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charts/chart1.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7" r:id="rId2"/>
    <p:sldId id="823" r:id="rId3"/>
    <p:sldId id="821" r:id="rId4"/>
    <p:sldId id="822" r:id="rId5"/>
    <p:sldId id="824" r:id="rId6"/>
    <p:sldId id="825" r:id="rId7"/>
    <p:sldId id="826" r:id="rId8"/>
    <p:sldId id="820" r:id="rId9"/>
    <p:sldId id="505" r:id="rId10"/>
    <p:sldId id="828" r:id="rId11"/>
    <p:sldId id="827" r:id="rId12"/>
    <p:sldId id="489" r:id="rId13"/>
    <p:sldId id="478" r:id="rId14"/>
    <p:sldId id="282" r:id="rId15"/>
    <p:sldId id="284" r:id="rId16"/>
    <p:sldId id="488" r:id="rId17"/>
    <p:sldId id="294" r:id="rId18"/>
    <p:sldId id="286" r:id="rId19"/>
    <p:sldId id="519" r:id="rId20"/>
    <p:sldId id="523" r:id="rId21"/>
    <p:sldId id="522" r:id="rId22"/>
    <p:sldId id="524" r:id="rId23"/>
    <p:sldId id="818" r:id="rId24"/>
    <p:sldId id="297" r:id="rId25"/>
    <p:sldId id="819" r:id="rId26"/>
    <p:sldId id="296" r:id="rId27"/>
    <p:sldId id="817" r:id="rId28"/>
    <p:sldId id="486" r:id="rId29"/>
    <p:sldId id="829" r:id="rId30"/>
    <p:sldId id="807" r:id="rId31"/>
    <p:sldId id="298" r:id="rId32"/>
    <p:sldId id="808" r:id="rId33"/>
    <p:sldId id="832" r:id="rId34"/>
    <p:sldId id="833" r:id="rId35"/>
    <p:sldId id="834" r:id="rId36"/>
    <p:sldId id="830" r:id="rId37"/>
    <p:sldId id="831" r:id="rId38"/>
    <p:sldId id="494" r:id="rId39"/>
    <p:sldId id="495" r:id="rId40"/>
    <p:sldId id="493" r:id="rId41"/>
    <p:sldId id="50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9C89"/>
    <a:srgbClr val="551319"/>
    <a:srgbClr val="726F62"/>
    <a:srgbClr val="4C48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67A671-C37F-4776-A666-655042D14E07}" v="47" dt="2025-08-19T17:23:03.8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84649" autoAdjust="0"/>
  </p:normalViewPr>
  <p:slideViewPr>
    <p:cSldViewPr snapToGrid="0">
      <p:cViewPr varScale="1">
        <p:scale>
          <a:sx n="102" d="100"/>
          <a:sy n="102" d="100"/>
        </p:scale>
        <p:origin x="834" y="318"/>
      </p:cViewPr>
      <p:guideLst/>
    </p:cSldViewPr>
  </p:slideViewPr>
  <p:notesTextViewPr>
    <p:cViewPr>
      <p:scale>
        <a:sx n="3" d="2"/>
        <a:sy n="3" d="2"/>
      </p:scale>
      <p:origin x="0" y="0"/>
    </p:cViewPr>
  </p:notesTextViewPr>
  <p:sorterViewPr>
    <p:cViewPr>
      <p:scale>
        <a:sx n="100" d="100"/>
        <a:sy n="100" d="100"/>
      </p:scale>
      <p:origin x="0" y="-49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Coyle" userId="4f311b9c057d879a" providerId="LiveId" clId="{5F67A671-C37F-4776-A666-655042D14E07}"/>
    <pc:docChg chg="custSel addSld delSld modSld sldOrd">
      <pc:chgData name="Eric Coyle" userId="4f311b9c057d879a" providerId="LiveId" clId="{5F67A671-C37F-4776-A666-655042D14E07}" dt="2025-08-19T17:23:27.837" v="1480" actId="1076"/>
      <pc:docMkLst>
        <pc:docMk/>
      </pc:docMkLst>
      <pc:sldChg chg="ord">
        <pc:chgData name="Eric Coyle" userId="4f311b9c057d879a" providerId="LiveId" clId="{5F67A671-C37F-4776-A666-655042D14E07}" dt="2025-08-13T17:00:49.598" v="201"/>
        <pc:sldMkLst>
          <pc:docMk/>
          <pc:sldMk cId="258882686" sldId="282"/>
        </pc:sldMkLst>
      </pc:sldChg>
      <pc:sldChg chg="modSp mod ord">
        <pc:chgData name="Eric Coyle" userId="4f311b9c057d879a" providerId="LiveId" clId="{5F67A671-C37F-4776-A666-655042D14E07}" dt="2025-08-17T07:40:08.763" v="1248" actId="20577"/>
        <pc:sldMkLst>
          <pc:docMk/>
          <pc:sldMk cId="668097720" sldId="486"/>
        </pc:sldMkLst>
        <pc:spChg chg="mod">
          <ac:chgData name="Eric Coyle" userId="4f311b9c057d879a" providerId="LiveId" clId="{5F67A671-C37F-4776-A666-655042D14E07}" dt="2025-08-13T20:23:42.511" v="1167" actId="20577"/>
          <ac:spMkLst>
            <pc:docMk/>
            <pc:sldMk cId="668097720" sldId="486"/>
            <ac:spMk id="4" creationId="{3B3A9D32-C7DE-4457-8178-81E10A75820E}"/>
          </ac:spMkLst>
        </pc:spChg>
        <pc:spChg chg="mod">
          <ac:chgData name="Eric Coyle" userId="4f311b9c057d879a" providerId="LiveId" clId="{5F67A671-C37F-4776-A666-655042D14E07}" dt="2025-08-17T07:40:08.763" v="1248" actId="20577"/>
          <ac:spMkLst>
            <pc:docMk/>
            <pc:sldMk cId="668097720" sldId="486"/>
            <ac:spMk id="5" creationId="{C71E97F2-F97D-46DC-887A-E220B3CC47DF}"/>
          </ac:spMkLst>
        </pc:spChg>
        <pc:spChg chg="mod">
          <ac:chgData name="Eric Coyle" userId="4f311b9c057d879a" providerId="LiveId" clId="{5F67A671-C37F-4776-A666-655042D14E07}" dt="2025-08-13T17:25:56.563" v="709" actId="20577"/>
          <ac:spMkLst>
            <pc:docMk/>
            <pc:sldMk cId="668097720" sldId="486"/>
            <ac:spMk id="6" creationId="{00000000-0000-0000-0000-000000000000}"/>
          </ac:spMkLst>
        </pc:spChg>
      </pc:sldChg>
      <pc:sldChg chg="modSp mod">
        <pc:chgData name="Eric Coyle" userId="4f311b9c057d879a" providerId="LiveId" clId="{5F67A671-C37F-4776-A666-655042D14E07}" dt="2025-08-13T16:49:49.993" v="68" actId="255"/>
        <pc:sldMkLst>
          <pc:docMk/>
          <pc:sldMk cId="102036003" sldId="487"/>
        </pc:sldMkLst>
        <pc:spChg chg="mod">
          <ac:chgData name="Eric Coyle" userId="4f311b9c057d879a" providerId="LiveId" clId="{5F67A671-C37F-4776-A666-655042D14E07}" dt="2025-08-13T16:49:49.993" v="68" actId="255"/>
          <ac:spMkLst>
            <pc:docMk/>
            <pc:sldMk cId="102036003" sldId="487"/>
            <ac:spMk id="6" creationId="{9DEC334D-71BF-4F4E-8B4D-692F63CCC420}"/>
          </ac:spMkLst>
        </pc:spChg>
      </pc:sldChg>
      <pc:sldChg chg="modSp add">
        <pc:chgData name="Eric Coyle" userId="4f311b9c057d879a" providerId="LiveId" clId="{5F67A671-C37F-4776-A666-655042D14E07}" dt="2025-08-13T17:06:10.096" v="326"/>
        <pc:sldMkLst>
          <pc:docMk/>
          <pc:sldMk cId="2321064095" sldId="493"/>
        </pc:sldMkLst>
        <pc:spChg chg="mod">
          <ac:chgData name="Eric Coyle" userId="4f311b9c057d879a" providerId="LiveId" clId="{5F67A671-C37F-4776-A666-655042D14E07}" dt="2025-08-13T17:06:10.096" v="326"/>
          <ac:spMkLst>
            <pc:docMk/>
            <pc:sldMk cId="2321064095" sldId="493"/>
            <ac:spMk id="6" creationId="{00000000-0000-0000-0000-000000000000}"/>
          </ac:spMkLst>
        </pc:spChg>
      </pc:sldChg>
      <pc:sldChg chg="modSp add">
        <pc:chgData name="Eric Coyle" userId="4f311b9c057d879a" providerId="LiveId" clId="{5F67A671-C37F-4776-A666-655042D14E07}" dt="2025-08-13T17:06:02.253" v="324"/>
        <pc:sldMkLst>
          <pc:docMk/>
          <pc:sldMk cId="470047674" sldId="494"/>
        </pc:sldMkLst>
        <pc:spChg chg="mod">
          <ac:chgData name="Eric Coyle" userId="4f311b9c057d879a" providerId="LiveId" clId="{5F67A671-C37F-4776-A666-655042D14E07}" dt="2025-08-13T17:06:02.253" v="324"/>
          <ac:spMkLst>
            <pc:docMk/>
            <pc:sldMk cId="470047674" sldId="494"/>
            <ac:spMk id="6" creationId="{00000000-0000-0000-0000-000000000000}"/>
          </ac:spMkLst>
        </pc:spChg>
      </pc:sldChg>
      <pc:sldChg chg="modSp add">
        <pc:chgData name="Eric Coyle" userId="4f311b9c057d879a" providerId="LiveId" clId="{5F67A671-C37F-4776-A666-655042D14E07}" dt="2025-08-13T17:06:06.274" v="325"/>
        <pc:sldMkLst>
          <pc:docMk/>
          <pc:sldMk cId="3396045425" sldId="495"/>
        </pc:sldMkLst>
        <pc:spChg chg="mod">
          <ac:chgData name="Eric Coyle" userId="4f311b9c057d879a" providerId="LiveId" clId="{5F67A671-C37F-4776-A666-655042D14E07}" dt="2025-08-13T17:06:06.274" v="325"/>
          <ac:spMkLst>
            <pc:docMk/>
            <pc:sldMk cId="3396045425" sldId="495"/>
            <ac:spMk id="6" creationId="{00000000-0000-0000-0000-000000000000}"/>
          </ac:spMkLst>
        </pc:spChg>
      </pc:sldChg>
      <pc:sldChg chg="addSp delSp modSp mod">
        <pc:chgData name="Eric Coyle" userId="4f311b9c057d879a" providerId="LiveId" clId="{5F67A671-C37F-4776-A666-655042D14E07}" dt="2025-08-19T17:21:50.309" v="1467" actId="14100"/>
        <pc:sldMkLst>
          <pc:docMk/>
          <pc:sldMk cId="3097325962" sldId="505"/>
        </pc:sldMkLst>
        <pc:spChg chg="mod">
          <ac:chgData name="Eric Coyle" userId="4f311b9c057d879a" providerId="LiveId" clId="{5F67A671-C37F-4776-A666-655042D14E07}" dt="2025-08-17T07:43:46.187" v="1318" actId="20577"/>
          <ac:spMkLst>
            <pc:docMk/>
            <pc:sldMk cId="3097325962" sldId="505"/>
            <ac:spMk id="8" creationId="{7392190C-0A4F-4142-A34F-C123183FD49A}"/>
          </ac:spMkLst>
        </pc:spChg>
        <pc:picChg chg="add mod">
          <ac:chgData name="Eric Coyle" userId="4f311b9c057d879a" providerId="LiveId" clId="{5F67A671-C37F-4776-A666-655042D14E07}" dt="2025-08-19T17:21:50.309" v="1467" actId="14100"/>
          <ac:picMkLst>
            <pc:docMk/>
            <pc:sldMk cId="3097325962" sldId="505"/>
            <ac:picMk id="3" creationId="{9E639C81-1B0B-693C-6EC8-E8BA2D4D1187}"/>
          </ac:picMkLst>
        </pc:picChg>
        <pc:picChg chg="del">
          <ac:chgData name="Eric Coyle" userId="4f311b9c057d879a" providerId="LiveId" clId="{5F67A671-C37F-4776-A666-655042D14E07}" dt="2025-08-19T17:21:28.622" v="1461" actId="478"/>
          <ac:picMkLst>
            <pc:docMk/>
            <pc:sldMk cId="3097325962" sldId="505"/>
            <ac:picMk id="5" creationId="{39501E97-8116-4D3C-A51A-B6ADDE3E4748}"/>
          </ac:picMkLst>
        </pc:picChg>
      </pc:sldChg>
      <pc:sldChg chg="addSp delSp modSp mod">
        <pc:chgData name="Eric Coyle" userId="4f311b9c057d879a" providerId="LiveId" clId="{5F67A671-C37F-4776-A666-655042D14E07}" dt="2025-08-13T20:24:36.083" v="1189" actId="1035"/>
        <pc:sldMkLst>
          <pc:docMk/>
          <pc:sldMk cId="812492783" sldId="807"/>
        </pc:sldMkLst>
        <pc:picChg chg="add mod">
          <ac:chgData name="Eric Coyle" userId="4f311b9c057d879a" providerId="LiveId" clId="{5F67A671-C37F-4776-A666-655042D14E07}" dt="2025-08-13T20:24:36.083" v="1189" actId="1035"/>
          <ac:picMkLst>
            <pc:docMk/>
            <pc:sldMk cId="812492783" sldId="807"/>
            <ac:picMk id="7" creationId="{60508AF7-11C4-7CF4-E209-6B523756B11C}"/>
          </ac:picMkLst>
        </pc:picChg>
      </pc:sldChg>
      <pc:sldChg chg="addSp delSp modSp mod">
        <pc:chgData name="Eric Coyle" userId="4f311b9c057d879a" providerId="LiveId" clId="{5F67A671-C37F-4776-A666-655042D14E07}" dt="2025-08-19T17:22:44.504" v="1472" actId="1076"/>
        <pc:sldMkLst>
          <pc:docMk/>
          <pc:sldMk cId="832040001" sldId="820"/>
        </pc:sldMkLst>
        <pc:spChg chg="mod">
          <ac:chgData name="Eric Coyle" userId="4f311b9c057d879a" providerId="LiveId" clId="{5F67A671-C37F-4776-A666-655042D14E07}" dt="2025-08-17T07:43:12.185" v="1312" actId="115"/>
          <ac:spMkLst>
            <pc:docMk/>
            <pc:sldMk cId="832040001" sldId="820"/>
            <ac:spMk id="4" creationId="{63945532-5267-8372-FF7F-669EBCFFEF46}"/>
          </ac:spMkLst>
        </pc:spChg>
        <pc:spChg chg="mod">
          <ac:chgData name="Eric Coyle" userId="4f311b9c057d879a" providerId="LiveId" clId="{5F67A671-C37F-4776-A666-655042D14E07}" dt="2025-08-17T07:42:06.733" v="1307" actId="20577"/>
          <ac:spMkLst>
            <pc:docMk/>
            <pc:sldMk cId="832040001" sldId="820"/>
            <ac:spMk id="6" creationId="{95E6BF26-FEEF-0A02-20A8-25E4A0A5DD35}"/>
          </ac:spMkLst>
        </pc:spChg>
        <pc:picChg chg="add del mod">
          <ac:chgData name="Eric Coyle" userId="4f311b9c057d879a" providerId="LiveId" clId="{5F67A671-C37F-4776-A666-655042D14E07}" dt="2025-08-19T17:15:05.085" v="1457" actId="478"/>
          <ac:picMkLst>
            <pc:docMk/>
            <pc:sldMk cId="832040001" sldId="820"/>
            <ac:picMk id="2" creationId="{1631E577-C86B-3124-EEC6-7A9A2E228548}"/>
          </ac:picMkLst>
        </pc:picChg>
        <pc:picChg chg="del">
          <ac:chgData name="Eric Coyle" userId="4f311b9c057d879a" providerId="LiveId" clId="{5F67A671-C37F-4776-A666-655042D14E07}" dt="2025-08-19T17:14:43.099" v="1453" actId="478"/>
          <ac:picMkLst>
            <pc:docMk/>
            <pc:sldMk cId="832040001" sldId="820"/>
            <ac:picMk id="3" creationId="{C270930A-5A04-D0F4-91CA-85067A605E40}"/>
          </ac:picMkLst>
        </pc:picChg>
        <pc:picChg chg="add del mod">
          <ac:chgData name="Eric Coyle" userId="4f311b9c057d879a" providerId="LiveId" clId="{5F67A671-C37F-4776-A666-655042D14E07}" dt="2025-08-19T17:22:27.364" v="1468" actId="478"/>
          <ac:picMkLst>
            <pc:docMk/>
            <pc:sldMk cId="832040001" sldId="820"/>
            <ac:picMk id="5" creationId="{EE61354B-0981-A236-C42C-6213AEF42B24}"/>
          </ac:picMkLst>
        </pc:picChg>
        <pc:picChg chg="add mod">
          <ac:chgData name="Eric Coyle" userId="4f311b9c057d879a" providerId="LiveId" clId="{5F67A671-C37F-4776-A666-655042D14E07}" dt="2025-08-19T17:22:44.504" v="1472" actId="1076"/>
          <ac:picMkLst>
            <pc:docMk/>
            <pc:sldMk cId="832040001" sldId="820"/>
            <ac:picMk id="8" creationId="{A8C40D19-F83C-323F-1D51-BDBFB33CCD9C}"/>
          </ac:picMkLst>
        </pc:picChg>
      </pc:sldChg>
      <pc:sldChg chg="addSp delSp modSp add mod ord">
        <pc:chgData name="Eric Coyle" userId="4f311b9c057d879a" providerId="LiveId" clId="{5F67A671-C37F-4776-A666-655042D14E07}" dt="2025-08-13T17:29:40.456" v="902" actId="20577"/>
        <pc:sldMkLst>
          <pc:docMk/>
          <pc:sldMk cId="75381065" sldId="821"/>
        </pc:sldMkLst>
        <pc:spChg chg="add mod">
          <ac:chgData name="Eric Coyle" userId="4f311b9c057d879a" providerId="LiveId" clId="{5F67A671-C37F-4776-A666-655042D14E07}" dt="2025-08-13T17:29:40.456" v="902" actId="20577"/>
          <ac:spMkLst>
            <pc:docMk/>
            <pc:sldMk cId="75381065" sldId="821"/>
            <ac:spMk id="2" creationId="{7EF18089-8BED-3730-0F37-03FFF05ED04F}"/>
          </ac:spMkLst>
        </pc:spChg>
        <pc:spChg chg="mod">
          <ac:chgData name="Eric Coyle" userId="4f311b9c057d879a" providerId="LiveId" clId="{5F67A671-C37F-4776-A666-655042D14E07}" dt="2025-08-13T16:50:57.479" v="81" actId="20577"/>
          <ac:spMkLst>
            <pc:docMk/>
            <pc:sldMk cId="75381065" sldId="821"/>
            <ac:spMk id="6" creationId="{20BC1FE0-42D8-588C-24F8-9B42895A218D}"/>
          </ac:spMkLst>
        </pc:spChg>
        <pc:spChg chg="mod">
          <ac:chgData name="Eric Coyle" userId="4f311b9c057d879a" providerId="LiveId" clId="{5F67A671-C37F-4776-A666-655042D14E07}" dt="2025-08-13T16:52:45.951" v="101" actId="14100"/>
          <ac:spMkLst>
            <pc:docMk/>
            <pc:sldMk cId="75381065" sldId="821"/>
            <ac:spMk id="9" creationId="{AF234653-1049-7699-A52F-47BA2935C5E2}"/>
          </ac:spMkLst>
        </pc:spChg>
        <pc:grpChg chg="add mod">
          <ac:chgData name="Eric Coyle" userId="4f311b9c057d879a" providerId="LiveId" clId="{5F67A671-C37F-4776-A666-655042D14E07}" dt="2025-08-13T16:52:45.951" v="101" actId="14100"/>
          <ac:grpSpMkLst>
            <pc:docMk/>
            <pc:sldMk cId="75381065" sldId="821"/>
            <ac:grpSpMk id="5" creationId="{D476503A-0656-2757-17F6-0D25242065B1}"/>
          </ac:grpSpMkLst>
        </pc:grpChg>
        <pc:picChg chg="mod">
          <ac:chgData name="Eric Coyle" userId="4f311b9c057d879a" providerId="LiveId" clId="{5F67A671-C37F-4776-A666-655042D14E07}" dt="2025-08-13T16:52:45.951" v="101" actId="14100"/>
          <ac:picMkLst>
            <pc:docMk/>
            <pc:sldMk cId="75381065" sldId="821"/>
            <ac:picMk id="8" creationId="{08552630-AB49-E463-02FC-BBB7DE868C72}"/>
          </ac:picMkLst>
        </pc:picChg>
      </pc:sldChg>
      <pc:sldChg chg="addSp delSp modSp add mod">
        <pc:chgData name="Eric Coyle" userId="4f311b9c057d879a" providerId="LiveId" clId="{5F67A671-C37F-4776-A666-655042D14E07}" dt="2025-08-13T16:53:45.812" v="107" actId="1076"/>
        <pc:sldMkLst>
          <pc:docMk/>
          <pc:sldMk cId="4068827303" sldId="822"/>
        </pc:sldMkLst>
        <pc:spChg chg="add mod">
          <ac:chgData name="Eric Coyle" userId="4f311b9c057d879a" providerId="LiveId" clId="{5F67A671-C37F-4776-A666-655042D14E07}" dt="2025-08-13T16:53:45.812" v="107" actId="1076"/>
          <ac:spMkLst>
            <pc:docMk/>
            <pc:sldMk cId="4068827303" sldId="822"/>
            <ac:spMk id="3" creationId="{3880C052-A1C4-1568-DE02-590DE91BD2D3}"/>
          </ac:spMkLst>
        </pc:spChg>
      </pc:sldChg>
      <pc:sldChg chg="modSp add mod">
        <pc:chgData name="Eric Coyle" userId="4f311b9c057d879a" providerId="LiveId" clId="{5F67A671-C37F-4776-A666-655042D14E07}" dt="2025-08-13T16:55:00.926" v="141" actId="255"/>
        <pc:sldMkLst>
          <pc:docMk/>
          <pc:sldMk cId="1374391857" sldId="823"/>
        </pc:sldMkLst>
        <pc:spChg chg="mod">
          <ac:chgData name="Eric Coyle" userId="4f311b9c057d879a" providerId="LiveId" clId="{5F67A671-C37F-4776-A666-655042D14E07}" dt="2025-08-13T16:55:00.926" v="141" actId="255"/>
          <ac:spMkLst>
            <pc:docMk/>
            <pc:sldMk cId="1374391857" sldId="823"/>
            <ac:spMk id="6" creationId="{E71E53BE-5AE7-6B77-4453-5D8B6A0AC294}"/>
          </ac:spMkLst>
        </pc:spChg>
      </pc:sldChg>
      <pc:sldChg chg="addSp delSp modSp add mod">
        <pc:chgData name="Eric Coyle" userId="4f311b9c057d879a" providerId="LiveId" clId="{5F67A671-C37F-4776-A666-655042D14E07}" dt="2025-08-13T17:30:06.518" v="917" actId="20577"/>
        <pc:sldMkLst>
          <pc:docMk/>
          <pc:sldMk cId="1081692477" sldId="824"/>
        </pc:sldMkLst>
        <pc:spChg chg="add mod">
          <ac:chgData name="Eric Coyle" userId="4f311b9c057d879a" providerId="LiveId" clId="{5F67A671-C37F-4776-A666-655042D14E07}" dt="2025-08-13T16:55:36.577" v="145" actId="1076"/>
          <ac:spMkLst>
            <pc:docMk/>
            <pc:sldMk cId="1081692477" sldId="824"/>
            <ac:spMk id="2" creationId="{D61E939D-BA8E-1825-EC31-B44B66CC4128}"/>
          </ac:spMkLst>
        </pc:spChg>
        <pc:spChg chg="mod">
          <ac:chgData name="Eric Coyle" userId="4f311b9c057d879a" providerId="LiveId" clId="{5F67A671-C37F-4776-A666-655042D14E07}" dt="2025-08-13T17:30:06.518" v="917" actId="20577"/>
          <ac:spMkLst>
            <pc:docMk/>
            <pc:sldMk cId="1081692477" sldId="824"/>
            <ac:spMk id="6" creationId="{05F40AC4-5D47-AA31-FCC4-21C57883838E}"/>
          </ac:spMkLst>
        </pc:spChg>
      </pc:sldChg>
      <pc:sldChg chg="addSp delSp modSp add mod modAnim">
        <pc:chgData name="Eric Coyle" userId="4f311b9c057d879a" providerId="LiveId" clId="{5F67A671-C37F-4776-A666-655042D14E07}" dt="2025-08-13T17:30:17.383" v="937" actId="20577"/>
        <pc:sldMkLst>
          <pc:docMk/>
          <pc:sldMk cId="256007956" sldId="825"/>
        </pc:sldMkLst>
        <pc:spChg chg="add mod">
          <ac:chgData name="Eric Coyle" userId="4f311b9c057d879a" providerId="LiveId" clId="{5F67A671-C37F-4776-A666-655042D14E07}" dt="2025-08-13T16:58:07.207" v="174" actId="20577"/>
          <ac:spMkLst>
            <pc:docMk/>
            <pc:sldMk cId="256007956" sldId="825"/>
            <ac:spMk id="5" creationId="{91E9BF08-A141-F570-97B9-846048FA2E40}"/>
          </ac:spMkLst>
        </pc:spChg>
        <pc:spChg chg="mod">
          <ac:chgData name="Eric Coyle" userId="4f311b9c057d879a" providerId="LiveId" clId="{5F67A671-C37F-4776-A666-655042D14E07}" dt="2025-08-13T17:30:17.383" v="937" actId="20577"/>
          <ac:spMkLst>
            <pc:docMk/>
            <pc:sldMk cId="256007956" sldId="825"/>
            <ac:spMk id="6" creationId="{7A575ABB-0CA6-ED49-868C-6A0A20FDB705}"/>
          </ac:spMkLst>
        </pc:spChg>
        <pc:picChg chg="add mod">
          <ac:chgData name="Eric Coyle" userId="4f311b9c057d879a" providerId="LiveId" clId="{5F67A671-C37F-4776-A666-655042D14E07}" dt="2025-08-13T16:58:00.467" v="160" actId="1076"/>
          <ac:picMkLst>
            <pc:docMk/>
            <pc:sldMk cId="256007956" sldId="825"/>
            <ac:picMk id="7" creationId="{B4F13AA3-576D-EDD0-2540-871E281F57D6}"/>
          </ac:picMkLst>
        </pc:picChg>
        <pc:picChg chg="add mod">
          <ac:chgData name="Eric Coyle" userId="4f311b9c057d879a" providerId="LiveId" clId="{5F67A671-C37F-4776-A666-655042D14E07}" dt="2025-08-13T16:57:50.054" v="157" actId="1076"/>
          <ac:picMkLst>
            <pc:docMk/>
            <pc:sldMk cId="256007956" sldId="825"/>
            <ac:picMk id="8" creationId="{4AC96F37-0010-B64D-C548-8DF439F67249}"/>
          </ac:picMkLst>
        </pc:picChg>
      </pc:sldChg>
      <pc:sldChg chg="modSp add mod ord">
        <pc:chgData name="Eric Coyle" userId="4f311b9c057d879a" providerId="LiveId" clId="{5F67A671-C37F-4776-A666-655042D14E07}" dt="2025-08-13T16:58:49.097" v="196" actId="20577"/>
        <pc:sldMkLst>
          <pc:docMk/>
          <pc:sldMk cId="2711595891" sldId="826"/>
        </pc:sldMkLst>
        <pc:spChg chg="mod">
          <ac:chgData name="Eric Coyle" userId="4f311b9c057d879a" providerId="LiveId" clId="{5F67A671-C37F-4776-A666-655042D14E07}" dt="2025-08-13T16:58:49.097" v="196" actId="20577"/>
          <ac:spMkLst>
            <pc:docMk/>
            <pc:sldMk cId="2711595891" sldId="826"/>
            <ac:spMk id="6" creationId="{37A8038A-9DE7-394A-2D13-A96EAEF19171}"/>
          </ac:spMkLst>
        </pc:spChg>
      </pc:sldChg>
      <pc:sldChg chg="modSp add mod ord">
        <pc:chgData name="Eric Coyle" userId="4f311b9c057d879a" providerId="LiveId" clId="{5F67A671-C37F-4776-A666-655042D14E07}" dt="2025-08-13T17:01:41.590" v="212" actId="20577"/>
        <pc:sldMkLst>
          <pc:docMk/>
          <pc:sldMk cId="1000344169" sldId="827"/>
        </pc:sldMkLst>
        <pc:spChg chg="mod">
          <ac:chgData name="Eric Coyle" userId="4f311b9c057d879a" providerId="LiveId" clId="{5F67A671-C37F-4776-A666-655042D14E07}" dt="2025-08-13T17:01:41.590" v="212" actId="20577"/>
          <ac:spMkLst>
            <pc:docMk/>
            <pc:sldMk cId="1000344169" sldId="827"/>
            <ac:spMk id="6" creationId="{181CE90E-0F84-DB4F-04FA-D55F8715399C}"/>
          </ac:spMkLst>
        </pc:spChg>
      </pc:sldChg>
      <pc:sldChg chg="addSp delSp modSp add mod">
        <pc:chgData name="Eric Coyle" userId="4f311b9c057d879a" providerId="LiveId" clId="{5F67A671-C37F-4776-A666-655042D14E07}" dt="2025-08-13T17:10:48.248" v="387"/>
        <pc:sldMkLst>
          <pc:docMk/>
          <pc:sldMk cId="951068331" sldId="828"/>
        </pc:sldMkLst>
        <pc:spChg chg="add mod">
          <ac:chgData name="Eric Coyle" userId="4f311b9c057d879a" providerId="LiveId" clId="{5F67A671-C37F-4776-A666-655042D14E07}" dt="2025-08-13T17:10:48.248" v="387"/>
          <ac:spMkLst>
            <pc:docMk/>
            <pc:sldMk cId="951068331" sldId="828"/>
            <ac:spMk id="4" creationId="{D7DC2BB1-DE79-9344-664C-16B82F08AF37}"/>
          </ac:spMkLst>
        </pc:spChg>
        <pc:picChg chg="add mod">
          <ac:chgData name="Eric Coyle" userId="4f311b9c057d879a" providerId="LiveId" clId="{5F67A671-C37F-4776-A666-655042D14E07}" dt="2025-08-13T17:10:34.434" v="386"/>
          <ac:picMkLst>
            <pc:docMk/>
            <pc:sldMk cId="951068331" sldId="828"/>
            <ac:picMk id="3" creationId="{DA3C4642-DDA9-407A-0637-B564AB3BFD91}"/>
          </ac:picMkLst>
        </pc:picChg>
      </pc:sldChg>
      <pc:sldChg chg="modSp add mod ord">
        <pc:chgData name="Eric Coyle" userId="4f311b9c057d879a" providerId="LiveId" clId="{5F67A671-C37F-4776-A666-655042D14E07}" dt="2025-08-13T17:02:38.451" v="232" actId="20577"/>
        <pc:sldMkLst>
          <pc:docMk/>
          <pc:sldMk cId="252783817" sldId="829"/>
        </pc:sldMkLst>
        <pc:spChg chg="mod">
          <ac:chgData name="Eric Coyle" userId="4f311b9c057d879a" providerId="LiveId" clId="{5F67A671-C37F-4776-A666-655042D14E07}" dt="2025-08-13T17:02:38.451" v="232" actId="20577"/>
          <ac:spMkLst>
            <pc:docMk/>
            <pc:sldMk cId="252783817" sldId="829"/>
            <ac:spMk id="6" creationId="{A51CEA35-997A-7091-7922-1E478AFA4D2B}"/>
          </ac:spMkLst>
        </pc:spChg>
      </pc:sldChg>
      <pc:sldChg chg="modSp add mod ord">
        <pc:chgData name="Eric Coyle" userId="4f311b9c057d879a" providerId="LiveId" clId="{5F67A671-C37F-4776-A666-655042D14E07}" dt="2025-08-13T17:03:30.246" v="297" actId="20577"/>
        <pc:sldMkLst>
          <pc:docMk/>
          <pc:sldMk cId="1973787655" sldId="830"/>
        </pc:sldMkLst>
        <pc:spChg chg="mod">
          <ac:chgData name="Eric Coyle" userId="4f311b9c057d879a" providerId="LiveId" clId="{5F67A671-C37F-4776-A666-655042D14E07}" dt="2025-08-13T17:03:30.246" v="297" actId="20577"/>
          <ac:spMkLst>
            <pc:docMk/>
            <pc:sldMk cId="1973787655" sldId="830"/>
            <ac:spMk id="6" creationId="{265DF509-1396-8FB9-5B2F-BC0DD925FAC2}"/>
          </ac:spMkLst>
        </pc:spChg>
      </pc:sldChg>
      <pc:sldChg chg="addSp delSp modSp add mod ord">
        <pc:chgData name="Eric Coyle" userId="4f311b9c057d879a" providerId="LiveId" clId="{5F67A671-C37F-4776-A666-655042D14E07}" dt="2025-08-13T17:05:05.545" v="320"/>
        <pc:sldMkLst>
          <pc:docMk/>
          <pc:sldMk cId="1258889818" sldId="831"/>
        </pc:sldMkLst>
        <pc:spChg chg="add mod">
          <ac:chgData name="Eric Coyle" userId="4f311b9c057d879a" providerId="LiveId" clId="{5F67A671-C37F-4776-A666-655042D14E07}" dt="2025-08-13T17:05:05.545" v="320"/>
          <ac:spMkLst>
            <pc:docMk/>
            <pc:sldMk cId="1258889818" sldId="831"/>
            <ac:spMk id="2" creationId="{0F773287-05A9-E9E5-15C7-119723D5902E}"/>
          </ac:spMkLst>
        </pc:spChg>
        <pc:spChg chg="add mod">
          <ac:chgData name="Eric Coyle" userId="4f311b9c057d879a" providerId="LiveId" clId="{5F67A671-C37F-4776-A666-655042D14E07}" dt="2025-08-13T17:05:05.545" v="320"/>
          <ac:spMkLst>
            <pc:docMk/>
            <pc:sldMk cId="1258889818" sldId="831"/>
            <ac:spMk id="4" creationId="{7D513EE7-9C1D-12D1-1A51-1549A8D46470}"/>
          </ac:spMkLst>
        </pc:spChg>
        <pc:spChg chg="mod">
          <ac:chgData name="Eric Coyle" userId="4f311b9c057d879a" providerId="LiveId" clId="{5F67A671-C37F-4776-A666-655042D14E07}" dt="2025-08-13T17:04:24.260" v="316" actId="20577"/>
          <ac:spMkLst>
            <pc:docMk/>
            <pc:sldMk cId="1258889818" sldId="831"/>
            <ac:spMk id="7" creationId="{5223B979-BA3D-725E-A112-2ED44B3C1036}"/>
          </ac:spMkLst>
        </pc:spChg>
        <pc:picChg chg="add mod">
          <ac:chgData name="Eric Coyle" userId="4f311b9c057d879a" providerId="LiveId" clId="{5F67A671-C37F-4776-A666-655042D14E07}" dt="2025-08-13T17:05:05.545" v="320"/>
          <ac:picMkLst>
            <pc:docMk/>
            <pc:sldMk cId="1258889818" sldId="831"/>
            <ac:picMk id="3" creationId="{43E94EE3-CA85-FF91-5AE9-0009674E8685}"/>
          </ac:picMkLst>
        </pc:picChg>
      </pc:sldChg>
      <pc:sldChg chg="modSp add mod ord">
        <pc:chgData name="Eric Coyle" userId="4f311b9c057d879a" providerId="LiveId" clId="{5F67A671-C37F-4776-A666-655042D14E07}" dt="2025-08-13T17:15:07.800" v="391"/>
        <pc:sldMkLst>
          <pc:docMk/>
          <pc:sldMk cId="1864772329" sldId="832"/>
        </pc:sldMkLst>
        <pc:spChg chg="mod">
          <ac:chgData name="Eric Coyle" userId="4f311b9c057d879a" providerId="LiveId" clId="{5F67A671-C37F-4776-A666-655042D14E07}" dt="2025-08-13T17:07:04.341" v="384" actId="20577"/>
          <ac:spMkLst>
            <pc:docMk/>
            <pc:sldMk cId="1864772329" sldId="832"/>
            <ac:spMk id="6" creationId="{B5483E11-540C-E2ED-A39A-D6C6F0199251}"/>
          </ac:spMkLst>
        </pc:spChg>
      </pc:sldChg>
      <pc:sldChg chg="add del">
        <pc:chgData name="Eric Coyle" userId="4f311b9c057d879a" providerId="LiveId" clId="{5F67A671-C37F-4776-A666-655042D14E07}" dt="2025-08-13T17:05:36.327" v="322" actId="2696"/>
        <pc:sldMkLst>
          <pc:docMk/>
          <pc:sldMk cId="2303432831" sldId="832"/>
        </pc:sldMkLst>
      </pc:sldChg>
      <pc:sldChg chg="addSp delSp modSp add mod ord">
        <pc:chgData name="Eric Coyle" userId="4f311b9c057d879a" providerId="LiveId" clId="{5F67A671-C37F-4776-A666-655042D14E07}" dt="2025-08-19T16:49:06.556" v="1380" actId="20577"/>
        <pc:sldMkLst>
          <pc:docMk/>
          <pc:sldMk cId="2845775517" sldId="833"/>
        </pc:sldMkLst>
        <pc:spChg chg="mod">
          <ac:chgData name="Eric Coyle" userId="4f311b9c057d879a" providerId="LiveId" clId="{5F67A671-C37F-4776-A666-655042D14E07}" dt="2025-08-19T16:47:32.523" v="1354" actId="20577"/>
          <ac:spMkLst>
            <pc:docMk/>
            <pc:sldMk cId="2845775517" sldId="833"/>
            <ac:spMk id="6" creationId="{7943C124-246A-E630-DC70-E2C473FF17FD}"/>
          </ac:spMkLst>
        </pc:spChg>
        <pc:spChg chg="add mod">
          <ac:chgData name="Eric Coyle" userId="4f311b9c057d879a" providerId="LiveId" clId="{5F67A671-C37F-4776-A666-655042D14E07}" dt="2025-08-19T16:49:06.556" v="1380" actId="20577"/>
          <ac:spMkLst>
            <pc:docMk/>
            <pc:sldMk cId="2845775517" sldId="833"/>
            <ac:spMk id="8" creationId="{B9391B0D-64FA-8554-16EF-B50039A3B4E5}"/>
          </ac:spMkLst>
        </pc:spChg>
        <pc:picChg chg="add del mod">
          <ac:chgData name="Eric Coyle" userId="4f311b9c057d879a" providerId="LiveId" clId="{5F67A671-C37F-4776-A666-655042D14E07}" dt="2025-08-19T16:38:52.467" v="1340" actId="478"/>
          <ac:picMkLst>
            <pc:docMk/>
            <pc:sldMk cId="2845775517" sldId="833"/>
            <ac:picMk id="2" creationId="{99F72D07-2D51-608D-CABC-432DB9250869}"/>
          </ac:picMkLst>
        </pc:picChg>
        <pc:picChg chg="add del mod modCrop">
          <ac:chgData name="Eric Coyle" userId="4f311b9c057d879a" providerId="LiveId" clId="{5F67A671-C37F-4776-A666-655042D14E07}" dt="2025-08-19T16:31:38.496" v="1321" actId="478"/>
          <ac:picMkLst>
            <pc:docMk/>
            <pc:sldMk cId="2845775517" sldId="833"/>
            <ac:picMk id="3" creationId="{0E5B6686-051B-4222-2DAA-101FF27AFCC7}"/>
          </ac:picMkLst>
        </pc:picChg>
        <pc:picChg chg="add mod">
          <ac:chgData name="Eric Coyle" userId="4f311b9c057d879a" providerId="LiveId" clId="{5F67A671-C37F-4776-A666-655042D14E07}" dt="2025-08-19T16:48:40.019" v="1361" actId="1076"/>
          <ac:picMkLst>
            <pc:docMk/>
            <pc:sldMk cId="2845775517" sldId="833"/>
            <ac:picMk id="5" creationId="{C9E2792D-79CE-F51D-125A-D230C0CF8462}"/>
          </ac:picMkLst>
        </pc:picChg>
        <pc:picChg chg="add del mod">
          <ac:chgData name="Eric Coyle" userId="4f311b9c057d879a" providerId="LiveId" clId="{5F67A671-C37F-4776-A666-655042D14E07}" dt="2025-08-19T16:31:32.838" v="1319" actId="478"/>
          <ac:picMkLst>
            <pc:docMk/>
            <pc:sldMk cId="2845775517" sldId="833"/>
            <ac:picMk id="10" creationId="{14707A1B-ACCB-9452-FCF5-6B50126044FF}"/>
          </ac:picMkLst>
        </pc:picChg>
        <pc:picChg chg="add del mod">
          <ac:chgData name="Eric Coyle" userId="4f311b9c057d879a" providerId="LiveId" clId="{5F67A671-C37F-4776-A666-655042D14E07}" dt="2025-08-19T16:31:35.337" v="1320" actId="478"/>
          <ac:picMkLst>
            <pc:docMk/>
            <pc:sldMk cId="2845775517" sldId="833"/>
            <ac:picMk id="11" creationId="{DBABA811-301F-E967-F563-DA76F7D66B14}"/>
          </ac:picMkLst>
        </pc:picChg>
      </pc:sldChg>
      <pc:sldChg chg="addSp delSp modSp add mod">
        <pc:chgData name="Eric Coyle" userId="4f311b9c057d879a" providerId="LiveId" clId="{5F67A671-C37F-4776-A666-655042D14E07}" dt="2025-08-19T17:23:27.837" v="1480" actId="1076"/>
        <pc:sldMkLst>
          <pc:docMk/>
          <pc:sldMk cId="536217442" sldId="834"/>
        </pc:sldMkLst>
        <pc:spChg chg="mod">
          <ac:chgData name="Eric Coyle" userId="4f311b9c057d879a" providerId="LiveId" clId="{5F67A671-C37F-4776-A666-655042D14E07}" dt="2025-08-13T18:54:58.320" v="1155" actId="20577"/>
          <ac:spMkLst>
            <pc:docMk/>
            <pc:sldMk cId="536217442" sldId="834"/>
            <ac:spMk id="6" creationId="{5F962130-A6DB-95FB-258B-A1173C278321}"/>
          </ac:spMkLst>
        </pc:spChg>
        <pc:spChg chg="mod">
          <ac:chgData name="Eric Coyle" userId="4f311b9c057d879a" providerId="LiveId" clId="{5F67A671-C37F-4776-A666-655042D14E07}" dt="2025-08-13T18:46:25.209" v="1101" actId="27636"/>
          <ac:spMkLst>
            <pc:docMk/>
            <pc:sldMk cId="536217442" sldId="834"/>
            <ac:spMk id="8" creationId="{433AAD86-B706-DD9F-03A2-E96A75E1CF1B}"/>
          </ac:spMkLst>
        </pc:spChg>
        <pc:picChg chg="add del mod">
          <ac:chgData name="Eric Coyle" userId="4f311b9c057d879a" providerId="LiveId" clId="{5F67A671-C37F-4776-A666-655042D14E07}" dt="2025-08-19T16:59:45.289" v="1381" actId="478"/>
          <ac:picMkLst>
            <pc:docMk/>
            <pc:sldMk cId="536217442" sldId="834"/>
            <ac:picMk id="2" creationId="{523F64FF-ABA8-58E9-32B4-F28510060C65}"/>
          </ac:picMkLst>
        </pc:picChg>
        <pc:picChg chg="add del mod">
          <ac:chgData name="Eric Coyle" userId="4f311b9c057d879a" providerId="LiveId" clId="{5F67A671-C37F-4776-A666-655042D14E07}" dt="2025-08-19T17:01:44.945" v="1436" actId="478"/>
          <ac:picMkLst>
            <pc:docMk/>
            <pc:sldMk cId="536217442" sldId="834"/>
            <ac:picMk id="3" creationId="{0C876368-B26B-331B-2161-44074336C05F}"/>
          </ac:picMkLst>
        </pc:picChg>
        <pc:picChg chg="add mod">
          <ac:chgData name="Eric Coyle" userId="4f311b9c057d879a" providerId="LiveId" clId="{5F67A671-C37F-4776-A666-655042D14E07}" dt="2025-08-19T17:13:59.288" v="1449" actId="14100"/>
          <ac:picMkLst>
            <pc:docMk/>
            <pc:sldMk cId="536217442" sldId="834"/>
            <ac:picMk id="4" creationId="{999AA489-01A0-6616-B039-350221B3605F}"/>
          </ac:picMkLst>
        </pc:picChg>
        <pc:picChg chg="add mod">
          <ac:chgData name="Eric Coyle" userId="4f311b9c057d879a" providerId="LiveId" clId="{5F67A671-C37F-4776-A666-655042D14E07}" dt="2025-08-19T17:03:42.602" v="1444" actId="14100"/>
          <ac:picMkLst>
            <pc:docMk/>
            <pc:sldMk cId="536217442" sldId="834"/>
            <ac:picMk id="5" creationId="{D5297510-2200-0D93-2C40-1A4CDB3D5345}"/>
          </ac:picMkLst>
        </pc:picChg>
        <pc:picChg chg="add del mod">
          <ac:chgData name="Eric Coyle" userId="4f311b9c057d879a" providerId="LiveId" clId="{5F67A671-C37F-4776-A666-655042D14E07}" dt="2025-08-19T17:23:01.078" v="1473" actId="478"/>
          <ac:picMkLst>
            <pc:docMk/>
            <pc:sldMk cId="536217442" sldId="834"/>
            <ac:picMk id="7" creationId="{A18B7405-1CA9-651A-361B-FA8763287933}"/>
          </ac:picMkLst>
        </pc:picChg>
        <pc:picChg chg="add del mod">
          <ac:chgData name="Eric Coyle" userId="4f311b9c057d879a" providerId="LiveId" clId="{5F67A671-C37F-4776-A666-655042D14E07}" dt="2025-08-19T17:04:47.651" v="1445" actId="478"/>
          <ac:picMkLst>
            <pc:docMk/>
            <pc:sldMk cId="536217442" sldId="834"/>
            <ac:picMk id="9" creationId="{BD426124-565A-D421-4A05-11FE39170258}"/>
          </ac:picMkLst>
        </pc:picChg>
        <pc:picChg chg="add mod">
          <ac:chgData name="Eric Coyle" userId="4f311b9c057d879a" providerId="LiveId" clId="{5F67A671-C37F-4776-A666-655042D14E07}" dt="2025-08-19T17:23:27.837" v="1480" actId="1076"/>
          <ac:picMkLst>
            <pc:docMk/>
            <pc:sldMk cId="536217442" sldId="834"/>
            <ac:picMk id="10" creationId="{61395F32-12E9-7C8A-9341-6DCE093A981C}"/>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https://d.docs.live.net/4f311b9c057d879a/Temp/IS%20Documents/PFIM%20Development/PFIM%20Mitigation%20Diminishing%20Returns%20Scoring%20Graph%20(2024-08-19).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markm\Documents\Documents\IS\SouthernStar\Mining\EC_Algo_V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dirty="0"/>
              <a:t>Mitigation Diminishing Return</a:t>
            </a:r>
          </a:p>
        </c:rich>
      </c:tx>
      <c:layout>
        <c:manualLayout>
          <c:xMode val="edge"/>
          <c:yMode val="edge"/>
          <c:x val="0.33327994891681462"/>
          <c:y val="7.6467490930022313E-3"/>
        </c:manualLayout>
      </c:layout>
      <c:overlay val="0"/>
      <c:spPr>
        <a:noFill/>
        <a:ln w="25400">
          <a:noFill/>
        </a:ln>
      </c:spPr>
    </c:title>
    <c:autoTitleDeleted val="0"/>
    <c:plotArea>
      <c:layout>
        <c:manualLayout>
          <c:layoutTarget val="inner"/>
          <c:xMode val="edge"/>
          <c:yMode val="edge"/>
          <c:x val="9.3503108151078151E-2"/>
          <c:y val="0.1045524785553809"/>
          <c:w val="0.88519583623066356"/>
          <c:h val="0.76557190312088408"/>
        </c:manualLayout>
      </c:layout>
      <c:scatterChart>
        <c:scatterStyle val="smoothMarker"/>
        <c:varyColors val="0"/>
        <c:ser>
          <c:idx val="1"/>
          <c:order val="0"/>
          <c:tx>
            <c:strRef>
              <c:f>'[PFIM Mitigation Diminishing Returns Scoring Graph (2024-08-19).xls]Pipeline'!$Y$2</c:f>
              <c:strCache>
                <c:ptCount val="1"/>
                <c:pt idx="0">
                  <c:v>Tot Mit</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'[PFIM Mitigation Diminishing Returns Scoring Graph (2024-08-19).xls]Pipeline'!$W$3:$W$16</c:f>
              <c:numCache>
                <c:formatCode>General</c:formatCode>
                <c:ptCount val="14"/>
                <c:pt idx="0">
                  <c:v>0</c:v>
                </c:pt>
                <c:pt idx="1">
                  <c:v>1</c:v>
                </c:pt>
                <c:pt idx="2">
                  <c:v>2</c:v>
                </c:pt>
                <c:pt idx="3">
                  <c:v>3</c:v>
                </c:pt>
                <c:pt idx="4">
                  <c:v>4</c:v>
                </c:pt>
                <c:pt idx="5">
                  <c:v>5</c:v>
                </c:pt>
                <c:pt idx="6">
                  <c:v>6</c:v>
                </c:pt>
                <c:pt idx="7">
                  <c:v>7</c:v>
                </c:pt>
                <c:pt idx="8">
                  <c:v>8</c:v>
                </c:pt>
                <c:pt idx="9">
                  <c:v>9</c:v>
                </c:pt>
                <c:pt idx="10">
                  <c:v>10</c:v>
                </c:pt>
              </c:numCache>
            </c:numRef>
          </c:xVal>
          <c:yVal>
            <c:numRef>
              <c:f>'[PFIM Mitigation Diminishing Returns Scoring Graph (2024-08-19).xls]Pipeline'!$Y$3:$Y$16</c:f>
              <c:numCache>
                <c:formatCode>0.00%</c:formatCode>
                <c:ptCount val="14"/>
                <c:pt idx="0">
                  <c:v>0</c:v>
                </c:pt>
                <c:pt idx="1">
                  <c:v>0.5</c:v>
                </c:pt>
                <c:pt idx="2">
                  <c:v>0.75</c:v>
                </c:pt>
                <c:pt idx="3">
                  <c:v>0.875</c:v>
                </c:pt>
                <c:pt idx="4">
                  <c:v>0.9375</c:v>
                </c:pt>
                <c:pt idx="5">
                  <c:v>0.96875</c:v>
                </c:pt>
                <c:pt idx="6">
                  <c:v>0.984375</c:v>
                </c:pt>
                <c:pt idx="7">
                  <c:v>0.9921875</c:v>
                </c:pt>
                <c:pt idx="8">
                  <c:v>0.99609375</c:v>
                </c:pt>
                <c:pt idx="9">
                  <c:v>0.998046875</c:v>
                </c:pt>
                <c:pt idx="10">
                  <c:v>0.9990234375</c:v>
                </c:pt>
              </c:numCache>
            </c:numRef>
          </c:yVal>
          <c:smooth val="1"/>
          <c:extLst>
            <c:ext xmlns:c16="http://schemas.microsoft.com/office/drawing/2014/chart" uri="{C3380CC4-5D6E-409C-BE32-E72D297353CC}">
              <c16:uniqueId val="{00000000-4B5F-459F-BE9D-387C415C4094}"/>
            </c:ext>
          </c:extLst>
        </c:ser>
        <c:dLbls>
          <c:showLegendKey val="0"/>
          <c:showVal val="0"/>
          <c:showCatName val="0"/>
          <c:showSerName val="0"/>
          <c:showPercent val="0"/>
          <c:showBubbleSize val="0"/>
        </c:dLbls>
        <c:axId val="1938056208"/>
        <c:axId val="1"/>
      </c:scatterChart>
      <c:valAx>
        <c:axId val="1938056208"/>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900" b="0" i="0" u="none" strike="noStrike" baseline="0">
                <a:solidFill>
                  <a:srgbClr val="333333"/>
                </a:solidFill>
                <a:latin typeface="Calibri"/>
                <a:ea typeface="Calibri"/>
                <a:cs typeface="Calibri"/>
              </a:defRPr>
            </a:pPr>
            <a:endParaRPr lang="en-US"/>
          </a:p>
        </c:txPr>
        <c:crossAx val="1"/>
        <c:crosses val="autoZero"/>
        <c:crossBetween val="midCat"/>
      </c:valAx>
      <c:valAx>
        <c:axId val="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38056208"/>
        <c:crosses val="autoZero"/>
        <c:crossBetween val="midCat"/>
      </c:valAx>
      <c:spPr>
        <a:noFill/>
        <a:ln w="25400">
          <a:noFill/>
        </a:ln>
      </c:spPr>
    </c:plotArea>
    <c:legend>
      <c:legendPos val="b"/>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Metal Loss Correlation Graph</a:t>
            </a:r>
          </a:p>
        </c:rich>
      </c:tx>
      <c:overlay val="0"/>
      <c:spPr>
        <a:ln>
          <a:solidFill>
            <a:schemeClr val="tx1"/>
          </a:solidFill>
        </a:ln>
      </c:spPr>
    </c:title>
    <c:autoTitleDeleted val="0"/>
    <c:plotArea>
      <c:layout/>
      <c:scatterChart>
        <c:scatterStyle val="lineMarker"/>
        <c:varyColors val="0"/>
        <c:ser>
          <c:idx val="0"/>
          <c:order val="0"/>
          <c:tx>
            <c:strRef>
              <c:f>DeDuped2!$R$1</c:f>
              <c:strCache>
                <c:ptCount val="1"/>
                <c:pt idx="0">
                  <c:v>% ML</c:v>
                </c:pt>
              </c:strCache>
            </c:strRef>
          </c:tx>
          <c:spPr>
            <a:ln w="28575">
              <a:noFill/>
            </a:ln>
          </c:spPr>
          <c:marker>
            <c:symbol val="diamond"/>
            <c:size val="2"/>
          </c:marker>
          <c:trendline>
            <c:spPr>
              <a:ln w="19050">
                <a:solidFill>
                  <a:srgbClr val="FF0000"/>
                </a:solidFill>
              </a:ln>
            </c:spPr>
            <c:trendlineType val="linear"/>
            <c:dispRSqr val="1"/>
            <c:dispEq val="1"/>
            <c:trendlineLbl>
              <c:layout>
                <c:manualLayout>
                  <c:x val="-0.10684395551179"/>
                  <c:y val="0.12280110039720972"/>
                </c:manualLayout>
              </c:layout>
              <c:numFmt formatCode="General" sourceLinked="0"/>
            </c:trendlineLbl>
          </c:trendline>
          <c:xVal>
            <c:numRef>
              <c:f>DeDuped2!$Q$2:$Q$84195</c:f>
              <c:numCache>
                <c:formatCode>0.0%</c:formatCode>
                <c:ptCount val="84194"/>
                <c:pt idx="0">
                  <c:v>0.78111286359588405</c:v>
                </c:pt>
                <c:pt idx="1">
                  <c:v>0.78111286359588405</c:v>
                </c:pt>
                <c:pt idx="2">
                  <c:v>0.78111286359588405</c:v>
                </c:pt>
                <c:pt idx="3">
                  <c:v>0.78111286359588405</c:v>
                </c:pt>
                <c:pt idx="4">
                  <c:v>0.78111286359588405</c:v>
                </c:pt>
                <c:pt idx="5">
                  <c:v>0.78111286359588405</c:v>
                </c:pt>
                <c:pt idx="6">
                  <c:v>0.78111286359588405</c:v>
                </c:pt>
                <c:pt idx="7">
                  <c:v>0.78111286359588405</c:v>
                </c:pt>
                <c:pt idx="8">
                  <c:v>0.28695771265874898</c:v>
                </c:pt>
                <c:pt idx="9">
                  <c:v>0.28695771265874898</c:v>
                </c:pt>
                <c:pt idx="10">
                  <c:v>0.28695771265874898</c:v>
                </c:pt>
                <c:pt idx="11">
                  <c:v>0.28695771265874898</c:v>
                </c:pt>
                <c:pt idx="12">
                  <c:v>0.28695771265874898</c:v>
                </c:pt>
                <c:pt idx="13">
                  <c:v>0.28695771265874898</c:v>
                </c:pt>
                <c:pt idx="14">
                  <c:v>0.28695771265874898</c:v>
                </c:pt>
                <c:pt idx="15">
                  <c:v>0.28695771265874898</c:v>
                </c:pt>
                <c:pt idx="16">
                  <c:v>0.91618359642082103</c:v>
                </c:pt>
                <c:pt idx="17">
                  <c:v>0.91618359642082103</c:v>
                </c:pt>
                <c:pt idx="18">
                  <c:v>0.91618359642082103</c:v>
                </c:pt>
                <c:pt idx="19">
                  <c:v>0.91618359642082103</c:v>
                </c:pt>
                <c:pt idx="20">
                  <c:v>0.91618359642082103</c:v>
                </c:pt>
                <c:pt idx="21">
                  <c:v>0.91618359642082103</c:v>
                </c:pt>
                <c:pt idx="22">
                  <c:v>0.91618359642082103</c:v>
                </c:pt>
                <c:pt idx="23">
                  <c:v>0.91618359642082103</c:v>
                </c:pt>
                <c:pt idx="24">
                  <c:v>0.91618359642082103</c:v>
                </c:pt>
                <c:pt idx="25">
                  <c:v>0.91618359642082103</c:v>
                </c:pt>
                <c:pt idx="26">
                  <c:v>0.78111286359588405</c:v>
                </c:pt>
                <c:pt idx="27">
                  <c:v>0.78111286359588405</c:v>
                </c:pt>
                <c:pt idx="28">
                  <c:v>0.28886756238003825</c:v>
                </c:pt>
                <c:pt idx="29">
                  <c:v>0.28886756238003825</c:v>
                </c:pt>
                <c:pt idx="30">
                  <c:v>0.28886756238003825</c:v>
                </c:pt>
                <c:pt idx="31">
                  <c:v>0.28886756238003825</c:v>
                </c:pt>
                <c:pt idx="32">
                  <c:v>0.12959502389278901</c:v>
                </c:pt>
                <c:pt idx="33">
                  <c:v>0.12959502389278901</c:v>
                </c:pt>
                <c:pt idx="34">
                  <c:v>0.12959502389278901</c:v>
                </c:pt>
                <c:pt idx="35">
                  <c:v>0.12959502389278901</c:v>
                </c:pt>
                <c:pt idx="36">
                  <c:v>0.12959502389278901</c:v>
                </c:pt>
                <c:pt idx="37">
                  <c:v>0.12959502389278901</c:v>
                </c:pt>
                <c:pt idx="38">
                  <c:v>0.12959502389278901</c:v>
                </c:pt>
                <c:pt idx="39">
                  <c:v>0.12959502389278901</c:v>
                </c:pt>
                <c:pt idx="40">
                  <c:v>0.12959502389278901</c:v>
                </c:pt>
                <c:pt idx="41">
                  <c:v>0.12959502389278901</c:v>
                </c:pt>
                <c:pt idx="42">
                  <c:v>0.49091074350118202</c:v>
                </c:pt>
                <c:pt idx="43">
                  <c:v>0.28886756238003825</c:v>
                </c:pt>
                <c:pt idx="44">
                  <c:v>0.28886756238003825</c:v>
                </c:pt>
                <c:pt idx="45">
                  <c:v>0.28886756238003825</c:v>
                </c:pt>
                <c:pt idx="46">
                  <c:v>0.28886756238003825</c:v>
                </c:pt>
                <c:pt idx="47">
                  <c:v>3.2181417152705012E-2</c:v>
                </c:pt>
                <c:pt idx="48">
                  <c:v>3.2181417152705012E-2</c:v>
                </c:pt>
                <c:pt idx="49">
                  <c:v>3.2181417152705012E-2</c:v>
                </c:pt>
                <c:pt idx="50">
                  <c:v>3.2181417152705012E-2</c:v>
                </c:pt>
                <c:pt idx="51">
                  <c:v>0.28886756238003825</c:v>
                </c:pt>
                <c:pt idx="52">
                  <c:v>0.28886756238003825</c:v>
                </c:pt>
                <c:pt idx="53">
                  <c:v>0.28328412524031898</c:v>
                </c:pt>
                <c:pt idx="54">
                  <c:v>0.28328412524031898</c:v>
                </c:pt>
                <c:pt idx="55">
                  <c:v>0.28328412524031898</c:v>
                </c:pt>
                <c:pt idx="56">
                  <c:v>0.28328412524031898</c:v>
                </c:pt>
                <c:pt idx="57">
                  <c:v>0.28328412524031898</c:v>
                </c:pt>
                <c:pt idx="58">
                  <c:v>0.21936381846312908</c:v>
                </c:pt>
                <c:pt idx="59">
                  <c:v>0.21936381846312908</c:v>
                </c:pt>
                <c:pt idx="60">
                  <c:v>0.19349913880110417</c:v>
                </c:pt>
                <c:pt idx="61">
                  <c:v>0.19349913880110417</c:v>
                </c:pt>
                <c:pt idx="62">
                  <c:v>0.19349913880110417</c:v>
                </c:pt>
                <c:pt idx="63">
                  <c:v>0.11178599589731796</c:v>
                </c:pt>
                <c:pt idx="64">
                  <c:v>0.11178599589731796</c:v>
                </c:pt>
                <c:pt idx="65">
                  <c:v>0.11178599589731796</c:v>
                </c:pt>
                <c:pt idx="66">
                  <c:v>0.12959502389278901</c:v>
                </c:pt>
                <c:pt idx="67">
                  <c:v>0.12959502389278901</c:v>
                </c:pt>
                <c:pt idx="68">
                  <c:v>0.21936381846312908</c:v>
                </c:pt>
                <c:pt idx="69">
                  <c:v>0.21936381846312908</c:v>
                </c:pt>
                <c:pt idx="70">
                  <c:v>0.21936381846312908</c:v>
                </c:pt>
                <c:pt idx="71">
                  <c:v>6.4021517097356803E-2</c:v>
                </c:pt>
                <c:pt idx="72">
                  <c:v>6.4021517097356803E-2</c:v>
                </c:pt>
                <c:pt idx="73">
                  <c:v>6.4021517097356803E-2</c:v>
                </c:pt>
                <c:pt idx="74">
                  <c:v>6.4021517097356803E-2</c:v>
                </c:pt>
                <c:pt idx="75">
                  <c:v>6.4021517097356803E-2</c:v>
                </c:pt>
                <c:pt idx="76">
                  <c:v>6.4021517097356803E-2</c:v>
                </c:pt>
                <c:pt idx="77">
                  <c:v>6.4021517097356803E-2</c:v>
                </c:pt>
                <c:pt idx="78">
                  <c:v>6.4021517097356803E-2</c:v>
                </c:pt>
                <c:pt idx="79">
                  <c:v>6.4021517097356803E-2</c:v>
                </c:pt>
                <c:pt idx="80">
                  <c:v>3.2181417152705012E-2</c:v>
                </c:pt>
                <c:pt idx="81">
                  <c:v>6.4021517097356803E-2</c:v>
                </c:pt>
                <c:pt idx="82">
                  <c:v>6.4021517097356803E-2</c:v>
                </c:pt>
                <c:pt idx="83">
                  <c:v>6.4021517097356803E-2</c:v>
                </c:pt>
                <c:pt idx="84">
                  <c:v>6.4021517097356803E-2</c:v>
                </c:pt>
                <c:pt idx="85">
                  <c:v>3.2181417152705012E-2</c:v>
                </c:pt>
                <c:pt idx="86">
                  <c:v>0.778811856513139</c:v>
                </c:pt>
                <c:pt idx="87">
                  <c:v>0.45891954707875415</c:v>
                </c:pt>
                <c:pt idx="88">
                  <c:v>0.45891954707875415</c:v>
                </c:pt>
                <c:pt idx="89">
                  <c:v>0.45891954707875415</c:v>
                </c:pt>
                <c:pt idx="90">
                  <c:v>0.45891954707875415</c:v>
                </c:pt>
                <c:pt idx="91">
                  <c:v>0.52721042159147002</c:v>
                </c:pt>
                <c:pt idx="92">
                  <c:v>0.52721042159147002</c:v>
                </c:pt>
                <c:pt idx="93">
                  <c:v>9.502405173093623E-3</c:v>
                </c:pt>
                <c:pt idx="94">
                  <c:v>1.7035589370831699E-2</c:v>
                </c:pt>
                <c:pt idx="95">
                  <c:v>1.7035589370831699E-2</c:v>
                </c:pt>
                <c:pt idx="96">
                  <c:v>0.778811856513139</c:v>
                </c:pt>
                <c:pt idx="97">
                  <c:v>0.778811856513139</c:v>
                </c:pt>
                <c:pt idx="98">
                  <c:v>0.778811856513139</c:v>
                </c:pt>
                <c:pt idx="99">
                  <c:v>0.778811856513139</c:v>
                </c:pt>
                <c:pt idx="100">
                  <c:v>0.778811856513139</c:v>
                </c:pt>
                <c:pt idx="101">
                  <c:v>0.45891954707875415</c:v>
                </c:pt>
                <c:pt idx="102">
                  <c:v>0.45891954707875415</c:v>
                </c:pt>
                <c:pt idx="103">
                  <c:v>0.45891954707875415</c:v>
                </c:pt>
                <c:pt idx="104">
                  <c:v>0.45891954707875415</c:v>
                </c:pt>
                <c:pt idx="105">
                  <c:v>0.45891954707875415</c:v>
                </c:pt>
                <c:pt idx="106">
                  <c:v>0.45891954707875415</c:v>
                </c:pt>
                <c:pt idx="107">
                  <c:v>0.45891954707875415</c:v>
                </c:pt>
                <c:pt idx="108">
                  <c:v>0.45891954707875415</c:v>
                </c:pt>
                <c:pt idx="109">
                  <c:v>0.12959502389278901</c:v>
                </c:pt>
                <c:pt idx="110">
                  <c:v>0.12959502389278901</c:v>
                </c:pt>
                <c:pt idx="111">
                  <c:v>0.778811856513139</c:v>
                </c:pt>
                <c:pt idx="112">
                  <c:v>0.778811856513139</c:v>
                </c:pt>
                <c:pt idx="113">
                  <c:v>0.778811856513139</c:v>
                </c:pt>
                <c:pt idx="114">
                  <c:v>0.778811856513139</c:v>
                </c:pt>
                <c:pt idx="115">
                  <c:v>0.52721042159147002</c:v>
                </c:pt>
                <c:pt idx="116">
                  <c:v>0.52721042159147002</c:v>
                </c:pt>
                <c:pt idx="117">
                  <c:v>0.52721042159147002</c:v>
                </c:pt>
                <c:pt idx="118">
                  <c:v>9.502405173093623E-3</c:v>
                </c:pt>
                <c:pt idx="119">
                  <c:v>0.52721042159147002</c:v>
                </c:pt>
                <c:pt idx="120">
                  <c:v>0.52721042159147002</c:v>
                </c:pt>
                <c:pt idx="121">
                  <c:v>0.12959502389278901</c:v>
                </c:pt>
                <c:pt idx="122">
                  <c:v>0.45891954707875415</c:v>
                </c:pt>
                <c:pt idx="123">
                  <c:v>0.778811856513139</c:v>
                </c:pt>
                <c:pt idx="124">
                  <c:v>0.778811856513139</c:v>
                </c:pt>
                <c:pt idx="125">
                  <c:v>0.52721042159147002</c:v>
                </c:pt>
                <c:pt idx="126">
                  <c:v>0.52721042159147002</c:v>
                </c:pt>
                <c:pt idx="127">
                  <c:v>0.24030406301254201</c:v>
                </c:pt>
                <c:pt idx="128">
                  <c:v>0.24030406301254201</c:v>
                </c:pt>
                <c:pt idx="129">
                  <c:v>0.255297962160419</c:v>
                </c:pt>
                <c:pt idx="130">
                  <c:v>0.255297962160419</c:v>
                </c:pt>
                <c:pt idx="131">
                  <c:v>0.24030406301254201</c:v>
                </c:pt>
                <c:pt idx="132">
                  <c:v>0.24030406301254201</c:v>
                </c:pt>
                <c:pt idx="133">
                  <c:v>0.255297962160419</c:v>
                </c:pt>
                <c:pt idx="134">
                  <c:v>0.255297962160419</c:v>
                </c:pt>
                <c:pt idx="135">
                  <c:v>0.255297962160419</c:v>
                </c:pt>
                <c:pt idx="136">
                  <c:v>0.255297962160419</c:v>
                </c:pt>
                <c:pt idx="137">
                  <c:v>0.22222692139084491</c:v>
                </c:pt>
                <c:pt idx="138">
                  <c:v>0.255297962160419</c:v>
                </c:pt>
                <c:pt idx="139">
                  <c:v>3.2181417152705012E-2</c:v>
                </c:pt>
                <c:pt idx="140">
                  <c:v>3.2181417152705012E-2</c:v>
                </c:pt>
                <c:pt idx="141">
                  <c:v>3.2181417152705012E-2</c:v>
                </c:pt>
                <c:pt idx="142">
                  <c:v>2.9473252492550523E-2</c:v>
                </c:pt>
                <c:pt idx="143">
                  <c:v>2.9473252492550523E-2</c:v>
                </c:pt>
                <c:pt idx="144">
                  <c:v>2.9473252492550523E-2</c:v>
                </c:pt>
                <c:pt idx="145">
                  <c:v>2.9473252492550523E-2</c:v>
                </c:pt>
                <c:pt idx="146">
                  <c:v>2.9473252492550523E-2</c:v>
                </c:pt>
                <c:pt idx="147">
                  <c:v>2.9473252492550523E-2</c:v>
                </c:pt>
                <c:pt idx="148">
                  <c:v>2.9473252492550523E-2</c:v>
                </c:pt>
                <c:pt idx="149">
                  <c:v>2.9473252492550523E-2</c:v>
                </c:pt>
                <c:pt idx="150">
                  <c:v>2.9473252492550523E-2</c:v>
                </c:pt>
                <c:pt idx="151">
                  <c:v>0.28328412524031898</c:v>
                </c:pt>
                <c:pt idx="152">
                  <c:v>0.28328412524031898</c:v>
                </c:pt>
                <c:pt idx="153">
                  <c:v>3.2181417152705012E-2</c:v>
                </c:pt>
                <c:pt idx="154">
                  <c:v>0.15100275076087899</c:v>
                </c:pt>
                <c:pt idx="155">
                  <c:v>0.15100275076087899</c:v>
                </c:pt>
                <c:pt idx="156">
                  <c:v>0.15100275076087899</c:v>
                </c:pt>
                <c:pt idx="157">
                  <c:v>0.15100275076087899</c:v>
                </c:pt>
                <c:pt idx="158">
                  <c:v>0.15100275076087899</c:v>
                </c:pt>
                <c:pt idx="159">
                  <c:v>0.15100275076087899</c:v>
                </c:pt>
                <c:pt idx="160">
                  <c:v>0.15100275076087899</c:v>
                </c:pt>
                <c:pt idx="161">
                  <c:v>0.15100275076087899</c:v>
                </c:pt>
                <c:pt idx="162">
                  <c:v>0.15100275076087899</c:v>
                </c:pt>
                <c:pt idx="163">
                  <c:v>0.15100275076087899</c:v>
                </c:pt>
                <c:pt idx="164">
                  <c:v>0.15100275076087899</c:v>
                </c:pt>
                <c:pt idx="165">
                  <c:v>0.28003384094754702</c:v>
                </c:pt>
                <c:pt idx="166">
                  <c:v>0.10602549246813409</c:v>
                </c:pt>
                <c:pt idx="167">
                  <c:v>0.10602549246813409</c:v>
                </c:pt>
                <c:pt idx="168">
                  <c:v>0.15100275076087899</c:v>
                </c:pt>
                <c:pt idx="169">
                  <c:v>0.15100275076087899</c:v>
                </c:pt>
                <c:pt idx="170">
                  <c:v>0.15100275076087899</c:v>
                </c:pt>
                <c:pt idx="171">
                  <c:v>0.15100275076087899</c:v>
                </c:pt>
                <c:pt idx="172">
                  <c:v>0.15100275076087899</c:v>
                </c:pt>
                <c:pt idx="173">
                  <c:v>0.15100275076087899</c:v>
                </c:pt>
                <c:pt idx="174">
                  <c:v>0.15100275076087899</c:v>
                </c:pt>
                <c:pt idx="175">
                  <c:v>0.15100275076087899</c:v>
                </c:pt>
                <c:pt idx="176">
                  <c:v>0.23079514810669713</c:v>
                </c:pt>
                <c:pt idx="177">
                  <c:v>0.23079514810669713</c:v>
                </c:pt>
                <c:pt idx="178">
                  <c:v>0.23079514810669713</c:v>
                </c:pt>
                <c:pt idx="179">
                  <c:v>0.23079514810669713</c:v>
                </c:pt>
                <c:pt idx="180">
                  <c:v>0.23079514810669713</c:v>
                </c:pt>
                <c:pt idx="181">
                  <c:v>0.26012726678129999</c:v>
                </c:pt>
                <c:pt idx="182">
                  <c:v>0.26012726678129999</c:v>
                </c:pt>
                <c:pt idx="183">
                  <c:v>0.22222692139084491</c:v>
                </c:pt>
                <c:pt idx="184">
                  <c:v>0.22222692139084491</c:v>
                </c:pt>
                <c:pt idx="185">
                  <c:v>0.22222692139084491</c:v>
                </c:pt>
                <c:pt idx="186">
                  <c:v>0.26012726678129999</c:v>
                </c:pt>
                <c:pt idx="187">
                  <c:v>0.26012726678129999</c:v>
                </c:pt>
                <c:pt idx="188">
                  <c:v>0.22222692139084491</c:v>
                </c:pt>
                <c:pt idx="189">
                  <c:v>0.23079514810669713</c:v>
                </c:pt>
                <c:pt idx="190">
                  <c:v>0.26012726678129999</c:v>
                </c:pt>
                <c:pt idx="191">
                  <c:v>0.26012726678129999</c:v>
                </c:pt>
                <c:pt idx="192">
                  <c:v>0.24030406301254201</c:v>
                </c:pt>
                <c:pt idx="193">
                  <c:v>0.13421052631578892</c:v>
                </c:pt>
                <c:pt idx="194">
                  <c:v>0.22222692139084491</c:v>
                </c:pt>
                <c:pt idx="195">
                  <c:v>0.23079514810669713</c:v>
                </c:pt>
                <c:pt idx="196">
                  <c:v>0.13421052631578892</c:v>
                </c:pt>
                <c:pt idx="197">
                  <c:v>0.22222692139084491</c:v>
                </c:pt>
                <c:pt idx="198">
                  <c:v>0.210485028918733</c:v>
                </c:pt>
                <c:pt idx="199">
                  <c:v>0.210485028918733</c:v>
                </c:pt>
                <c:pt idx="200">
                  <c:v>0.210485028918733</c:v>
                </c:pt>
                <c:pt idx="201">
                  <c:v>0.21936381846312908</c:v>
                </c:pt>
                <c:pt idx="202">
                  <c:v>0.26012726678129999</c:v>
                </c:pt>
                <c:pt idx="203">
                  <c:v>0.26012726678129999</c:v>
                </c:pt>
                <c:pt idx="204">
                  <c:v>0.28695771265874898</c:v>
                </c:pt>
                <c:pt idx="205">
                  <c:v>0.28695771265874898</c:v>
                </c:pt>
                <c:pt idx="206">
                  <c:v>0.28695771265874898</c:v>
                </c:pt>
                <c:pt idx="207">
                  <c:v>0.28695771265874898</c:v>
                </c:pt>
                <c:pt idx="208">
                  <c:v>0.20345265833509801</c:v>
                </c:pt>
                <c:pt idx="209">
                  <c:v>0.28695771265874898</c:v>
                </c:pt>
                <c:pt idx="210">
                  <c:v>0.21936381846312908</c:v>
                </c:pt>
                <c:pt idx="211">
                  <c:v>0.21936381846312908</c:v>
                </c:pt>
                <c:pt idx="212">
                  <c:v>0.21936381846312908</c:v>
                </c:pt>
                <c:pt idx="213">
                  <c:v>0.21936381846312908</c:v>
                </c:pt>
                <c:pt idx="214">
                  <c:v>0.26012726678129999</c:v>
                </c:pt>
                <c:pt idx="215">
                  <c:v>0.26012726678129999</c:v>
                </c:pt>
                <c:pt idx="216">
                  <c:v>0.24030406301254201</c:v>
                </c:pt>
                <c:pt idx="217">
                  <c:v>0.255297962160419</c:v>
                </c:pt>
                <c:pt idx="218">
                  <c:v>0.255297962160419</c:v>
                </c:pt>
                <c:pt idx="219">
                  <c:v>0.255297962160419</c:v>
                </c:pt>
                <c:pt idx="220">
                  <c:v>0.255297962160419</c:v>
                </c:pt>
                <c:pt idx="221">
                  <c:v>0.255297962160419</c:v>
                </c:pt>
                <c:pt idx="222">
                  <c:v>0.26012726678129999</c:v>
                </c:pt>
                <c:pt idx="223">
                  <c:v>0.16893375572661201</c:v>
                </c:pt>
                <c:pt idx="224">
                  <c:v>0.28695771265874898</c:v>
                </c:pt>
                <c:pt idx="225">
                  <c:v>0.28695771265874898</c:v>
                </c:pt>
                <c:pt idx="226">
                  <c:v>0.28695771265874898</c:v>
                </c:pt>
                <c:pt idx="227">
                  <c:v>0.28695771265874898</c:v>
                </c:pt>
                <c:pt idx="228">
                  <c:v>0.21936381846312908</c:v>
                </c:pt>
                <c:pt idx="229">
                  <c:v>0.21936381846312908</c:v>
                </c:pt>
                <c:pt idx="230">
                  <c:v>0.21936381846312908</c:v>
                </c:pt>
                <c:pt idx="231">
                  <c:v>0.21936381846312908</c:v>
                </c:pt>
                <c:pt idx="232">
                  <c:v>0.21936381846312908</c:v>
                </c:pt>
                <c:pt idx="233">
                  <c:v>0.28695771265874898</c:v>
                </c:pt>
                <c:pt idx="234">
                  <c:v>0.28695771265874898</c:v>
                </c:pt>
                <c:pt idx="235">
                  <c:v>0.33504102586039308</c:v>
                </c:pt>
                <c:pt idx="236">
                  <c:v>0.33504102586039308</c:v>
                </c:pt>
                <c:pt idx="237">
                  <c:v>0.21936381846312908</c:v>
                </c:pt>
                <c:pt idx="238">
                  <c:v>0.21936381846312908</c:v>
                </c:pt>
                <c:pt idx="239">
                  <c:v>0.21936381846312908</c:v>
                </c:pt>
                <c:pt idx="240">
                  <c:v>0.24030406301254201</c:v>
                </c:pt>
                <c:pt idx="241">
                  <c:v>0.26012726678129999</c:v>
                </c:pt>
                <c:pt idx="242">
                  <c:v>0.26012726678129999</c:v>
                </c:pt>
                <c:pt idx="243">
                  <c:v>0.34760056834675318</c:v>
                </c:pt>
                <c:pt idx="244">
                  <c:v>0.34760056834675318</c:v>
                </c:pt>
                <c:pt idx="245">
                  <c:v>0.24030406301254201</c:v>
                </c:pt>
                <c:pt idx="246">
                  <c:v>0.54060728190082696</c:v>
                </c:pt>
                <c:pt idx="247">
                  <c:v>0.54060728190082696</c:v>
                </c:pt>
                <c:pt idx="248">
                  <c:v>0.54060728190082696</c:v>
                </c:pt>
                <c:pt idx="249">
                  <c:v>0.7551716492999303</c:v>
                </c:pt>
                <c:pt idx="250">
                  <c:v>0.7551716492999303</c:v>
                </c:pt>
                <c:pt idx="251">
                  <c:v>0.7551716492999303</c:v>
                </c:pt>
                <c:pt idx="252">
                  <c:v>0.7551716492999303</c:v>
                </c:pt>
                <c:pt idx="253">
                  <c:v>0.7551716492999303</c:v>
                </c:pt>
                <c:pt idx="254">
                  <c:v>9.2363265956113605E-2</c:v>
                </c:pt>
                <c:pt idx="255">
                  <c:v>0.7551716492999303</c:v>
                </c:pt>
                <c:pt idx="256">
                  <c:v>0.7551716492999303</c:v>
                </c:pt>
                <c:pt idx="257">
                  <c:v>0.7551716492999303</c:v>
                </c:pt>
                <c:pt idx="258">
                  <c:v>0.7551716492999303</c:v>
                </c:pt>
                <c:pt idx="259">
                  <c:v>0.7551716492999303</c:v>
                </c:pt>
                <c:pt idx="260">
                  <c:v>0.83869682364995635</c:v>
                </c:pt>
                <c:pt idx="261">
                  <c:v>0.83869682364995635</c:v>
                </c:pt>
                <c:pt idx="262">
                  <c:v>0.83869682364995635</c:v>
                </c:pt>
                <c:pt idx="263">
                  <c:v>0.83869682364995635</c:v>
                </c:pt>
                <c:pt idx="264">
                  <c:v>0.204593569986707</c:v>
                </c:pt>
                <c:pt idx="265">
                  <c:v>0.204593569986707</c:v>
                </c:pt>
                <c:pt idx="266">
                  <c:v>0.60062611806797905</c:v>
                </c:pt>
                <c:pt idx="267">
                  <c:v>0.60062611806797905</c:v>
                </c:pt>
                <c:pt idx="268">
                  <c:v>0.60062611806797905</c:v>
                </c:pt>
                <c:pt idx="269">
                  <c:v>0.60062611806797905</c:v>
                </c:pt>
                <c:pt idx="270">
                  <c:v>0.60062611806797905</c:v>
                </c:pt>
                <c:pt idx="271">
                  <c:v>0.60062611806797905</c:v>
                </c:pt>
                <c:pt idx="272">
                  <c:v>0.60062611806797905</c:v>
                </c:pt>
                <c:pt idx="273">
                  <c:v>0.60062611806797905</c:v>
                </c:pt>
                <c:pt idx="274">
                  <c:v>0.60062611806797905</c:v>
                </c:pt>
                <c:pt idx="275">
                  <c:v>0.60062611806797905</c:v>
                </c:pt>
                <c:pt idx="276">
                  <c:v>0.60062611806797905</c:v>
                </c:pt>
                <c:pt idx="277">
                  <c:v>0.60062611806797905</c:v>
                </c:pt>
                <c:pt idx="278">
                  <c:v>0.60062611806797905</c:v>
                </c:pt>
                <c:pt idx="279">
                  <c:v>0.60062611806797905</c:v>
                </c:pt>
                <c:pt idx="280">
                  <c:v>0.60062611806797905</c:v>
                </c:pt>
                <c:pt idx="281">
                  <c:v>0.60062611806797905</c:v>
                </c:pt>
                <c:pt idx="282">
                  <c:v>9.2363265956113605E-2</c:v>
                </c:pt>
                <c:pt idx="283">
                  <c:v>0.7551716492999303</c:v>
                </c:pt>
                <c:pt idx="284">
                  <c:v>0.7551716492999303</c:v>
                </c:pt>
                <c:pt idx="285">
                  <c:v>0.7551716492999303</c:v>
                </c:pt>
                <c:pt idx="286">
                  <c:v>0.7551716492999303</c:v>
                </c:pt>
                <c:pt idx="287">
                  <c:v>0.7551716492999303</c:v>
                </c:pt>
                <c:pt idx="288">
                  <c:v>0.7551716492999303</c:v>
                </c:pt>
                <c:pt idx="289">
                  <c:v>0.7551716492999303</c:v>
                </c:pt>
                <c:pt idx="290">
                  <c:v>0.7551716492999303</c:v>
                </c:pt>
                <c:pt idx="291">
                  <c:v>0.83869682364995635</c:v>
                </c:pt>
                <c:pt idx="292">
                  <c:v>0.83869682364995635</c:v>
                </c:pt>
                <c:pt idx="293">
                  <c:v>0.20345265833509801</c:v>
                </c:pt>
                <c:pt idx="294">
                  <c:v>0.83869682364995635</c:v>
                </c:pt>
                <c:pt idx="295">
                  <c:v>0.83869682364995635</c:v>
                </c:pt>
                <c:pt idx="296">
                  <c:v>0.83869682364995635</c:v>
                </c:pt>
                <c:pt idx="297">
                  <c:v>0.83869682364995635</c:v>
                </c:pt>
                <c:pt idx="298">
                  <c:v>0.83869682364995635</c:v>
                </c:pt>
                <c:pt idx="299">
                  <c:v>0.20345265833509801</c:v>
                </c:pt>
                <c:pt idx="300">
                  <c:v>0.20345265833509801</c:v>
                </c:pt>
                <c:pt idx="301">
                  <c:v>0.91618359642082103</c:v>
                </c:pt>
                <c:pt idx="302">
                  <c:v>0.83869682364995635</c:v>
                </c:pt>
                <c:pt idx="303">
                  <c:v>0.83869682364995635</c:v>
                </c:pt>
                <c:pt idx="304">
                  <c:v>0.83869682364995635</c:v>
                </c:pt>
                <c:pt idx="305">
                  <c:v>9.502405173093623E-3</c:v>
                </c:pt>
                <c:pt idx="306">
                  <c:v>9.502405173093623E-3</c:v>
                </c:pt>
                <c:pt idx="307">
                  <c:v>0.23421052631578893</c:v>
                </c:pt>
                <c:pt idx="308">
                  <c:v>0.23421052631578893</c:v>
                </c:pt>
                <c:pt idx="309">
                  <c:v>7.1596704590035337E-2</c:v>
                </c:pt>
                <c:pt idx="310">
                  <c:v>7.1596704590035337E-2</c:v>
                </c:pt>
                <c:pt idx="311">
                  <c:v>7.1596704590035337E-2</c:v>
                </c:pt>
                <c:pt idx="312">
                  <c:v>7.1596704590035337E-2</c:v>
                </c:pt>
                <c:pt idx="313">
                  <c:v>7.1596704590035337E-2</c:v>
                </c:pt>
                <c:pt idx="314">
                  <c:v>0.24030406301254201</c:v>
                </c:pt>
                <c:pt idx="315">
                  <c:v>0.24030406301254201</c:v>
                </c:pt>
                <c:pt idx="316">
                  <c:v>0.26012726678129999</c:v>
                </c:pt>
                <c:pt idx="317">
                  <c:v>0.26012726678129999</c:v>
                </c:pt>
                <c:pt idx="318">
                  <c:v>0.45699255049535381</c:v>
                </c:pt>
                <c:pt idx="319">
                  <c:v>0.45699255049535381</c:v>
                </c:pt>
                <c:pt idx="320">
                  <c:v>0.18688691830809101</c:v>
                </c:pt>
                <c:pt idx="321">
                  <c:v>0.45699255049535381</c:v>
                </c:pt>
                <c:pt idx="322">
                  <c:v>0.45699255049535381</c:v>
                </c:pt>
                <c:pt idx="323">
                  <c:v>0.26012726678129999</c:v>
                </c:pt>
                <c:pt idx="324">
                  <c:v>0.26012726678129999</c:v>
                </c:pt>
                <c:pt idx="325">
                  <c:v>0.26012726678129999</c:v>
                </c:pt>
                <c:pt idx="326">
                  <c:v>0.45699255049535381</c:v>
                </c:pt>
                <c:pt idx="327">
                  <c:v>0.45699255049535381</c:v>
                </c:pt>
                <c:pt idx="328">
                  <c:v>0.45699255049535381</c:v>
                </c:pt>
                <c:pt idx="329">
                  <c:v>0.12959502389278901</c:v>
                </c:pt>
                <c:pt idx="330">
                  <c:v>0.12959502389278901</c:v>
                </c:pt>
                <c:pt idx="331">
                  <c:v>0.12959502389278901</c:v>
                </c:pt>
                <c:pt idx="332">
                  <c:v>0.12959502389278901</c:v>
                </c:pt>
                <c:pt idx="333">
                  <c:v>0.26012726678129999</c:v>
                </c:pt>
                <c:pt idx="334">
                  <c:v>0.26012726678129999</c:v>
                </c:pt>
                <c:pt idx="335">
                  <c:v>0.12959502389278901</c:v>
                </c:pt>
                <c:pt idx="336">
                  <c:v>0.60062611806797905</c:v>
                </c:pt>
                <c:pt idx="337">
                  <c:v>0.23421052631578893</c:v>
                </c:pt>
                <c:pt idx="338">
                  <c:v>0.23421052631578893</c:v>
                </c:pt>
                <c:pt idx="339">
                  <c:v>0.20345265833509801</c:v>
                </c:pt>
                <c:pt idx="340">
                  <c:v>0.83869682364995635</c:v>
                </c:pt>
                <c:pt idx="341">
                  <c:v>0.83869682364995635</c:v>
                </c:pt>
                <c:pt idx="342">
                  <c:v>0.7551716492999303</c:v>
                </c:pt>
                <c:pt idx="343">
                  <c:v>0.7551716492999303</c:v>
                </c:pt>
                <c:pt idx="344">
                  <c:v>0.20008568980291308</c:v>
                </c:pt>
                <c:pt idx="345">
                  <c:v>0.20008568980291308</c:v>
                </c:pt>
                <c:pt idx="346">
                  <c:v>0.20008568980291308</c:v>
                </c:pt>
                <c:pt idx="347">
                  <c:v>0.20008568980291308</c:v>
                </c:pt>
                <c:pt idx="348">
                  <c:v>0.8460055381589503</c:v>
                </c:pt>
                <c:pt idx="349">
                  <c:v>0.8460055381589503</c:v>
                </c:pt>
                <c:pt idx="350">
                  <c:v>0.8460055381589503</c:v>
                </c:pt>
                <c:pt idx="351">
                  <c:v>0.8460055381589503</c:v>
                </c:pt>
                <c:pt idx="352">
                  <c:v>0.8460055381589503</c:v>
                </c:pt>
                <c:pt idx="353">
                  <c:v>0.8460055381589503</c:v>
                </c:pt>
                <c:pt idx="354">
                  <c:v>0.8460055381589503</c:v>
                </c:pt>
                <c:pt idx="355">
                  <c:v>0.8460055381589503</c:v>
                </c:pt>
                <c:pt idx="356">
                  <c:v>0.8460055381589503</c:v>
                </c:pt>
                <c:pt idx="357">
                  <c:v>0.8460055381589503</c:v>
                </c:pt>
                <c:pt idx="358">
                  <c:v>0.20345265833509801</c:v>
                </c:pt>
                <c:pt idx="359">
                  <c:v>0.77098251608447566</c:v>
                </c:pt>
                <c:pt idx="360">
                  <c:v>0.77098251608447566</c:v>
                </c:pt>
                <c:pt idx="361">
                  <c:v>0.77098251608447566</c:v>
                </c:pt>
                <c:pt idx="362">
                  <c:v>0.77098251608447566</c:v>
                </c:pt>
                <c:pt idx="363">
                  <c:v>0.77098251608447566</c:v>
                </c:pt>
                <c:pt idx="364">
                  <c:v>0.24030406301254201</c:v>
                </c:pt>
                <c:pt idx="365">
                  <c:v>0.24030406301254201</c:v>
                </c:pt>
                <c:pt idx="366">
                  <c:v>0.24030406301254201</c:v>
                </c:pt>
                <c:pt idx="367">
                  <c:v>0.77098251608447566</c:v>
                </c:pt>
                <c:pt idx="368">
                  <c:v>0.64284593046071781</c:v>
                </c:pt>
                <c:pt idx="369">
                  <c:v>2.9560012601071099E-2</c:v>
                </c:pt>
                <c:pt idx="370">
                  <c:v>0.83869682364995635</c:v>
                </c:pt>
                <c:pt idx="371">
                  <c:v>0.83869682364995635</c:v>
                </c:pt>
                <c:pt idx="372">
                  <c:v>0.8460055381589503</c:v>
                </c:pt>
                <c:pt idx="373">
                  <c:v>9.2363265956113605E-2</c:v>
                </c:pt>
                <c:pt idx="374">
                  <c:v>0.8460055381589503</c:v>
                </c:pt>
                <c:pt idx="375">
                  <c:v>0.8460055381589503</c:v>
                </c:pt>
                <c:pt idx="376">
                  <c:v>0.77098251608447566</c:v>
                </c:pt>
                <c:pt idx="377">
                  <c:v>0.77098251608447566</c:v>
                </c:pt>
                <c:pt idx="378">
                  <c:v>0.8460055381589503</c:v>
                </c:pt>
                <c:pt idx="379">
                  <c:v>0.34760056834675318</c:v>
                </c:pt>
                <c:pt idx="380">
                  <c:v>0.77098251608447566</c:v>
                </c:pt>
                <c:pt idx="381">
                  <c:v>0.77098251608447566</c:v>
                </c:pt>
                <c:pt idx="382">
                  <c:v>2.9560012601071099E-2</c:v>
                </c:pt>
                <c:pt idx="383">
                  <c:v>0.64284593046071781</c:v>
                </c:pt>
                <c:pt idx="384">
                  <c:v>0.64284593046071781</c:v>
                </c:pt>
                <c:pt idx="385">
                  <c:v>0.64284593046071781</c:v>
                </c:pt>
                <c:pt idx="386">
                  <c:v>0.64284593046071781</c:v>
                </c:pt>
                <c:pt idx="387">
                  <c:v>0.64284593046071781</c:v>
                </c:pt>
                <c:pt idx="388">
                  <c:v>0.64284593046071781</c:v>
                </c:pt>
                <c:pt idx="389">
                  <c:v>7.8426543679756405E-2</c:v>
                </c:pt>
                <c:pt idx="390">
                  <c:v>7.8426543679756405E-2</c:v>
                </c:pt>
                <c:pt idx="391">
                  <c:v>7.8426543679756405E-2</c:v>
                </c:pt>
                <c:pt idx="392">
                  <c:v>0.20345265833509801</c:v>
                </c:pt>
                <c:pt idx="393">
                  <c:v>0.20345265833509801</c:v>
                </c:pt>
                <c:pt idx="394">
                  <c:v>0.83869682364995635</c:v>
                </c:pt>
                <c:pt idx="395">
                  <c:v>0.83869682364995635</c:v>
                </c:pt>
                <c:pt idx="396">
                  <c:v>0.34760056834675318</c:v>
                </c:pt>
                <c:pt idx="397">
                  <c:v>0.34760056834675318</c:v>
                </c:pt>
                <c:pt idx="398">
                  <c:v>0.8460055381589503</c:v>
                </c:pt>
                <c:pt idx="399">
                  <c:v>0.7551716492999303</c:v>
                </c:pt>
                <c:pt idx="400">
                  <c:v>0.7551716492999303</c:v>
                </c:pt>
                <c:pt idx="401">
                  <c:v>9.2363265956113605E-2</c:v>
                </c:pt>
                <c:pt idx="402">
                  <c:v>0.28328412524031898</c:v>
                </c:pt>
                <c:pt idx="403">
                  <c:v>0.12959502389278901</c:v>
                </c:pt>
                <c:pt idx="404">
                  <c:v>0.12959502389278901</c:v>
                </c:pt>
                <c:pt idx="405">
                  <c:v>0.12959502389278901</c:v>
                </c:pt>
                <c:pt idx="406">
                  <c:v>0.52558071546271168</c:v>
                </c:pt>
                <c:pt idx="407">
                  <c:v>0.52558071546271168</c:v>
                </c:pt>
                <c:pt idx="408">
                  <c:v>0.52558071546271168</c:v>
                </c:pt>
                <c:pt idx="409">
                  <c:v>0.52558071546271168</c:v>
                </c:pt>
                <c:pt idx="410">
                  <c:v>0.52558071546271168</c:v>
                </c:pt>
                <c:pt idx="411">
                  <c:v>0.52558071546271168</c:v>
                </c:pt>
                <c:pt idx="412">
                  <c:v>0.52558071546271168</c:v>
                </c:pt>
                <c:pt idx="413">
                  <c:v>0.52558071546271168</c:v>
                </c:pt>
                <c:pt idx="414">
                  <c:v>0.52558071546271168</c:v>
                </c:pt>
                <c:pt idx="415">
                  <c:v>0.52558071546271168</c:v>
                </c:pt>
                <c:pt idx="416">
                  <c:v>0.52558071546271168</c:v>
                </c:pt>
                <c:pt idx="417">
                  <c:v>0.52558071546271168</c:v>
                </c:pt>
                <c:pt idx="418">
                  <c:v>0.75461918265895234</c:v>
                </c:pt>
                <c:pt idx="419">
                  <c:v>0.75461918265895234</c:v>
                </c:pt>
                <c:pt idx="420">
                  <c:v>0.75461918265895234</c:v>
                </c:pt>
                <c:pt idx="421">
                  <c:v>0.75461918265895234</c:v>
                </c:pt>
                <c:pt idx="422">
                  <c:v>0.75461918265895234</c:v>
                </c:pt>
                <c:pt idx="423">
                  <c:v>0.16893375572661201</c:v>
                </c:pt>
                <c:pt idx="424">
                  <c:v>0.75461918265895234</c:v>
                </c:pt>
                <c:pt idx="425">
                  <c:v>0.16893375572661201</c:v>
                </c:pt>
                <c:pt idx="426">
                  <c:v>0.16893375572661201</c:v>
                </c:pt>
                <c:pt idx="427">
                  <c:v>0.12959502389278901</c:v>
                </c:pt>
                <c:pt idx="428">
                  <c:v>0.75461918265895234</c:v>
                </c:pt>
                <c:pt idx="429">
                  <c:v>0.12959502389278901</c:v>
                </c:pt>
                <c:pt idx="430">
                  <c:v>0.75461918265895234</c:v>
                </c:pt>
                <c:pt idx="431">
                  <c:v>0.26012726678129999</c:v>
                </c:pt>
                <c:pt idx="432">
                  <c:v>9.2363265956113605E-2</c:v>
                </c:pt>
                <c:pt idx="433">
                  <c:v>0.28328412524031898</c:v>
                </c:pt>
                <c:pt idx="434">
                  <c:v>0.8460055381589503</c:v>
                </c:pt>
                <c:pt idx="435">
                  <c:v>9.2363265956113605E-2</c:v>
                </c:pt>
                <c:pt idx="436">
                  <c:v>0.77098251608447566</c:v>
                </c:pt>
                <c:pt idx="437">
                  <c:v>9.2363265956113605E-2</c:v>
                </c:pt>
                <c:pt idx="438">
                  <c:v>9.2363265956113605E-2</c:v>
                </c:pt>
                <c:pt idx="439">
                  <c:v>0.77098251608447566</c:v>
                </c:pt>
                <c:pt idx="440">
                  <c:v>0.52558071546271168</c:v>
                </c:pt>
                <c:pt idx="441">
                  <c:v>0.52558071546271168</c:v>
                </c:pt>
                <c:pt idx="442">
                  <c:v>0.52558071546271168</c:v>
                </c:pt>
                <c:pt idx="443">
                  <c:v>0.52558071546271168</c:v>
                </c:pt>
                <c:pt idx="444">
                  <c:v>0.52558071546271168</c:v>
                </c:pt>
                <c:pt idx="445">
                  <c:v>0.52558071546271168</c:v>
                </c:pt>
                <c:pt idx="446">
                  <c:v>0.52558071546271168</c:v>
                </c:pt>
                <c:pt idx="447">
                  <c:v>0.52558071546271168</c:v>
                </c:pt>
                <c:pt idx="448">
                  <c:v>0.77098251608447566</c:v>
                </c:pt>
                <c:pt idx="449">
                  <c:v>0.77098251608447566</c:v>
                </c:pt>
                <c:pt idx="450">
                  <c:v>2.9560012601071099E-2</c:v>
                </c:pt>
                <c:pt idx="451">
                  <c:v>0.52558071546271168</c:v>
                </c:pt>
                <c:pt idx="452">
                  <c:v>0.52558071546271168</c:v>
                </c:pt>
                <c:pt idx="453">
                  <c:v>0.24030406301254201</c:v>
                </c:pt>
                <c:pt idx="454">
                  <c:v>0.24030406301254201</c:v>
                </c:pt>
                <c:pt idx="455">
                  <c:v>0.24030406301254201</c:v>
                </c:pt>
                <c:pt idx="456">
                  <c:v>0.45699255049535381</c:v>
                </c:pt>
                <c:pt idx="457">
                  <c:v>0.45699255049535381</c:v>
                </c:pt>
                <c:pt idx="458">
                  <c:v>0.24030406301254201</c:v>
                </c:pt>
                <c:pt idx="459">
                  <c:v>0.24030406301254201</c:v>
                </c:pt>
                <c:pt idx="460">
                  <c:v>0.24030406301254201</c:v>
                </c:pt>
                <c:pt idx="461">
                  <c:v>3.6723163841807897E-2</c:v>
                </c:pt>
                <c:pt idx="462">
                  <c:v>3.6723163841807897E-2</c:v>
                </c:pt>
                <c:pt idx="463">
                  <c:v>3.6723163841807897E-2</c:v>
                </c:pt>
                <c:pt idx="464">
                  <c:v>0.64284593046071781</c:v>
                </c:pt>
                <c:pt idx="465">
                  <c:v>0.64284593046071781</c:v>
                </c:pt>
                <c:pt idx="466">
                  <c:v>0.24030406301254201</c:v>
                </c:pt>
                <c:pt idx="467">
                  <c:v>7.8426543679756405E-2</c:v>
                </c:pt>
                <c:pt idx="468">
                  <c:v>7.8426543679756405E-2</c:v>
                </c:pt>
                <c:pt idx="469">
                  <c:v>7.8426543679756405E-2</c:v>
                </c:pt>
                <c:pt idx="470">
                  <c:v>7.9960046262222709E-2</c:v>
                </c:pt>
                <c:pt idx="471">
                  <c:v>7.9960046262222709E-2</c:v>
                </c:pt>
                <c:pt idx="472">
                  <c:v>7.9960046262222709E-2</c:v>
                </c:pt>
                <c:pt idx="473">
                  <c:v>7.9960046262222709E-2</c:v>
                </c:pt>
                <c:pt idx="474">
                  <c:v>7.9960046262222709E-2</c:v>
                </c:pt>
                <c:pt idx="475">
                  <c:v>7.9960046262222709E-2</c:v>
                </c:pt>
                <c:pt idx="476">
                  <c:v>7.9960046262222709E-2</c:v>
                </c:pt>
                <c:pt idx="477">
                  <c:v>7.9960046262222709E-2</c:v>
                </c:pt>
                <c:pt idx="478">
                  <c:v>7.9960046262222709E-2</c:v>
                </c:pt>
                <c:pt idx="479">
                  <c:v>7.9960046262222709E-2</c:v>
                </c:pt>
                <c:pt idx="480">
                  <c:v>7.9960046262222709E-2</c:v>
                </c:pt>
                <c:pt idx="481">
                  <c:v>0.37755548267191402</c:v>
                </c:pt>
                <c:pt idx="482">
                  <c:v>0.37755548267191402</c:v>
                </c:pt>
                <c:pt idx="483">
                  <c:v>0.37755548267191402</c:v>
                </c:pt>
                <c:pt idx="484">
                  <c:v>0.37755548267191402</c:v>
                </c:pt>
                <c:pt idx="485">
                  <c:v>0.37755548267191402</c:v>
                </c:pt>
                <c:pt idx="486">
                  <c:v>0.37755548267191402</c:v>
                </c:pt>
                <c:pt idx="487">
                  <c:v>0.37755548267191402</c:v>
                </c:pt>
                <c:pt idx="488">
                  <c:v>0.37755548267191402</c:v>
                </c:pt>
                <c:pt idx="489">
                  <c:v>0.37755548267191402</c:v>
                </c:pt>
                <c:pt idx="490">
                  <c:v>0.37755548267191402</c:v>
                </c:pt>
                <c:pt idx="491">
                  <c:v>1.7035589370831699E-2</c:v>
                </c:pt>
                <c:pt idx="492">
                  <c:v>7.9960046262222709E-2</c:v>
                </c:pt>
                <c:pt idx="493">
                  <c:v>7.9960046262222709E-2</c:v>
                </c:pt>
                <c:pt idx="494">
                  <c:v>7.9960046262222709E-2</c:v>
                </c:pt>
                <c:pt idx="495">
                  <c:v>7.8426543679756405E-2</c:v>
                </c:pt>
                <c:pt idx="496">
                  <c:v>7.1596704590035337E-2</c:v>
                </c:pt>
                <c:pt idx="497">
                  <c:v>7.8426543679756405E-2</c:v>
                </c:pt>
                <c:pt idx="498">
                  <c:v>7.8426543679756405E-2</c:v>
                </c:pt>
                <c:pt idx="499">
                  <c:v>7.9960046262222709E-2</c:v>
                </c:pt>
                <c:pt idx="500">
                  <c:v>7.9960046262222709E-2</c:v>
                </c:pt>
                <c:pt idx="501">
                  <c:v>7.9960046262222709E-2</c:v>
                </c:pt>
                <c:pt idx="502">
                  <c:v>7.9960046262222709E-2</c:v>
                </c:pt>
                <c:pt idx="503">
                  <c:v>7.9960046262222709E-2</c:v>
                </c:pt>
                <c:pt idx="504">
                  <c:v>7.9960046262222709E-2</c:v>
                </c:pt>
                <c:pt idx="505">
                  <c:v>7.9960046262222709E-2</c:v>
                </c:pt>
                <c:pt idx="506">
                  <c:v>0.37755548267191402</c:v>
                </c:pt>
                <c:pt idx="507">
                  <c:v>0.37755548267191402</c:v>
                </c:pt>
                <c:pt idx="508">
                  <c:v>1.7035589370831699E-2</c:v>
                </c:pt>
                <c:pt idx="509">
                  <c:v>1.7035589370831699E-2</c:v>
                </c:pt>
                <c:pt idx="510">
                  <c:v>0.37755548267191402</c:v>
                </c:pt>
                <c:pt idx="511">
                  <c:v>5.6153328850033643E-2</c:v>
                </c:pt>
                <c:pt idx="512">
                  <c:v>5.6153328850033643E-2</c:v>
                </c:pt>
                <c:pt idx="513">
                  <c:v>5.6153328850033643E-2</c:v>
                </c:pt>
                <c:pt idx="514">
                  <c:v>5.6153328850033643E-2</c:v>
                </c:pt>
                <c:pt idx="515">
                  <c:v>5.6153328850033643E-2</c:v>
                </c:pt>
                <c:pt idx="516">
                  <c:v>3.2986684274237878E-2</c:v>
                </c:pt>
                <c:pt idx="517">
                  <c:v>5.6153328850033643E-2</c:v>
                </c:pt>
                <c:pt idx="518">
                  <c:v>5.6153328850033643E-2</c:v>
                </c:pt>
                <c:pt idx="519">
                  <c:v>5.6153328850033643E-2</c:v>
                </c:pt>
                <c:pt idx="520">
                  <c:v>5.6153328850033643E-2</c:v>
                </c:pt>
                <c:pt idx="521">
                  <c:v>5.6153328850033643E-2</c:v>
                </c:pt>
                <c:pt idx="522">
                  <c:v>5.6153328850033643E-2</c:v>
                </c:pt>
                <c:pt idx="523">
                  <c:v>3.2986684274237878E-2</c:v>
                </c:pt>
                <c:pt idx="524">
                  <c:v>3.2986684274237878E-2</c:v>
                </c:pt>
                <c:pt idx="525">
                  <c:v>3.2986684274237878E-2</c:v>
                </c:pt>
                <c:pt idx="526">
                  <c:v>3.2986684274237878E-2</c:v>
                </c:pt>
                <c:pt idx="527">
                  <c:v>3.2986684274237878E-2</c:v>
                </c:pt>
                <c:pt idx="528">
                  <c:v>3.2986684274237878E-2</c:v>
                </c:pt>
                <c:pt idx="529">
                  <c:v>0.21936381846312908</c:v>
                </c:pt>
                <c:pt idx="530">
                  <c:v>0.14901533902303812</c:v>
                </c:pt>
                <c:pt idx="531">
                  <c:v>0.14901533902303812</c:v>
                </c:pt>
                <c:pt idx="532">
                  <c:v>0.14901533902303812</c:v>
                </c:pt>
                <c:pt idx="533">
                  <c:v>0.14901533902303812</c:v>
                </c:pt>
                <c:pt idx="534">
                  <c:v>0.21936381846312908</c:v>
                </c:pt>
                <c:pt idx="535">
                  <c:v>0.21936381846312908</c:v>
                </c:pt>
                <c:pt idx="536">
                  <c:v>8.7196272504955694E-2</c:v>
                </c:pt>
                <c:pt idx="537">
                  <c:v>8.7196272504955694E-2</c:v>
                </c:pt>
                <c:pt idx="538">
                  <c:v>8.7196272504955694E-2</c:v>
                </c:pt>
                <c:pt idx="539">
                  <c:v>8.7196272504955694E-2</c:v>
                </c:pt>
                <c:pt idx="540">
                  <c:v>8.7196272504955694E-2</c:v>
                </c:pt>
                <c:pt idx="541">
                  <c:v>0.21936381846312908</c:v>
                </c:pt>
                <c:pt idx="542">
                  <c:v>0.21936381846312908</c:v>
                </c:pt>
                <c:pt idx="543">
                  <c:v>0.21936381846312908</c:v>
                </c:pt>
                <c:pt idx="544">
                  <c:v>0.14901533902303812</c:v>
                </c:pt>
                <c:pt idx="545">
                  <c:v>0.14901533902303812</c:v>
                </c:pt>
                <c:pt idx="546">
                  <c:v>0.14901533902303812</c:v>
                </c:pt>
                <c:pt idx="547">
                  <c:v>7.836225177237334E-2</c:v>
                </c:pt>
                <c:pt idx="548">
                  <c:v>7.836225177237334E-2</c:v>
                </c:pt>
                <c:pt idx="549">
                  <c:v>7.836225177237334E-2</c:v>
                </c:pt>
                <c:pt idx="550">
                  <c:v>7.836225177237334E-2</c:v>
                </c:pt>
                <c:pt idx="551">
                  <c:v>0.39630666562973343</c:v>
                </c:pt>
                <c:pt idx="552">
                  <c:v>7.836225177237334E-2</c:v>
                </c:pt>
                <c:pt idx="553">
                  <c:v>0.26012726678129999</c:v>
                </c:pt>
                <c:pt idx="554">
                  <c:v>0.26012726678129999</c:v>
                </c:pt>
                <c:pt idx="555">
                  <c:v>0.26012726678129999</c:v>
                </c:pt>
                <c:pt idx="556">
                  <c:v>0.61444099018130705</c:v>
                </c:pt>
                <c:pt idx="557">
                  <c:v>0.61444099018130705</c:v>
                </c:pt>
                <c:pt idx="558">
                  <c:v>0.61444099018130705</c:v>
                </c:pt>
                <c:pt idx="559">
                  <c:v>0.61444099018130705</c:v>
                </c:pt>
                <c:pt idx="560">
                  <c:v>0.61444099018130705</c:v>
                </c:pt>
                <c:pt idx="561">
                  <c:v>0.26232413196151516</c:v>
                </c:pt>
                <c:pt idx="562">
                  <c:v>0.26232413196151516</c:v>
                </c:pt>
                <c:pt idx="563">
                  <c:v>9.2363265956113605E-2</c:v>
                </c:pt>
                <c:pt idx="564">
                  <c:v>0.26232413196151516</c:v>
                </c:pt>
                <c:pt idx="565">
                  <c:v>0.26232413196151516</c:v>
                </c:pt>
                <c:pt idx="566">
                  <c:v>0.26232413196151516</c:v>
                </c:pt>
                <c:pt idx="567">
                  <c:v>6.4021517097356803E-2</c:v>
                </c:pt>
                <c:pt idx="568">
                  <c:v>3.9736484838998075E-2</c:v>
                </c:pt>
                <c:pt idx="569">
                  <c:v>3.9736484838998075E-2</c:v>
                </c:pt>
                <c:pt idx="570">
                  <c:v>3.9736484838998075E-2</c:v>
                </c:pt>
                <c:pt idx="571">
                  <c:v>3.9736484838998075E-2</c:v>
                </c:pt>
                <c:pt idx="572">
                  <c:v>6.4021517097356803E-2</c:v>
                </c:pt>
                <c:pt idx="573">
                  <c:v>6.4021517097356803E-2</c:v>
                </c:pt>
                <c:pt idx="574">
                  <c:v>6.4021517097356803E-2</c:v>
                </c:pt>
                <c:pt idx="575">
                  <c:v>6.4021517097356803E-2</c:v>
                </c:pt>
                <c:pt idx="576">
                  <c:v>6.4021517097356803E-2</c:v>
                </c:pt>
                <c:pt idx="577">
                  <c:v>6.4021517097356803E-2</c:v>
                </c:pt>
                <c:pt idx="578">
                  <c:v>0.16893375572661201</c:v>
                </c:pt>
                <c:pt idx="579">
                  <c:v>6.4021517097356803E-2</c:v>
                </c:pt>
                <c:pt idx="580">
                  <c:v>6.4021517097356803E-2</c:v>
                </c:pt>
                <c:pt idx="581">
                  <c:v>5.6153328850033643E-2</c:v>
                </c:pt>
                <c:pt idx="582">
                  <c:v>3.9736484838998075E-2</c:v>
                </c:pt>
                <c:pt idx="583">
                  <c:v>6.4021517097356803E-2</c:v>
                </c:pt>
                <c:pt idx="584">
                  <c:v>6.4021517097356803E-2</c:v>
                </c:pt>
                <c:pt idx="585">
                  <c:v>5.6153328850033643E-2</c:v>
                </c:pt>
                <c:pt idx="586">
                  <c:v>5.6153328850033643E-2</c:v>
                </c:pt>
                <c:pt idx="587">
                  <c:v>9.2363265956113605E-2</c:v>
                </c:pt>
                <c:pt idx="588">
                  <c:v>0.26232413196151516</c:v>
                </c:pt>
                <c:pt idx="589">
                  <c:v>0.26012726678129999</c:v>
                </c:pt>
                <c:pt idx="590">
                  <c:v>0.26012726678129999</c:v>
                </c:pt>
                <c:pt idx="591">
                  <c:v>0.21936381846312908</c:v>
                </c:pt>
                <c:pt idx="592">
                  <c:v>0.21936381846312908</c:v>
                </c:pt>
                <c:pt idx="593">
                  <c:v>0.21936381846312908</c:v>
                </c:pt>
                <c:pt idx="594">
                  <c:v>6.4021517097356803E-2</c:v>
                </c:pt>
                <c:pt idx="595">
                  <c:v>6.4021517097356803E-2</c:v>
                </c:pt>
                <c:pt idx="596">
                  <c:v>3.9736484838998075E-2</c:v>
                </c:pt>
                <c:pt idx="597">
                  <c:v>3.9736484838998075E-2</c:v>
                </c:pt>
                <c:pt idx="598">
                  <c:v>3.9736484838998075E-2</c:v>
                </c:pt>
                <c:pt idx="599">
                  <c:v>3.9736484838998075E-2</c:v>
                </c:pt>
                <c:pt idx="600">
                  <c:v>2.9473252492550523E-2</c:v>
                </c:pt>
                <c:pt idx="601">
                  <c:v>2.9473252492550523E-2</c:v>
                </c:pt>
                <c:pt idx="602">
                  <c:v>2.9473252492550523E-2</c:v>
                </c:pt>
                <c:pt idx="603">
                  <c:v>3.9736484838998075E-2</c:v>
                </c:pt>
                <c:pt idx="604">
                  <c:v>0.23924554315423113</c:v>
                </c:pt>
                <c:pt idx="605">
                  <c:v>0.23924554315423113</c:v>
                </c:pt>
                <c:pt idx="606">
                  <c:v>0.19349913880110417</c:v>
                </c:pt>
                <c:pt idx="607">
                  <c:v>0.26232413196151516</c:v>
                </c:pt>
                <c:pt idx="608">
                  <c:v>0.26232413196151516</c:v>
                </c:pt>
                <c:pt idx="609">
                  <c:v>0.26232413196151516</c:v>
                </c:pt>
                <c:pt idx="610">
                  <c:v>0.61444099018130705</c:v>
                </c:pt>
                <c:pt idx="611">
                  <c:v>0.26012726678129999</c:v>
                </c:pt>
                <c:pt idx="612">
                  <c:v>0.26012726678129999</c:v>
                </c:pt>
                <c:pt idx="613">
                  <c:v>0.26012726678129999</c:v>
                </c:pt>
                <c:pt idx="614">
                  <c:v>6.4021517097356803E-2</c:v>
                </c:pt>
                <c:pt idx="615">
                  <c:v>0.16893375572661201</c:v>
                </c:pt>
                <c:pt idx="616">
                  <c:v>0.10602549246813409</c:v>
                </c:pt>
                <c:pt idx="617">
                  <c:v>0.10602549246813409</c:v>
                </c:pt>
                <c:pt idx="618">
                  <c:v>3.9736484838998075E-2</c:v>
                </c:pt>
                <c:pt idx="619">
                  <c:v>0.23924554315423113</c:v>
                </c:pt>
                <c:pt idx="620">
                  <c:v>0.26012726678129999</c:v>
                </c:pt>
                <c:pt idx="621">
                  <c:v>0.12959502389278901</c:v>
                </c:pt>
                <c:pt idx="622">
                  <c:v>0.12959502389278901</c:v>
                </c:pt>
                <c:pt idx="623">
                  <c:v>0.23079514810669713</c:v>
                </c:pt>
                <c:pt idx="624">
                  <c:v>0.23079514810669713</c:v>
                </c:pt>
                <c:pt idx="625">
                  <c:v>0.26232413196151516</c:v>
                </c:pt>
                <c:pt idx="626">
                  <c:v>0.26232413196151516</c:v>
                </c:pt>
                <c:pt idx="627">
                  <c:v>0.26232413196151516</c:v>
                </c:pt>
                <c:pt idx="628">
                  <c:v>0.26232413196151516</c:v>
                </c:pt>
                <c:pt idx="629">
                  <c:v>0.26012726678129999</c:v>
                </c:pt>
                <c:pt idx="630">
                  <c:v>0.26012726678129999</c:v>
                </c:pt>
                <c:pt idx="631">
                  <c:v>0.11178599589731796</c:v>
                </c:pt>
                <c:pt idx="632">
                  <c:v>0.11178599589731796</c:v>
                </c:pt>
                <c:pt idx="633">
                  <c:v>0.14901533902303812</c:v>
                </c:pt>
                <c:pt idx="634">
                  <c:v>0.14901533902303812</c:v>
                </c:pt>
                <c:pt idx="635">
                  <c:v>0.14901533902303812</c:v>
                </c:pt>
                <c:pt idx="636">
                  <c:v>8.7196272504955694E-2</c:v>
                </c:pt>
                <c:pt idx="637">
                  <c:v>0.26012726678129999</c:v>
                </c:pt>
                <c:pt idx="638">
                  <c:v>0.23079514810669713</c:v>
                </c:pt>
                <c:pt idx="639">
                  <c:v>8.7196272504955694E-2</c:v>
                </c:pt>
                <c:pt idx="640">
                  <c:v>8.7196272504955694E-2</c:v>
                </c:pt>
                <c:pt idx="641">
                  <c:v>8.7196272504955694E-2</c:v>
                </c:pt>
                <c:pt idx="642">
                  <c:v>8.7196272504955694E-2</c:v>
                </c:pt>
                <c:pt idx="643">
                  <c:v>8.7196272504955694E-2</c:v>
                </c:pt>
                <c:pt idx="644">
                  <c:v>8.7196272504955694E-2</c:v>
                </c:pt>
                <c:pt idx="645">
                  <c:v>8.7196272504955694E-2</c:v>
                </c:pt>
                <c:pt idx="646">
                  <c:v>8.7196272504955694E-2</c:v>
                </c:pt>
                <c:pt idx="647">
                  <c:v>8.7196272504955694E-2</c:v>
                </c:pt>
                <c:pt idx="648">
                  <c:v>8.7196272504955694E-2</c:v>
                </c:pt>
                <c:pt idx="649">
                  <c:v>8.7196272504955694E-2</c:v>
                </c:pt>
                <c:pt idx="650">
                  <c:v>8.7196272504955694E-2</c:v>
                </c:pt>
                <c:pt idx="651">
                  <c:v>8.7196272504955694E-2</c:v>
                </c:pt>
                <c:pt idx="652">
                  <c:v>0.23924554315423113</c:v>
                </c:pt>
                <c:pt idx="653">
                  <c:v>0.23924554315423113</c:v>
                </c:pt>
                <c:pt idx="654">
                  <c:v>0.23924554315423113</c:v>
                </c:pt>
                <c:pt idx="655">
                  <c:v>0.23924554315423113</c:v>
                </c:pt>
                <c:pt idx="656">
                  <c:v>0.23924554315423113</c:v>
                </c:pt>
                <c:pt idx="657">
                  <c:v>0.11178599589731796</c:v>
                </c:pt>
                <c:pt idx="658">
                  <c:v>0.11178599589731796</c:v>
                </c:pt>
                <c:pt idx="659">
                  <c:v>0.23924554315423113</c:v>
                </c:pt>
                <c:pt idx="660">
                  <c:v>0.14901533902303812</c:v>
                </c:pt>
                <c:pt idx="661">
                  <c:v>0.14901533902303812</c:v>
                </c:pt>
                <c:pt idx="662">
                  <c:v>0.14901533902303812</c:v>
                </c:pt>
                <c:pt idx="663">
                  <c:v>0.14901533902303812</c:v>
                </c:pt>
                <c:pt idx="664">
                  <c:v>0.14901533902303812</c:v>
                </c:pt>
                <c:pt idx="665">
                  <c:v>0.14901533902303812</c:v>
                </c:pt>
                <c:pt idx="666">
                  <c:v>0.21936381846312908</c:v>
                </c:pt>
                <c:pt idx="667">
                  <c:v>0.21936381846312908</c:v>
                </c:pt>
                <c:pt idx="668">
                  <c:v>0.21936381846312908</c:v>
                </c:pt>
                <c:pt idx="669">
                  <c:v>0.21936381846312908</c:v>
                </c:pt>
                <c:pt idx="670">
                  <c:v>0.12959502389278901</c:v>
                </c:pt>
                <c:pt idx="671">
                  <c:v>0.21936381846312908</c:v>
                </c:pt>
                <c:pt idx="672">
                  <c:v>0.21936381846312908</c:v>
                </c:pt>
                <c:pt idx="673">
                  <c:v>0.16893375572661201</c:v>
                </c:pt>
                <c:pt idx="674">
                  <c:v>0.16893375572661201</c:v>
                </c:pt>
                <c:pt idx="675">
                  <c:v>5.6153328850033643E-2</c:v>
                </c:pt>
                <c:pt idx="676">
                  <c:v>5.6153328850033643E-2</c:v>
                </c:pt>
                <c:pt idx="677">
                  <c:v>5.6153328850033643E-2</c:v>
                </c:pt>
                <c:pt idx="678">
                  <c:v>5.6153328850033643E-2</c:v>
                </c:pt>
                <c:pt idx="679">
                  <c:v>0.16893375572661201</c:v>
                </c:pt>
                <c:pt idx="680">
                  <c:v>0.16893375572661201</c:v>
                </c:pt>
                <c:pt idx="681">
                  <c:v>0.16893375572661201</c:v>
                </c:pt>
                <c:pt idx="682">
                  <c:v>0.21936381846312908</c:v>
                </c:pt>
                <c:pt idx="683">
                  <c:v>0.14901533902303812</c:v>
                </c:pt>
                <c:pt idx="684">
                  <c:v>0.21936381846312908</c:v>
                </c:pt>
                <c:pt idx="685">
                  <c:v>0.14901533902303812</c:v>
                </c:pt>
                <c:pt idx="686">
                  <c:v>0.14901533902303812</c:v>
                </c:pt>
                <c:pt idx="687">
                  <c:v>5.6153328850033643E-2</c:v>
                </c:pt>
                <c:pt idx="688">
                  <c:v>0.16893375572661201</c:v>
                </c:pt>
                <c:pt idx="689">
                  <c:v>0.16893375572661201</c:v>
                </c:pt>
                <c:pt idx="690">
                  <c:v>0.96770421740182266</c:v>
                </c:pt>
                <c:pt idx="691">
                  <c:v>0.96770421740182266</c:v>
                </c:pt>
                <c:pt idx="692">
                  <c:v>0.96770421740182266</c:v>
                </c:pt>
                <c:pt idx="693">
                  <c:v>0.96770421740182266</c:v>
                </c:pt>
                <c:pt idx="694">
                  <c:v>3.9736484838998075E-2</c:v>
                </c:pt>
                <c:pt idx="695">
                  <c:v>3.9736484838998075E-2</c:v>
                </c:pt>
                <c:pt idx="696">
                  <c:v>0.16893375572661201</c:v>
                </c:pt>
                <c:pt idx="697">
                  <c:v>8.7196272504955694E-2</c:v>
                </c:pt>
                <c:pt idx="698">
                  <c:v>0.21936381846312908</c:v>
                </c:pt>
                <c:pt idx="699">
                  <c:v>0.21936381846312908</c:v>
                </c:pt>
                <c:pt idx="700">
                  <c:v>0.21936381846312908</c:v>
                </c:pt>
                <c:pt idx="701">
                  <c:v>8.7196272504955694E-2</c:v>
                </c:pt>
                <c:pt idx="702">
                  <c:v>5.6153328850033643E-2</c:v>
                </c:pt>
                <c:pt idx="703">
                  <c:v>3.2986684274237878E-2</c:v>
                </c:pt>
                <c:pt idx="704">
                  <c:v>3.2986684274237878E-2</c:v>
                </c:pt>
                <c:pt idx="705">
                  <c:v>5.6153328850033643E-2</c:v>
                </c:pt>
                <c:pt idx="706">
                  <c:v>3.2986684274237878E-2</c:v>
                </c:pt>
                <c:pt idx="707">
                  <c:v>3.2986684274237878E-2</c:v>
                </c:pt>
                <c:pt idx="708">
                  <c:v>3.2986684274237878E-2</c:v>
                </c:pt>
                <c:pt idx="709">
                  <c:v>0.12959502389278901</c:v>
                </c:pt>
                <c:pt idx="710">
                  <c:v>0.12959502389278901</c:v>
                </c:pt>
                <c:pt idx="711">
                  <c:v>0.12959502389278901</c:v>
                </c:pt>
                <c:pt idx="712">
                  <c:v>0.12959502389278901</c:v>
                </c:pt>
                <c:pt idx="713">
                  <c:v>0.12959502389278901</c:v>
                </c:pt>
                <c:pt idx="714">
                  <c:v>0.21936381846312908</c:v>
                </c:pt>
                <c:pt idx="715">
                  <c:v>0.21936381846312908</c:v>
                </c:pt>
                <c:pt idx="716">
                  <c:v>0.21936381846312908</c:v>
                </c:pt>
                <c:pt idx="717">
                  <c:v>3.2986684274237878E-2</c:v>
                </c:pt>
                <c:pt idx="718">
                  <c:v>0.45739146313740425</c:v>
                </c:pt>
                <c:pt idx="719">
                  <c:v>0.45739146313740425</c:v>
                </c:pt>
                <c:pt idx="720">
                  <c:v>0.45739146313740425</c:v>
                </c:pt>
                <c:pt idx="721">
                  <c:v>0.45739146313740425</c:v>
                </c:pt>
                <c:pt idx="722">
                  <c:v>7.8426543679756405E-2</c:v>
                </c:pt>
                <c:pt idx="723">
                  <c:v>7.8426543679756405E-2</c:v>
                </c:pt>
                <c:pt idx="724">
                  <c:v>7.8426543679756405E-2</c:v>
                </c:pt>
                <c:pt idx="725">
                  <c:v>7.8426543679756405E-2</c:v>
                </c:pt>
                <c:pt idx="726">
                  <c:v>7.8426543679756405E-2</c:v>
                </c:pt>
                <c:pt idx="727">
                  <c:v>0.255297962160419</c:v>
                </c:pt>
                <c:pt idx="728">
                  <c:v>5.6153328850033643E-2</c:v>
                </c:pt>
                <c:pt idx="729">
                  <c:v>5.6153328850033643E-2</c:v>
                </c:pt>
                <c:pt idx="730">
                  <c:v>5.6153328850033643E-2</c:v>
                </c:pt>
                <c:pt idx="731">
                  <c:v>5.6153328850033643E-2</c:v>
                </c:pt>
                <c:pt idx="732">
                  <c:v>5.6153328850033643E-2</c:v>
                </c:pt>
                <c:pt idx="733">
                  <c:v>0.20345265833509801</c:v>
                </c:pt>
                <c:pt idx="734">
                  <c:v>0.20345265833509801</c:v>
                </c:pt>
                <c:pt idx="735">
                  <c:v>0.20345265833509801</c:v>
                </c:pt>
                <c:pt idx="736">
                  <c:v>0.20345265833509801</c:v>
                </c:pt>
                <c:pt idx="737">
                  <c:v>5.6153328850033643E-2</c:v>
                </c:pt>
                <c:pt idx="738">
                  <c:v>5.6153328850033643E-2</c:v>
                </c:pt>
                <c:pt idx="739">
                  <c:v>5.6153328850033643E-2</c:v>
                </c:pt>
                <c:pt idx="740">
                  <c:v>7.8426543679756405E-2</c:v>
                </c:pt>
                <c:pt idx="741">
                  <c:v>7.8426543679756405E-2</c:v>
                </c:pt>
                <c:pt idx="742">
                  <c:v>0.45739146313740425</c:v>
                </c:pt>
                <c:pt idx="743">
                  <c:v>0.45739146313740425</c:v>
                </c:pt>
                <c:pt idx="744">
                  <c:v>0.22222692139084491</c:v>
                </c:pt>
                <c:pt idx="745">
                  <c:v>0.22222692139084491</c:v>
                </c:pt>
                <c:pt idx="746">
                  <c:v>0.22222692139084491</c:v>
                </c:pt>
                <c:pt idx="747">
                  <c:v>9.502405173093623E-3</c:v>
                </c:pt>
                <c:pt idx="748">
                  <c:v>0.45739146313740425</c:v>
                </c:pt>
                <c:pt idx="749">
                  <c:v>0.20345265833509801</c:v>
                </c:pt>
                <c:pt idx="750">
                  <c:v>0.20345265833509801</c:v>
                </c:pt>
                <c:pt idx="751">
                  <c:v>0.20345265833509801</c:v>
                </c:pt>
                <c:pt idx="752">
                  <c:v>0.20345265833509801</c:v>
                </c:pt>
                <c:pt idx="753">
                  <c:v>0.20345265833509801</c:v>
                </c:pt>
                <c:pt idx="754">
                  <c:v>0.90522244676508901</c:v>
                </c:pt>
                <c:pt idx="755">
                  <c:v>2.9473252492550523E-2</c:v>
                </c:pt>
                <c:pt idx="756">
                  <c:v>2.9473252492550523E-2</c:v>
                </c:pt>
                <c:pt idx="757">
                  <c:v>2.9473252492550523E-2</c:v>
                </c:pt>
                <c:pt idx="758">
                  <c:v>6.4021517097356803E-2</c:v>
                </c:pt>
                <c:pt idx="759">
                  <c:v>0.16893375572661201</c:v>
                </c:pt>
                <c:pt idx="760">
                  <c:v>2.9473252492550523E-2</c:v>
                </c:pt>
                <c:pt idx="761">
                  <c:v>2.9473252492550523E-2</c:v>
                </c:pt>
                <c:pt idx="762">
                  <c:v>2.9473252492550523E-2</c:v>
                </c:pt>
                <c:pt idx="763">
                  <c:v>2.9473252492550523E-2</c:v>
                </c:pt>
                <c:pt idx="764">
                  <c:v>0.20345265833509801</c:v>
                </c:pt>
                <c:pt idx="765">
                  <c:v>0.20345265833509801</c:v>
                </c:pt>
                <c:pt idx="766">
                  <c:v>0.20345265833509801</c:v>
                </c:pt>
                <c:pt idx="767">
                  <c:v>0.99988638945694119</c:v>
                </c:pt>
                <c:pt idx="768">
                  <c:v>0.10638335939713796</c:v>
                </c:pt>
                <c:pt idx="769">
                  <c:v>0.10638335939713796</c:v>
                </c:pt>
                <c:pt idx="770">
                  <c:v>0.10638335939713796</c:v>
                </c:pt>
                <c:pt idx="771">
                  <c:v>0.10638335939713796</c:v>
                </c:pt>
                <c:pt idx="772">
                  <c:v>0.10638335939713796</c:v>
                </c:pt>
                <c:pt idx="773">
                  <c:v>0.26012726678129999</c:v>
                </c:pt>
                <c:pt idx="774">
                  <c:v>0.26012726678129999</c:v>
                </c:pt>
                <c:pt idx="775">
                  <c:v>0.26012726678129999</c:v>
                </c:pt>
                <c:pt idx="776">
                  <c:v>0.26012726678129999</c:v>
                </c:pt>
                <c:pt idx="777">
                  <c:v>0.26012726678129999</c:v>
                </c:pt>
                <c:pt idx="778">
                  <c:v>0.26012726678129999</c:v>
                </c:pt>
                <c:pt idx="779">
                  <c:v>0.26012726678129999</c:v>
                </c:pt>
                <c:pt idx="780">
                  <c:v>0.26012726678129999</c:v>
                </c:pt>
                <c:pt idx="781">
                  <c:v>0.10638335939713796</c:v>
                </c:pt>
                <c:pt idx="782">
                  <c:v>0.10638335939713796</c:v>
                </c:pt>
                <c:pt idx="783">
                  <c:v>0.10638335939713796</c:v>
                </c:pt>
                <c:pt idx="784">
                  <c:v>0.26232413196151516</c:v>
                </c:pt>
                <c:pt idx="785">
                  <c:v>0.26232413196151516</c:v>
                </c:pt>
                <c:pt idx="786">
                  <c:v>0.26232413196151516</c:v>
                </c:pt>
                <c:pt idx="787">
                  <c:v>0.26232413196151516</c:v>
                </c:pt>
                <c:pt idx="788">
                  <c:v>0.26012726678129999</c:v>
                </c:pt>
                <c:pt idx="789">
                  <c:v>0.26012726678129999</c:v>
                </c:pt>
                <c:pt idx="790">
                  <c:v>6.4021517097356803E-2</c:v>
                </c:pt>
                <c:pt idx="791">
                  <c:v>0.12959502389278901</c:v>
                </c:pt>
                <c:pt idx="792">
                  <c:v>0.12959502389278901</c:v>
                </c:pt>
                <c:pt idx="793">
                  <c:v>6.4021517097356803E-2</c:v>
                </c:pt>
                <c:pt idx="794">
                  <c:v>6.4021517097356803E-2</c:v>
                </c:pt>
                <c:pt idx="795">
                  <c:v>0.12959502389278901</c:v>
                </c:pt>
                <c:pt idx="796">
                  <c:v>0.16893375572661201</c:v>
                </c:pt>
                <c:pt idx="797">
                  <c:v>0.16893375572661201</c:v>
                </c:pt>
                <c:pt idx="798">
                  <c:v>0.16893375572661201</c:v>
                </c:pt>
                <c:pt idx="799">
                  <c:v>0.16893375572661201</c:v>
                </c:pt>
                <c:pt idx="800">
                  <c:v>0.16893375572661201</c:v>
                </c:pt>
                <c:pt idx="801">
                  <c:v>0.16893375572661201</c:v>
                </c:pt>
                <c:pt idx="802">
                  <c:v>0.12959502389278901</c:v>
                </c:pt>
                <c:pt idx="803">
                  <c:v>0.12959502389278901</c:v>
                </c:pt>
                <c:pt idx="804">
                  <c:v>0.26232413196151516</c:v>
                </c:pt>
                <c:pt idx="805">
                  <c:v>2.6833242196654429E-2</c:v>
                </c:pt>
                <c:pt idx="806">
                  <c:v>2.6833242196654429E-2</c:v>
                </c:pt>
                <c:pt idx="807">
                  <c:v>2.6833242196654429E-2</c:v>
                </c:pt>
                <c:pt idx="808">
                  <c:v>2.6833242196654429E-2</c:v>
                </c:pt>
                <c:pt idx="809">
                  <c:v>0.10638335939713796</c:v>
                </c:pt>
                <c:pt idx="810">
                  <c:v>0.10638335939713796</c:v>
                </c:pt>
                <c:pt idx="811">
                  <c:v>0.10638335939713796</c:v>
                </c:pt>
                <c:pt idx="812">
                  <c:v>0.10638335939713796</c:v>
                </c:pt>
                <c:pt idx="813">
                  <c:v>0.10638335939713796</c:v>
                </c:pt>
                <c:pt idx="814">
                  <c:v>0.10638335939713796</c:v>
                </c:pt>
                <c:pt idx="815">
                  <c:v>0.26232413196151516</c:v>
                </c:pt>
                <c:pt idx="816">
                  <c:v>2.6833242196654429E-2</c:v>
                </c:pt>
                <c:pt idx="817">
                  <c:v>2.6833242196654429E-2</c:v>
                </c:pt>
                <c:pt idx="818">
                  <c:v>2.6833242196654429E-2</c:v>
                </c:pt>
                <c:pt idx="819">
                  <c:v>2.6833242196654429E-2</c:v>
                </c:pt>
                <c:pt idx="820">
                  <c:v>2.6833242196654429E-2</c:v>
                </c:pt>
                <c:pt idx="821">
                  <c:v>2.6833242196654429E-2</c:v>
                </c:pt>
                <c:pt idx="822">
                  <c:v>2.6833242196654429E-2</c:v>
                </c:pt>
                <c:pt idx="823">
                  <c:v>0.12959502389278901</c:v>
                </c:pt>
                <c:pt idx="824">
                  <c:v>0.12959502389278901</c:v>
                </c:pt>
                <c:pt idx="825">
                  <c:v>6.4021517097356803E-2</c:v>
                </c:pt>
                <c:pt idx="826">
                  <c:v>0.12959502389278901</c:v>
                </c:pt>
                <c:pt idx="827">
                  <c:v>0.12959502389278901</c:v>
                </c:pt>
                <c:pt idx="828">
                  <c:v>0.12959502389278901</c:v>
                </c:pt>
                <c:pt idx="829">
                  <c:v>0.21936381846312908</c:v>
                </c:pt>
                <c:pt idx="830">
                  <c:v>0.12959502389278901</c:v>
                </c:pt>
                <c:pt idx="831">
                  <c:v>0.12959502389278901</c:v>
                </c:pt>
                <c:pt idx="832">
                  <c:v>0.21936381846312908</c:v>
                </c:pt>
                <c:pt idx="833">
                  <c:v>0.21936381846312908</c:v>
                </c:pt>
                <c:pt idx="834">
                  <c:v>0.21936381846312908</c:v>
                </c:pt>
                <c:pt idx="835">
                  <c:v>0.21936381846312908</c:v>
                </c:pt>
                <c:pt idx="836">
                  <c:v>0.21936381846312908</c:v>
                </c:pt>
                <c:pt idx="837">
                  <c:v>0.21936381846312908</c:v>
                </c:pt>
                <c:pt idx="838">
                  <c:v>0.21936381846312908</c:v>
                </c:pt>
                <c:pt idx="839">
                  <c:v>0.19349913880110417</c:v>
                </c:pt>
                <c:pt idx="840">
                  <c:v>0.19349913880110417</c:v>
                </c:pt>
                <c:pt idx="841">
                  <c:v>0.19349913880110417</c:v>
                </c:pt>
                <c:pt idx="842">
                  <c:v>0.19349913880110417</c:v>
                </c:pt>
                <c:pt idx="843">
                  <c:v>0.19349913880110417</c:v>
                </c:pt>
                <c:pt idx="844">
                  <c:v>0.19349913880110417</c:v>
                </c:pt>
                <c:pt idx="845">
                  <c:v>0.19349913880110417</c:v>
                </c:pt>
                <c:pt idx="846">
                  <c:v>0.26012726678129999</c:v>
                </c:pt>
                <c:pt idx="847">
                  <c:v>0.12959502389278901</c:v>
                </c:pt>
                <c:pt idx="848">
                  <c:v>0.12959502389278901</c:v>
                </c:pt>
                <c:pt idx="849">
                  <c:v>2.6833242196654429E-2</c:v>
                </c:pt>
                <c:pt idx="850">
                  <c:v>2.6833242196654429E-2</c:v>
                </c:pt>
                <c:pt idx="851">
                  <c:v>2.6833242196654429E-2</c:v>
                </c:pt>
                <c:pt idx="852">
                  <c:v>2.6833242196654429E-2</c:v>
                </c:pt>
                <c:pt idx="853">
                  <c:v>2.6833242196654429E-2</c:v>
                </c:pt>
                <c:pt idx="854">
                  <c:v>0.26232413196151516</c:v>
                </c:pt>
                <c:pt idx="855">
                  <c:v>2.6833242196654429E-2</c:v>
                </c:pt>
                <c:pt idx="856">
                  <c:v>2.6833242196654429E-2</c:v>
                </c:pt>
                <c:pt idx="857">
                  <c:v>0.26232413196151516</c:v>
                </c:pt>
                <c:pt idx="858">
                  <c:v>2.6833242196654429E-2</c:v>
                </c:pt>
                <c:pt idx="859">
                  <c:v>2.6833242196654429E-2</c:v>
                </c:pt>
                <c:pt idx="860">
                  <c:v>0.26232413196151516</c:v>
                </c:pt>
                <c:pt idx="861">
                  <c:v>0.26232413196151516</c:v>
                </c:pt>
                <c:pt idx="862">
                  <c:v>0.49091074350118202</c:v>
                </c:pt>
                <c:pt idx="863">
                  <c:v>0.49091074350118202</c:v>
                </c:pt>
                <c:pt idx="864">
                  <c:v>0.49091074350118202</c:v>
                </c:pt>
                <c:pt idx="865">
                  <c:v>0.49091074350118202</c:v>
                </c:pt>
                <c:pt idx="866">
                  <c:v>0.26012726678129999</c:v>
                </c:pt>
                <c:pt idx="867">
                  <c:v>0.26232413196151516</c:v>
                </c:pt>
                <c:pt idx="868">
                  <c:v>0.26232413196151516</c:v>
                </c:pt>
                <c:pt idx="869">
                  <c:v>0.26012726678129999</c:v>
                </c:pt>
                <c:pt idx="870">
                  <c:v>0.10638335939713796</c:v>
                </c:pt>
                <c:pt idx="871">
                  <c:v>0.10638335939713796</c:v>
                </c:pt>
                <c:pt idx="872">
                  <c:v>9.2363265956113605E-2</c:v>
                </c:pt>
                <c:pt idx="873">
                  <c:v>9.2363265956113605E-2</c:v>
                </c:pt>
                <c:pt idx="874">
                  <c:v>9.2363265956113605E-2</c:v>
                </c:pt>
                <c:pt idx="875">
                  <c:v>0.23421052631578893</c:v>
                </c:pt>
                <c:pt idx="876">
                  <c:v>0.11706540256277299</c:v>
                </c:pt>
                <c:pt idx="877">
                  <c:v>0.12959502389278901</c:v>
                </c:pt>
                <c:pt idx="878">
                  <c:v>0.12959502389278901</c:v>
                </c:pt>
                <c:pt idx="879">
                  <c:v>0.11706540256277299</c:v>
                </c:pt>
                <c:pt idx="880">
                  <c:v>0.61928628708901401</c:v>
                </c:pt>
                <c:pt idx="881">
                  <c:v>0.11706540256277299</c:v>
                </c:pt>
                <c:pt idx="882">
                  <c:v>0.12959502389278901</c:v>
                </c:pt>
                <c:pt idx="883">
                  <c:v>0.12959502389278901</c:v>
                </c:pt>
                <c:pt idx="884">
                  <c:v>2.9473252492550523E-2</c:v>
                </c:pt>
                <c:pt idx="885">
                  <c:v>2.9473252492550523E-2</c:v>
                </c:pt>
                <c:pt idx="886">
                  <c:v>2.9473252492550523E-2</c:v>
                </c:pt>
                <c:pt idx="887">
                  <c:v>0.12959502389278901</c:v>
                </c:pt>
                <c:pt idx="888">
                  <c:v>6.4021517097356803E-2</c:v>
                </c:pt>
                <c:pt idx="889">
                  <c:v>2.9473252492550523E-2</c:v>
                </c:pt>
                <c:pt idx="890">
                  <c:v>0.26012726678129999</c:v>
                </c:pt>
                <c:pt idx="891">
                  <c:v>0.12959502389278901</c:v>
                </c:pt>
                <c:pt idx="892">
                  <c:v>0.26012726678129999</c:v>
                </c:pt>
                <c:pt idx="893">
                  <c:v>0.26012726678129999</c:v>
                </c:pt>
                <c:pt idx="894">
                  <c:v>0.61444099018130705</c:v>
                </c:pt>
                <c:pt idx="895">
                  <c:v>0.12959502389278901</c:v>
                </c:pt>
                <c:pt idx="896">
                  <c:v>0.26232413196151516</c:v>
                </c:pt>
                <c:pt idx="897">
                  <c:v>0.11706540256277299</c:v>
                </c:pt>
                <c:pt idx="898">
                  <c:v>0.11706540256277299</c:v>
                </c:pt>
                <c:pt idx="899">
                  <c:v>0.11706540256277299</c:v>
                </c:pt>
                <c:pt idx="900">
                  <c:v>0.61928628708901401</c:v>
                </c:pt>
                <c:pt idx="901">
                  <c:v>0.11706540256277299</c:v>
                </c:pt>
                <c:pt idx="902">
                  <c:v>2.9473252492550523E-2</c:v>
                </c:pt>
                <c:pt idx="903">
                  <c:v>0.11706540256277299</c:v>
                </c:pt>
                <c:pt idx="904">
                  <c:v>0.11706540256277299</c:v>
                </c:pt>
                <c:pt idx="905">
                  <c:v>0.11706540256277299</c:v>
                </c:pt>
                <c:pt idx="906">
                  <c:v>0.61928628708901401</c:v>
                </c:pt>
                <c:pt idx="907">
                  <c:v>0.61928628708901401</c:v>
                </c:pt>
                <c:pt idx="908">
                  <c:v>6.4021517097356803E-2</c:v>
                </c:pt>
                <c:pt idx="909">
                  <c:v>2.9473252492550523E-2</c:v>
                </c:pt>
                <c:pt idx="910">
                  <c:v>0.12959502389278901</c:v>
                </c:pt>
                <c:pt idx="911">
                  <c:v>8.4516565246788505E-5</c:v>
                </c:pt>
                <c:pt idx="912">
                  <c:v>8.4516565246788505E-5</c:v>
                </c:pt>
                <c:pt idx="913">
                  <c:v>8.4516565246788505E-5</c:v>
                </c:pt>
                <c:pt idx="914">
                  <c:v>0.192</c:v>
                </c:pt>
                <c:pt idx="915">
                  <c:v>8.4516565246788505E-5</c:v>
                </c:pt>
                <c:pt idx="916">
                  <c:v>0.11706540256277299</c:v>
                </c:pt>
                <c:pt idx="917">
                  <c:v>0.11706540256277299</c:v>
                </c:pt>
                <c:pt idx="918">
                  <c:v>0.61928628708901401</c:v>
                </c:pt>
                <c:pt idx="919">
                  <c:v>0.11706540256277299</c:v>
                </c:pt>
                <c:pt idx="920">
                  <c:v>0.24030406301254201</c:v>
                </c:pt>
                <c:pt idx="921">
                  <c:v>0.24030406301254201</c:v>
                </c:pt>
                <c:pt idx="922">
                  <c:v>0.24030406301254201</c:v>
                </c:pt>
                <c:pt idx="923">
                  <c:v>0.24030406301254201</c:v>
                </c:pt>
                <c:pt idx="924">
                  <c:v>1.72562553925798E-3</c:v>
                </c:pt>
                <c:pt idx="925">
                  <c:v>0.24030406301254201</c:v>
                </c:pt>
                <c:pt idx="926">
                  <c:v>0.24030406301254201</c:v>
                </c:pt>
                <c:pt idx="927">
                  <c:v>0.12959502389278901</c:v>
                </c:pt>
                <c:pt idx="928">
                  <c:v>0.192</c:v>
                </c:pt>
                <c:pt idx="929">
                  <c:v>0.192</c:v>
                </c:pt>
                <c:pt idx="930">
                  <c:v>0.192</c:v>
                </c:pt>
                <c:pt idx="931">
                  <c:v>0.192</c:v>
                </c:pt>
                <c:pt idx="932">
                  <c:v>0.192</c:v>
                </c:pt>
                <c:pt idx="933">
                  <c:v>8.4516565246788505E-5</c:v>
                </c:pt>
                <c:pt idx="934">
                  <c:v>0.192</c:v>
                </c:pt>
                <c:pt idx="935">
                  <c:v>8.4516565246788505E-5</c:v>
                </c:pt>
                <c:pt idx="936">
                  <c:v>8.4516565246788505E-5</c:v>
                </c:pt>
                <c:pt idx="937">
                  <c:v>0.11706540256277299</c:v>
                </c:pt>
                <c:pt idx="938">
                  <c:v>0.61928628708901401</c:v>
                </c:pt>
                <c:pt idx="939">
                  <c:v>0.11706540256277299</c:v>
                </c:pt>
                <c:pt idx="940">
                  <c:v>0.11706540256277299</c:v>
                </c:pt>
                <c:pt idx="941">
                  <c:v>2.9473252492550523E-2</c:v>
                </c:pt>
                <c:pt idx="942">
                  <c:v>2.9473252492550523E-2</c:v>
                </c:pt>
                <c:pt idx="943">
                  <c:v>0.12959502389278901</c:v>
                </c:pt>
                <c:pt idx="944">
                  <c:v>0.11706540256277299</c:v>
                </c:pt>
                <c:pt idx="945">
                  <c:v>0.11706540256277299</c:v>
                </c:pt>
                <c:pt idx="946">
                  <c:v>0.61928628708901401</c:v>
                </c:pt>
                <c:pt idx="947">
                  <c:v>0.11706540256277299</c:v>
                </c:pt>
                <c:pt idx="948">
                  <c:v>0.61928628708901401</c:v>
                </c:pt>
                <c:pt idx="949">
                  <c:v>0.11706540256277299</c:v>
                </c:pt>
                <c:pt idx="950">
                  <c:v>0.11706540256277299</c:v>
                </c:pt>
                <c:pt idx="951">
                  <c:v>0.11706540256277299</c:v>
                </c:pt>
                <c:pt idx="952">
                  <c:v>0.61928628708901401</c:v>
                </c:pt>
                <c:pt idx="953">
                  <c:v>0.11706540256277299</c:v>
                </c:pt>
                <c:pt idx="954">
                  <c:v>0.11706540256277299</c:v>
                </c:pt>
                <c:pt idx="955">
                  <c:v>0.61928628708901401</c:v>
                </c:pt>
                <c:pt idx="956">
                  <c:v>0.12959502389278901</c:v>
                </c:pt>
                <c:pt idx="957">
                  <c:v>0.12959502389278901</c:v>
                </c:pt>
                <c:pt idx="958">
                  <c:v>0.12959502389278901</c:v>
                </c:pt>
                <c:pt idx="959">
                  <c:v>0.12959502389278901</c:v>
                </c:pt>
                <c:pt idx="960">
                  <c:v>0.61928628708901401</c:v>
                </c:pt>
                <c:pt idx="961">
                  <c:v>0.11706540256277299</c:v>
                </c:pt>
                <c:pt idx="962">
                  <c:v>0.90522244676508901</c:v>
                </c:pt>
                <c:pt idx="963">
                  <c:v>0.90522244676508901</c:v>
                </c:pt>
                <c:pt idx="964">
                  <c:v>7.8426543679756405E-2</c:v>
                </c:pt>
                <c:pt idx="965">
                  <c:v>0.90522244676508901</c:v>
                </c:pt>
                <c:pt idx="966">
                  <c:v>0.24030406301254201</c:v>
                </c:pt>
                <c:pt idx="967">
                  <c:v>0.24030406301254201</c:v>
                </c:pt>
                <c:pt idx="968">
                  <c:v>0.24030406301254201</c:v>
                </c:pt>
                <c:pt idx="969">
                  <c:v>0.26012726678129999</c:v>
                </c:pt>
                <c:pt idx="970">
                  <c:v>0.21936381846312908</c:v>
                </c:pt>
                <c:pt idx="971">
                  <c:v>0.21936381846312908</c:v>
                </c:pt>
                <c:pt idx="972">
                  <c:v>0.21936381846312908</c:v>
                </c:pt>
                <c:pt idx="973">
                  <c:v>0.21936381846312908</c:v>
                </c:pt>
                <c:pt idx="974">
                  <c:v>0.21936381846312908</c:v>
                </c:pt>
                <c:pt idx="975">
                  <c:v>0.33937846126231358</c:v>
                </c:pt>
                <c:pt idx="976">
                  <c:v>0.43750574395735725</c:v>
                </c:pt>
                <c:pt idx="977">
                  <c:v>0.43750574395735725</c:v>
                </c:pt>
                <c:pt idx="978">
                  <c:v>0.43750574395735725</c:v>
                </c:pt>
                <c:pt idx="979">
                  <c:v>0.43750574395735725</c:v>
                </c:pt>
                <c:pt idx="980">
                  <c:v>0.12959502389278901</c:v>
                </c:pt>
                <c:pt idx="981">
                  <c:v>0.43750574395735725</c:v>
                </c:pt>
                <c:pt idx="982">
                  <c:v>0.43750574395735725</c:v>
                </c:pt>
                <c:pt idx="983">
                  <c:v>0.43750574395735725</c:v>
                </c:pt>
                <c:pt idx="984">
                  <c:v>0.55649508790532098</c:v>
                </c:pt>
                <c:pt idx="985">
                  <c:v>0.55649508790532098</c:v>
                </c:pt>
                <c:pt idx="986">
                  <c:v>0.55649508790532098</c:v>
                </c:pt>
                <c:pt idx="987">
                  <c:v>0.55649508790532098</c:v>
                </c:pt>
                <c:pt idx="988">
                  <c:v>7.9960046262222709E-2</c:v>
                </c:pt>
                <c:pt idx="989">
                  <c:v>7.9960046262222709E-2</c:v>
                </c:pt>
                <c:pt idx="990">
                  <c:v>7.9960046262222709E-2</c:v>
                </c:pt>
                <c:pt idx="991">
                  <c:v>7.9960046262222709E-2</c:v>
                </c:pt>
                <c:pt idx="992">
                  <c:v>7.9960046262222709E-2</c:v>
                </c:pt>
                <c:pt idx="993">
                  <c:v>7.9960046262222709E-2</c:v>
                </c:pt>
                <c:pt idx="994">
                  <c:v>7.9960046262222709E-2</c:v>
                </c:pt>
                <c:pt idx="995">
                  <c:v>7.9960046262222709E-2</c:v>
                </c:pt>
                <c:pt idx="996">
                  <c:v>7.9960046262222709E-2</c:v>
                </c:pt>
                <c:pt idx="997">
                  <c:v>1.7035589370831699E-2</c:v>
                </c:pt>
                <c:pt idx="998">
                  <c:v>1.7035589370831699E-2</c:v>
                </c:pt>
                <c:pt idx="999">
                  <c:v>1.7035589370831699E-2</c:v>
                </c:pt>
                <c:pt idx="1000">
                  <c:v>1.7035589370831699E-2</c:v>
                </c:pt>
                <c:pt idx="1001">
                  <c:v>1.7035589370831699E-2</c:v>
                </c:pt>
                <c:pt idx="1002">
                  <c:v>9.2363265956113605E-2</c:v>
                </c:pt>
                <c:pt idx="1003">
                  <c:v>9.2363265956113605E-2</c:v>
                </c:pt>
                <c:pt idx="1004">
                  <c:v>0.90522244676508901</c:v>
                </c:pt>
                <c:pt idx="1005">
                  <c:v>7.1596704590035337E-2</c:v>
                </c:pt>
                <c:pt idx="1006">
                  <c:v>0.90522244676508901</c:v>
                </c:pt>
                <c:pt idx="1007">
                  <c:v>0.90522244676508901</c:v>
                </c:pt>
                <c:pt idx="1008">
                  <c:v>0.90522244676508901</c:v>
                </c:pt>
                <c:pt idx="1009">
                  <c:v>0.96007050784705972</c:v>
                </c:pt>
                <c:pt idx="1010">
                  <c:v>0.96007050784705972</c:v>
                </c:pt>
                <c:pt idx="1011">
                  <c:v>0.96007050784705972</c:v>
                </c:pt>
                <c:pt idx="1012">
                  <c:v>0.96007050784705972</c:v>
                </c:pt>
                <c:pt idx="1013">
                  <c:v>0.90522244676508901</c:v>
                </c:pt>
                <c:pt idx="1014">
                  <c:v>0.90522244676508901</c:v>
                </c:pt>
                <c:pt idx="1015">
                  <c:v>0.90522244676508901</c:v>
                </c:pt>
                <c:pt idx="1016">
                  <c:v>0.90522244676508901</c:v>
                </c:pt>
                <c:pt idx="1017">
                  <c:v>0.90522244676508901</c:v>
                </c:pt>
                <c:pt idx="1018">
                  <c:v>0.90522244676508901</c:v>
                </c:pt>
                <c:pt idx="1019">
                  <c:v>0.96007050784705972</c:v>
                </c:pt>
                <c:pt idx="1020">
                  <c:v>0.96007050784705972</c:v>
                </c:pt>
                <c:pt idx="1021">
                  <c:v>0.96007050784705972</c:v>
                </c:pt>
                <c:pt idx="1022">
                  <c:v>0.90522244676508901</c:v>
                </c:pt>
                <c:pt idx="1023">
                  <c:v>0.97176454020560499</c:v>
                </c:pt>
                <c:pt idx="1024">
                  <c:v>0.97176454020560499</c:v>
                </c:pt>
                <c:pt idx="1025">
                  <c:v>0.97176454020560499</c:v>
                </c:pt>
                <c:pt idx="1026">
                  <c:v>0.97176454020560499</c:v>
                </c:pt>
                <c:pt idx="1027">
                  <c:v>0.97176454020560499</c:v>
                </c:pt>
                <c:pt idx="1028">
                  <c:v>0.97176454020560499</c:v>
                </c:pt>
                <c:pt idx="1029">
                  <c:v>0.97176454020560499</c:v>
                </c:pt>
                <c:pt idx="1030">
                  <c:v>0.97176454020560499</c:v>
                </c:pt>
                <c:pt idx="1031">
                  <c:v>0.95307443365695832</c:v>
                </c:pt>
                <c:pt idx="1032">
                  <c:v>0.95307443365695832</c:v>
                </c:pt>
                <c:pt idx="1033">
                  <c:v>0.95307443365695832</c:v>
                </c:pt>
                <c:pt idx="1034">
                  <c:v>0.95307443365695832</c:v>
                </c:pt>
                <c:pt idx="1035">
                  <c:v>0.95307443365695832</c:v>
                </c:pt>
                <c:pt idx="1036">
                  <c:v>0.95307443365695832</c:v>
                </c:pt>
                <c:pt idx="1037">
                  <c:v>0.95307443365695832</c:v>
                </c:pt>
                <c:pt idx="1038">
                  <c:v>0.95307443365695832</c:v>
                </c:pt>
                <c:pt idx="1039">
                  <c:v>0.95307443365695832</c:v>
                </c:pt>
                <c:pt idx="1040">
                  <c:v>0.61928628708901401</c:v>
                </c:pt>
                <c:pt idx="1041">
                  <c:v>0.61928628708901401</c:v>
                </c:pt>
                <c:pt idx="1042">
                  <c:v>0.61928628708901401</c:v>
                </c:pt>
                <c:pt idx="1043">
                  <c:v>0.95758280069726853</c:v>
                </c:pt>
                <c:pt idx="1044">
                  <c:v>0.95307443365695832</c:v>
                </c:pt>
                <c:pt idx="1045">
                  <c:v>0.95307443365695832</c:v>
                </c:pt>
                <c:pt idx="1046">
                  <c:v>0.95307443365695832</c:v>
                </c:pt>
                <c:pt idx="1047">
                  <c:v>0.95307443365695832</c:v>
                </c:pt>
                <c:pt idx="1048">
                  <c:v>0.95307443365695832</c:v>
                </c:pt>
                <c:pt idx="1049">
                  <c:v>0.61928628708901401</c:v>
                </c:pt>
                <c:pt idx="1050">
                  <c:v>0.95758280069726853</c:v>
                </c:pt>
                <c:pt idx="1051">
                  <c:v>0.95758280069726853</c:v>
                </c:pt>
                <c:pt idx="1052">
                  <c:v>0.95758280069726853</c:v>
                </c:pt>
                <c:pt idx="1053">
                  <c:v>0.95758280069726853</c:v>
                </c:pt>
                <c:pt idx="1054">
                  <c:v>0.95758280069726853</c:v>
                </c:pt>
                <c:pt idx="1055">
                  <c:v>0.95758280069726853</c:v>
                </c:pt>
                <c:pt idx="1056">
                  <c:v>0.95307443365695832</c:v>
                </c:pt>
                <c:pt idx="1057">
                  <c:v>0.95307443365695832</c:v>
                </c:pt>
                <c:pt idx="1058">
                  <c:v>0.95307443365695832</c:v>
                </c:pt>
                <c:pt idx="1059">
                  <c:v>0.95307443365695832</c:v>
                </c:pt>
                <c:pt idx="1060">
                  <c:v>0.95307443365695832</c:v>
                </c:pt>
                <c:pt idx="1061">
                  <c:v>0.95307443365695832</c:v>
                </c:pt>
                <c:pt idx="1062">
                  <c:v>0.778811856513139</c:v>
                </c:pt>
                <c:pt idx="1063">
                  <c:v>0.778811856513139</c:v>
                </c:pt>
                <c:pt idx="1064">
                  <c:v>0.778811856513139</c:v>
                </c:pt>
                <c:pt idx="1065">
                  <c:v>0.778811856513139</c:v>
                </c:pt>
                <c:pt idx="1066">
                  <c:v>0.778811856513139</c:v>
                </c:pt>
                <c:pt idx="1067">
                  <c:v>0.778811856513139</c:v>
                </c:pt>
                <c:pt idx="1068">
                  <c:v>0.95307443365695832</c:v>
                </c:pt>
                <c:pt idx="1069">
                  <c:v>0.95307443365695832</c:v>
                </c:pt>
                <c:pt idx="1070">
                  <c:v>0.95307443365695832</c:v>
                </c:pt>
                <c:pt idx="1071">
                  <c:v>0.95307443365695832</c:v>
                </c:pt>
                <c:pt idx="1072">
                  <c:v>0.95307443365695832</c:v>
                </c:pt>
                <c:pt idx="1073">
                  <c:v>0.96007050784705972</c:v>
                </c:pt>
                <c:pt idx="1074">
                  <c:v>0.96007050784705972</c:v>
                </c:pt>
                <c:pt idx="1075">
                  <c:v>0.96007050784705972</c:v>
                </c:pt>
                <c:pt idx="1076">
                  <c:v>0.96007050784705972</c:v>
                </c:pt>
                <c:pt idx="1077">
                  <c:v>0.95307443365695832</c:v>
                </c:pt>
                <c:pt idx="1078">
                  <c:v>0.95307443365695832</c:v>
                </c:pt>
                <c:pt idx="1079">
                  <c:v>0.99988638945694119</c:v>
                </c:pt>
                <c:pt idx="1080">
                  <c:v>0.99988638945694119</c:v>
                </c:pt>
                <c:pt idx="1081">
                  <c:v>9.502405173093623E-3</c:v>
                </c:pt>
                <c:pt idx="1082">
                  <c:v>0.99988638945694119</c:v>
                </c:pt>
                <c:pt idx="1083">
                  <c:v>0.99994589330159167</c:v>
                </c:pt>
                <c:pt idx="1084">
                  <c:v>0.99994589330159167</c:v>
                </c:pt>
                <c:pt idx="1085">
                  <c:v>0.99994589330159167</c:v>
                </c:pt>
                <c:pt idx="1086">
                  <c:v>0.99994589330159167</c:v>
                </c:pt>
                <c:pt idx="1087">
                  <c:v>0.99994589330159167</c:v>
                </c:pt>
                <c:pt idx="1088">
                  <c:v>0.99994589330159167</c:v>
                </c:pt>
                <c:pt idx="1089">
                  <c:v>0.24030406301254201</c:v>
                </c:pt>
                <c:pt idx="1090">
                  <c:v>0.24030406301254201</c:v>
                </c:pt>
                <c:pt idx="1091">
                  <c:v>0.99994589330159167</c:v>
                </c:pt>
                <c:pt idx="1092">
                  <c:v>0.99994589330159167</c:v>
                </c:pt>
                <c:pt idx="1093">
                  <c:v>0.24030406301254201</c:v>
                </c:pt>
                <c:pt idx="1094">
                  <c:v>0.99994589330159167</c:v>
                </c:pt>
                <c:pt idx="1095">
                  <c:v>0.90522244676508901</c:v>
                </c:pt>
                <c:pt idx="1096">
                  <c:v>9.502405173093623E-3</c:v>
                </c:pt>
                <c:pt idx="1097">
                  <c:v>9.502405173093623E-3</c:v>
                </c:pt>
                <c:pt idx="1098">
                  <c:v>9.502405173093623E-3</c:v>
                </c:pt>
                <c:pt idx="1099">
                  <c:v>9.502405173093623E-3</c:v>
                </c:pt>
                <c:pt idx="1100">
                  <c:v>0.96007050784705972</c:v>
                </c:pt>
                <c:pt idx="1101">
                  <c:v>0.96007050784705972</c:v>
                </c:pt>
                <c:pt idx="1102">
                  <c:v>0.28328412524031898</c:v>
                </c:pt>
                <c:pt idx="1103">
                  <c:v>0.96007050784705972</c:v>
                </c:pt>
                <c:pt idx="1104">
                  <c:v>0.96007050784705972</c:v>
                </c:pt>
                <c:pt idx="1105">
                  <c:v>0.96007050784705972</c:v>
                </c:pt>
                <c:pt idx="1106">
                  <c:v>0.19349913880110417</c:v>
                </c:pt>
                <c:pt idx="1107">
                  <c:v>0.96007050784705972</c:v>
                </c:pt>
                <c:pt idx="1108">
                  <c:v>0.96007050784705972</c:v>
                </c:pt>
                <c:pt idx="1109">
                  <c:v>0.96007050784705972</c:v>
                </c:pt>
                <c:pt idx="1110">
                  <c:v>0.96007050784705972</c:v>
                </c:pt>
                <c:pt idx="1111">
                  <c:v>7.8426543679756405E-2</c:v>
                </c:pt>
                <c:pt idx="1112">
                  <c:v>0.90522244676508901</c:v>
                </c:pt>
                <c:pt idx="1113">
                  <c:v>0.95307443365695832</c:v>
                </c:pt>
                <c:pt idx="1114">
                  <c:v>0.95307443365695832</c:v>
                </c:pt>
                <c:pt idx="1115">
                  <c:v>0.95307443365695832</c:v>
                </c:pt>
                <c:pt idx="1116">
                  <c:v>0.95307443365695832</c:v>
                </c:pt>
                <c:pt idx="1117">
                  <c:v>0.95307443365695832</c:v>
                </c:pt>
                <c:pt idx="1118">
                  <c:v>0.90522244676508901</c:v>
                </c:pt>
                <c:pt idx="1119">
                  <c:v>0.90522244676508901</c:v>
                </c:pt>
                <c:pt idx="1120">
                  <c:v>0.90522244676508901</c:v>
                </c:pt>
                <c:pt idx="1121">
                  <c:v>0.90522244676508901</c:v>
                </c:pt>
                <c:pt idx="1122">
                  <c:v>0.90522244676508901</c:v>
                </c:pt>
                <c:pt idx="1123">
                  <c:v>0.90522244676508901</c:v>
                </c:pt>
                <c:pt idx="1124">
                  <c:v>0.90522244676508901</c:v>
                </c:pt>
                <c:pt idx="1125">
                  <c:v>0.90522244676508901</c:v>
                </c:pt>
                <c:pt idx="1126">
                  <c:v>0.90522244676508901</c:v>
                </c:pt>
                <c:pt idx="1127">
                  <c:v>0.24030406301254201</c:v>
                </c:pt>
                <c:pt idx="1128">
                  <c:v>0.90522244676508901</c:v>
                </c:pt>
                <c:pt idx="1129">
                  <c:v>0.90522244676508901</c:v>
                </c:pt>
                <c:pt idx="1130">
                  <c:v>0.90522244676508901</c:v>
                </c:pt>
                <c:pt idx="1131">
                  <c:v>0.90522244676508901</c:v>
                </c:pt>
                <c:pt idx="1132">
                  <c:v>0.99994589330159167</c:v>
                </c:pt>
                <c:pt idx="1133">
                  <c:v>0.99994589330159167</c:v>
                </c:pt>
                <c:pt idx="1134">
                  <c:v>0.99994589330159167</c:v>
                </c:pt>
                <c:pt idx="1135">
                  <c:v>0.90522244676508901</c:v>
                </c:pt>
                <c:pt idx="1136">
                  <c:v>0.90522244676508901</c:v>
                </c:pt>
                <c:pt idx="1137">
                  <c:v>0.90522244676508901</c:v>
                </c:pt>
                <c:pt idx="1138">
                  <c:v>0.99994589330159167</c:v>
                </c:pt>
                <c:pt idx="1139">
                  <c:v>9.2363265956113605E-2</c:v>
                </c:pt>
                <c:pt idx="1140">
                  <c:v>9.2363265956113605E-2</c:v>
                </c:pt>
                <c:pt idx="1141">
                  <c:v>9.2363265956113605E-2</c:v>
                </c:pt>
                <c:pt idx="1142">
                  <c:v>9.2363265956113605E-2</c:v>
                </c:pt>
                <c:pt idx="1143">
                  <c:v>0.62571067670691105</c:v>
                </c:pt>
                <c:pt idx="1144">
                  <c:v>0.62571067670691105</c:v>
                </c:pt>
                <c:pt idx="1145">
                  <c:v>0.62571067670691105</c:v>
                </c:pt>
                <c:pt idx="1146">
                  <c:v>0.62571067670691105</c:v>
                </c:pt>
                <c:pt idx="1147">
                  <c:v>0.62571067670691105</c:v>
                </c:pt>
                <c:pt idx="1148">
                  <c:v>0.33937846126231358</c:v>
                </c:pt>
                <c:pt idx="1149">
                  <c:v>0.33937846126231358</c:v>
                </c:pt>
                <c:pt idx="1150">
                  <c:v>0.33937846126231358</c:v>
                </c:pt>
                <c:pt idx="1151">
                  <c:v>0.33937846126231358</c:v>
                </c:pt>
                <c:pt idx="1152">
                  <c:v>0.33937846126231358</c:v>
                </c:pt>
                <c:pt idx="1153">
                  <c:v>0.55649508790532098</c:v>
                </c:pt>
                <c:pt idx="1154">
                  <c:v>7.1596704590035337E-2</c:v>
                </c:pt>
                <c:pt idx="1155">
                  <c:v>7.1596704590035337E-2</c:v>
                </c:pt>
                <c:pt idx="1156">
                  <c:v>7.1596704590035337E-2</c:v>
                </c:pt>
                <c:pt idx="1157">
                  <c:v>7.9960046262222709E-2</c:v>
                </c:pt>
                <c:pt idx="1158">
                  <c:v>7.9960046262222709E-2</c:v>
                </c:pt>
                <c:pt idx="1159">
                  <c:v>0.55649508790532098</c:v>
                </c:pt>
                <c:pt idx="1160">
                  <c:v>7.1596704590035337E-2</c:v>
                </c:pt>
                <c:pt idx="1161">
                  <c:v>1.72562553925798E-3</c:v>
                </c:pt>
                <c:pt idx="1162">
                  <c:v>1.72562553925798E-3</c:v>
                </c:pt>
                <c:pt idx="1163">
                  <c:v>7.1596704590035337E-2</c:v>
                </c:pt>
                <c:pt idx="1164">
                  <c:v>0.55649508790532098</c:v>
                </c:pt>
                <c:pt idx="1165">
                  <c:v>0.62571067670691105</c:v>
                </c:pt>
                <c:pt idx="1166">
                  <c:v>0.62571067670691105</c:v>
                </c:pt>
                <c:pt idx="1167">
                  <c:v>0.55649508790532098</c:v>
                </c:pt>
                <c:pt idx="1168">
                  <c:v>9.2363265956113605E-2</c:v>
                </c:pt>
                <c:pt idx="1169">
                  <c:v>0.19230800929806691</c:v>
                </c:pt>
                <c:pt idx="1170">
                  <c:v>0.19349913880110417</c:v>
                </c:pt>
                <c:pt idx="1171">
                  <c:v>0.19349913880110417</c:v>
                </c:pt>
                <c:pt idx="1172">
                  <c:v>0.19230800929806691</c:v>
                </c:pt>
                <c:pt idx="1173">
                  <c:v>0.19230800929806691</c:v>
                </c:pt>
                <c:pt idx="1174">
                  <c:v>0.19230800929806691</c:v>
                </c:pt>
                <c:pt idx="1175">
                  <c:v>0.19230800929806691</c:v>
                </c:pt>
                <c:pt idx="1176">
                  <c:v>0.19230800929806691</c:v>
                </c:pt>
                <c:pt idx="1177">
                  <c:v>0.66036979387764672</c:v>
                </c:pt>
                <c:pt idx="1178">
                  <c:v>0.66036979387764672</c:v>
                </c:pt>
                <c:pt idx="1179">
                  <c:v>0.66036979387764672</c:v>
                </c:pt>
                <c:pt idx="1180">
                  <c:v>0.66036979387764672</c:v>
                </c:pt>
                <c:pt idx="1181">
                  <c:v>0.66036979387764672</c:v>
                </c:pt>
                <c:pt idx="1182">
                  <c:v>0.66036979387764672</c:v>
                </c:pt>
                <c:pt idx="1183">
                  <c:v>0.66036979387764672</c:v>
                </c:pt>
                <c:pt idx="1184">
                  <c:v>0.43750574395735725</c:v>
                </c:pt>
                <c:pt idx="1185">
                  <c:v>0.43750574395735725</c:v>
                </c:pt>
                <c:pt idx="1186">
                  <c:v>0.62571067670691105</c:v>
                </c:pt>
                <c:pt idx="1187">
                  <c:v>0.62571067670691105</c:v>
                </c:pt>
                <c:pt idx="1188">
                  <c:v>0.62571067670691105</c:v>
                </c:pt>
                <c:pt idx="1189">
                  <c:v>0.33937846126231358</c:v>
                </c:pt>
                <c:pt idx="1190">
                  <c:v>0.66036979387764672</c:v>
                </c:pt>
                <c:pt idx="1191">
                  <c:v>0.26012726678129999</c:v>
                </c:pt>
                <c:pt idx="1192">
                  <c:v>3.9736484838998075E-2</c:v>
                </c:pt>
                <c:pt idx="1193">
                  <c:v>3.9736484838998075E-2</c:v>
                </c:pt>
                <c:pt idx="1194">
                  <c:v>3.9736484838998075E-2</c:v>
                </c:pt>
                <c:pt idx="1195">
                  <c:v>3.9736484838998075E-2</c:v>
                </c:pt>
                <c:pt idx="1196">
                  <c:v>2.9473252492550523E-2</c:v>
                </c:pt>
                <c:pt idx="1197">
                  <c:v>2.9473252492550523E-2</c:v>
                </c:pt>
                <c:pt idx="1198">
                  <c:v>2.9473252492550523E-2</c:v>
                </c:pt>
                <c:pt idx="1199">
                  <c:v>2.9473252492550523E-2</c:v>
                </c:pt>
                <c:pt idx="1200">
                  <c:v>2.9473252492550523E-2</c:v>
                </c:pt>
                <c:pt idx="1201">
                  <c:v>2.9473252492550523E-2</c:v>
                </c:pt>
                <c:pt idx="1202">
                  <c:v>0.45891954707875415</c:v>
                </c:pt>
                <c:pt idx="1203">
                  <c:v>0.45891954707875415</c:v>
                </c:pt>
                <c:pt idx="1204">
                  <c:v>0.45891954707875415</c:v>
                </c:pt>
                <c:pt idx="1205">
                  <c:v>0.45891954707875415</c:v>
                </c:pt>
                <c:pt idx="1206">
                  <c:v>0.45891954707875415</c:v>
                </c:pt>
                <c:pt idx="1207">
                  <c:v>6.4021517097356803E-2</c:v>
                </c:pt>
                <c:pt idx="1208">
                  <c:v>6.4021517097356803E-2</c:v>
                </c:pt>
                <c:pt idx="1209">
                  <c:v>6.4021517097356803E-2</c:v>
                </c:pt>
                <c:pt idx="1210">
                  <c:v>6.4021517097356803E-2</c:v>
                </c:pt>
                <c:pt idx="1211">
                  <c:v>0.45891954707875415</c:v>
                </c:pt>
                <c:pt idx="1212">
                  <c:v>0.45891954707875415</c:v>
                </c:pt>
                <c:pt idx="1213">
                  <c:v>0.16893375572661201</c:v>
                </c:pt>
                <c:pt idx="1214">
                  <c:v>6.4021517097356803E-2</c:v>
                </c:pt>
                <c:pt idx="1215">
                  <c:v>6.4021517097356803E-2</c:v>
                </c:pt>
                <c:pt idx="1216">
                  <c:v>6.4021517097356803E-2</c:v>
                </c:pt>
                <c:pt idx="1217">
                  <c:v>6.4021517097356803E-2</c:v>
                </c:pt>
                <c:pt idx="1218">
                  <c:v>6.4021517097356803E-2</c:v>
                </c:pt>
                <c:pt idx="1219">
                  <c:v>6.4021517097356803E-2</c:v>
                </c:pt>
                <c:pt idx="1220">
                  <c:v>6.4021517097356803E-2</c:v>
                </c:pt>
                <c:pt idx="1221">
                  <c:v>6.4021517097356803E-2</c:v>
                </c:pt>
                <c:pt idx="1222">
                  <c:v>6.4021517097356803E-2</c:v>
                </c:pt>
                <c:pt idx="1223">
                  <c:v>0.16893375572661201</c:v>
                </c:pt>
                <c:pt idx="1224">
                  <c:v>0.16893375572661201</c:v>
                </c:pt>
                <c:pt idx="1225">
                  <c:v>0.16893375572661201</c:v>
                </c:pt>
                <c:pt idx="1226">
                  <c:v>0.16893375572661201</c:v>
                </c:pt>
                <c:pt idx="1227">
                  <c:v>0.16893375572661201</c:v>
                </c:pt>
                <c:pt idx="1228">
                  <c:v>0.12959502389278901</c:v>
                </c:pt>
                <c:pt idx="1229">
                  <c:v>0.45891954707875415</c:v>
                </c:pt>
                <c:pt idx="1230">
                  <c:v>0.45891954707875415</c:v>
                </c:pt>
                <c:pt idx="1231">
                  <c:v>0.45891954707875415</c:v>
                </c:pt>
                <c:pt idx="1232">
                  <c:v>0.12959502389278901</c:v>
                </c:pt>
                <c:pt idx="1233">
                  <c:v>0.26012726678129999</c:v>
                </c:pt>
                <c:pt idx="1234">
                  <c:v>0.26012726678129999</c:v>
                </c:pt>
                <c:pt idx="1235">
                  <c:v>0.12959502389278901</c:v>
                </c:pt>
                <c:pt idx="1236">
                  <c:v>0.12959502389278901</c:v>
                </c:pt>
                <c:pt idx="1237">
                  <c:v>0.26012726678129999</c:v>
                </c:pt>
                <c:pt idx="1238">
                  <c:v>0.26012726678129999</c:v>
                </c:pt>
                <c:pt idx="1239">
                  <c:v>0.26012726678129999</c:v>
                </c:pt>
                <c:pt idx="1240">
                  <c:v>0.45891954707875415</c:v>
                </c:pt>
                <c:pt idx="1241">
                  <c:v>0.45891954707875415</c:v>
                </c:pt>
                <c:pt idx="1242">
                  <c:v>0.45891954707875415</c:v>
                </c:pt>
                <c:pt idx="1243">
                  <c:v>0.12959502389278901</c:v>
                </c:pt>
                <c:pt idx="1244">
                  <c:v>6.4021517097356803E-2</c:v>
                </c:pt>
                <c:pt idx="1245">
                  <c:v>6.4021517097356803E-2</c:v>
                </c:pt>
                <c:pt idx="1246">
                  <c:v>0.45891954707875415</c:v>
                </c:pt>
                <c:pt idx="1247">
                  <c:v>0.26012726678129999</c:v>
                </c:pt>
                <c:pt idx="1248">
                  <c:v>0.12959502389278901</c:v>
                </c:pt>
                <c:pt idx="1249">
                  <c:v>0.12959502389278901</c:v>
                </c:pt>
                <c:pt idx="1250">
                  <c:v>0.12959502389278901</c:v>
                </c:pt>
                <c:pt idx="1251">
                  <c:v>0.12959502389278901</c:v>
                </c:pt>
                <c:pt idx="1252">
                  <c:v>0.12959502389278901</c:v>
                </c:pt>
                <c:pt idx="1253">
                  <c:v>0.12959502389278901</c:v>
                </c:pt>
                <c:pt idx="1254">
                  <c:v>0.12959502389278901</c:v>
                </c:pt>
                <c:pt idx="1255">
                  <c:v>0.26012726678129999</c:v>
                </c:pt>
                <c:pt idx="1256">
                  <c:v>0.26012726678129999</c:v>
                </c:pt>
                <c:pt idx="1257">
                  <c:v>0.26012726678129999</c:v>
                </c:pt>
                <c:pt idx="1258">
                  <c:v>0.12959502389278901</c:v>
                </c:pt>
                <c:pt idx="1259">
                  <c:v>0.12959502389278901</c:v>
                </c:pt>
                <c:pt idx="1260">
                  <c:v>0.12959502389278901</c:v>
                </c:pt>
                <c:pt idx="1261">
                  <c:v>0.26012726678129999</c:v>
                </c:pt>
                <c:pt idx="1262">
                  <c:v>0.23079514810669713</c:v>
                </c:pt>
                <c:pt idx="1263">
                  <c:v>0.12959502389278901</c:v>
                </c:pt>
                <c:pt idx="1264">
                  <c:v>0.12959502389278901</c:v>
                </c:pt>
                <c:pt idx="1265">
                  <c:v>0.26012726678129999</c:v>
                </c:pt>
                <c:pt idx="1266">
                  <c:v>0.23924554315423113</c:v>
                </c:pt>
                <c:pt idx="1267">
                  <c:v>0.23924554315423113</c:v>
                </c:pt>
                <c:pt idx="1268">
                  <c:v>0.14966935084799121</c:v>
                </c:pt>
                <c:pt idx="1269">
                  <c:v>0.14966935084799121</c:v>
                </c:pt>
                <c:pt idx="1270">
                  <c:v>0.14966935084799121</c:v>
                </c:pt>
                <c:pt idx="1271">
                  <c:v>7.836225177237334E-2</c:v>
                </c:pt>
                <c:pt idx="1272">
                  <c:v>7.836225177237334E-2</c:v>
                </c:pt>
                <c:pt idx="1273">
                  <c:v>7.836225177237334E-2</c:v>
                </c:pt>
                <c:pt idx="1274">
                  <c:v>7.836225177237334E-2</c:v>
                </c:pt>
                <c:pt idx="1275">
                  <c:v>7.836225177237334E-2</c:v>
                </c:pt>
                <c:pt idx="1276">
                  <c:v>7.836225177237334E-2</c:v>
                </c:pt>
                <c:pt idx="1277">
                  <c:v>7.8426543679756405E-2</c:v>
                </c:pt>
                <c:pt idx="1278">
                  <c:v>0.14966935084799121</c:v>
                </c:pt>
                <c:pt idx="1279">
                  <c:v>2.9560012601071099E-2</c:v>
                </c:pt>
                <c:pt idx="1280">
                  <c:v>2.9560012601071099E-2</c:v>
                </c:pt>
                <c:pt idx="1281">
                  <c:v>5.6153328850033643E-2</c:v>
                </c:pt>
                <c:pt idx="1282">
                  <c:v>5.6153328850033643E-2</c:v>
                </c:pt>
                <c:pt idx="1283">
                  <c:v>9.502405173093623E-3</c:v>
                </c:pt>
                <c:pt idx="1284">
                  <c:v>7.8426543679756405E-2</c:v>
                </c:pt>
                <c:pt idx="1285">
                  <c:v>7.8426543679756405E-2</c:v>
                </c:pt>
                <c:pt idx="1286">
                  <c:v>7.8426543679756405E-2</c:v>
                </c:pt>
                <c:pt idx="1287">
                  <c:v>7.8426543679756405E-2</c:v>
                </c:pt>
                <c:pt idx="1288">
                  <c:v>7.836225177237334E-2</c:v>
                </c:pt>
                <c:pt idx="1289">
                  <c:v>7.836225177237334E-2</c:v>
                </c:pt>
                <c:pt idx="1290">
                  <c:v>7.836225177237334E-2</c:v>
                </c:pt>
                <c:pt idx="1291">
                  <c:v>0.14966935084799121</c:v>
                </c:pt>
                <c:pt idx="1292">
                  <c:v>0.14966935084799121</c:v>
                </c:pt>
                <c:pt idx="1293">
                  <c:v>7.836225177237334E-2</c:v>
                </c:pt>
                <c:pt idx="1294">
                  <c:v>7.836225177237334E-2</c:v>
                </c:pt>
                <c:pt idx="1295">
                  <c:v>0.23924554315423113</c:v>
                </c:pt>
                <c:pt idx="1296">
                  <c:v>0.23924554315423113</c:v>
                </c:pt>
                <c:pt idx="1297">
                  <c:v>0.20345265833509801</c:v>
                </c:pt>
                <c:pt idx="1298">
                  <c:v>0.23079514810669713</c:v>
                </c:pt>
                <c:pt idx="1299">
                  <c:v>7.836225177237334E-2</c:v>
                </c:pt>
                <c:pt idx="1300">
                  <c:v>7.836225177237334E-2</c:v>
                </c:pt>
                <c:pt idx="1301">
                  <c:v>7.836225177237334E-2</c:v>
                </c:pt>
                <c:pt idx="1302">
                  <c:v>0.126745681734656</c:v>
                </c:pt>
                <c:pt idx="1303">
                  <c:v>7.1596704590035337E-2</c:v>
                </c:pt>
                <c:pt idx="1304">
                  <c:v>7.1596704590035337E-2</c:v>
                </c:pt>
                <c:pt idx="1305">
                  <c:v>7.1596704590035337E-2</c:v>
                </c:pt>
                <c:pt idx="1306">
                  <c:v>7.8426543679756405E-2</c:v>
                </c:pt>
                <c:pt idx="1307">
                  <c:v>7.8426543679756405E-2</c:v>
                </c:pt>
                <c:pt idx="1308">
                  <c:v>7.8426543679756405E-2</c:v>
                </c:pt>
                <c:pt idx="1309">
                  <c:v>7.8426543679756405E-2</c:v>
                </c:pt>
                <c:pt idx="1310">
                  <c:v>7.8426543679756405E-2</c:v>
                </c:pt>
                <c:pt idx="1311">
                  <c:v>0.26012726678129999</c:v>
                </c:pt>
                <c:pt idx="1312">
                  <c:v>0.23924554315423113</c:v>
                </c:pt>
                <c:pt idx="1313">
                  <c:v>0.26012726678129999</c:v>
                </c:pt>
                <c:pt idx="1314">
                  <c:v>0.23079514810669713</c:v>
                </c:pt>
                <c:pt idx="1315">
                  <c:v>0.23079514810669713</c:v>
                </c:pt>
                <c:pt idx="1316">
                  <c:v>0.26012726678129999</c:v>
                </c:pt>
                <c:pt idx="1317">
                  <c:v>0.12014718183664699</c:v>
                </c:pt>
                <c:pt idx="1318">
                  <c:v>0.12014718183664699</c:v>
                </c:pt>
                <c:pt idx="1319">
                  <c:v>0.26012726678129999</c:v>
                </c:pt>
                <c:pt idx="1320">
                  <c:v>0.26012726678129999</c:v>
                </c:pt>
                <c:pt idx="1321">
                  <c:v>0.12014718183664699</c:v>
                </c:pt>
                <c:pt idx="1322">
                  <c:v>0.23924554315423113</c:v>
                </c:pt>
                <c:pt idx="1323">
                  <c:v>0.23924554315423113</c:v>
                </c:pt>
                <c:pt idx="1324">
                  <c:v>0.26012726678129999</c:v>
                </c:pt>
                <c:pt idx="1325">
                  <c:v>7.836225177237334E-2</c:v>
                </c:pt>
                <c:pt idx="1326">
                  <c:v>7.836225177237334E-2</c:v>
                </c:pt>
                <c:pt idx="1327">
                  <c:v>7.836225177237334E-2</c:v>
                </c:pt>
                <c:pt idx="1328">
                  <c:v>7.836225177237334E-2</c:v>
                </c:pt>
                <c:pt idx="1329">
                  <c:v>0.14966935084799121</c:v>
                </c:pt>
                <c:pt idx="1330">
                  <c:v>0.14966935084799121</c:v>
                </c:pt>
                <c:pt idx="1331">
                  <c:v>0.14966935084799121</c:v>
                </c:pt>
                <c:pt idx="1332">
                  <c:v>0.14966935084799121</c:v>
                </c:pt>
                <c:pt idx="1333">
                  <c:v>0.14966935084799121</c:v>
                </c:pt>
                <c:pt idx="1334">
                  <c:v>0.14966935084799121</c:v>
                </c:pt>
                <c:pt idx="1335">
                  <c:v>7.9960046262222709E-2</c:v>
                </c:pt>
                <c:pt idx="1336">
                  <c:v>7.9960046262222709E-2</c:v>
                </c:pt>
                <c:pt idx="1337">
                  <c:v>7.9960046262222709E-2</c:v>
                </c:pt>
                <c:pt idx="1338">
                  <c:v>7.9960046262222709E-2</c:v>
                </c:pt>
                <c:pt idx="1339">
                  <c:v>7.9960046262222709E-2</c:v>
                </c:pt>
                <c:pt idx="1340">
                  <c:v>0.26012726678129999</c:v>
                </c:pt>
                <c:pt idx="1341">
                  <c:v>0.11178599589731796</c:v>
                </c:pt>
                <c:pt idx="1342">
                  <c:v>0.11178599589731796</c:v>
                </c:pt>
                <c:pt idx="1343">
                  <c:v>0.11178599589731796</c:v>
                </c:pt>
                <c:pt idx="1344">
                  <c:v>0.11178599589731796</c:v>
                </c:pt>
                <c:pt idx="1345">
                  <c:v>0.23924554315423113</c:v>
                </c:pt>
                <c:pt idx="1346">
                  <c:v>0.12014718183664699</c:v>
                </c:pt>
                <c:pt idx="1347">
                  <c:v>0.26012726678129999</c:v>
                </c:pt>
                <c:pt idx="1348">
                  <c:v>0.23924554315423113</c:v>
                </c:pt>
                <c:pt idx="1349">
                  <c:v>0.23924554315423113</c:v>
                </c:pt>
                <c:pt idx="1350">
                  <c:v>0.26012726678129999</c:v>
                </c:pt>
                <c:pt idx="1351">
                  <c:v>0.75461918265895234</c:v>
                </c:pt>
                <c:pt idx="1352">
                  <c:v>0.12959502389278901</c:v>
                </c:pt>
                <c:pt idx="1353">
                  <c:v>0.26012726678129999</c:v>
                </c:pt>
                <c:pt idx="1354">
                  <c:v>0.20345265833509801</c:v>
                </c:pt>
                <c:pt idx="1355">
                  <c:v>0.20345265833509801</c:v>
                </c:pt>
                <c:pt idx="1356">
                  <c:v>0.11178599589731796</c:v>
                </c:pt>
                <c:pt idx="1357">
                  <c:v>0.23924554315423113</c:v>
                </c:pt>
                <c:pt idx="1358">
                  <c:v>0.23924554315423113</c:v>
                </c:pt>
                <c:pt idx="1359">
                  <c:v>0.26012726678129999</c:v>
                </c:pt>
                <c:pt idx="1360">
                  <c:v>0.23924554315423113</c:v>
                </c:pt>
                <c:pt idx="1361">
                  <c:v>0.23924554315423113</c:v>
                </c:pt>
                <c:pt idx="1362">
                  <c:v>3.9736484838998075E-2</c:v>
                </c:pt>
                <c:pt idx="1363">
                  <c:v>0.96770421740182266</c:v>
                </c:pt>
                <c:pt idx="1364">
                  <c:v>0.96770421740182266</c:v>
                </c:pt>
                <c:pt idx="1365">
                  <c:v>0.96770421740182266</c:v>
                </c:pt>
                <c:pt idx="1366">
                  <c:v>0.96770421740182266</c:v>
                </c:pt>
                <c:pt idx="1367">
                  <c:v>0.96770421740182266</c:v>
                </c:pt>
                <c:pt idx="1368">
                  <c:v>0.96770421740182266</c:v>
                </c:pt>
                <c:pt idx="1369">
                  <c:v>0.96770421740182266</c:v>
                </c:pt>
                <c:pt idx="1370">
                  <c:v>3.9736484838998075E-2</c:v>
                </c:pt>
                <c:pt idx="1371">
                  <c:v>0.23924554315423113</c:v>
                </c:pt>
                <c:pt idx="1372">
                  <c:v>0.23079514810669713</c:v>
                </c:pt>
                <c:pt idx="1373">
                  <c:v>0.23924554315423113</c:v>
                </c:pt>
                <c:pt idx="1374">
                  <c:v>0.28003384094754702</c:v>
                </c:pt>
                <c:pt idx="1375">
                  <c:v>0.28003384094754702</c:v>
                </c:pt>
                <c:pt idx="1376">
                  <c:v>0.28003384094754702</c:v>
                </c:pt>
                <c:pt idx="1377">
                  <c:v>0.28003384094754702</c:v>
                </c:pt>
                <c:pt idx="1378">
                  <c:v>0.28003384094754702</c:v>
                </c:pt>
                <c:pt idx="1379">
                  <c:v>0.23924554315423113</c:v>
                </c:pt>
                <c:pt idx="1380">
                  <c:v>0.23924554315423113</c:v>
                </c:pt>
                <c:pt idx="1381">
                  <c:v>0.23924554315423113</c:v>
                </c:pt>
                <c:pt idx="1382">
                  <c:v>0.23079514810669713</c:v>
                </c:pt>
                <c:pt idx="1383">
                  <c:v>0.23924554315423113</c:v>
                </c:pt>
                <c:pt idx="1384">
                  <c:v>0.20345265833509801</c:v>
                </c:pt>
                <c:pt idx="1385">
                  <c:v>0.20345265833509801</c:v>
                </c:pt>
                <c:pt idx="1386">
                  <c:v>0.20345265833509801</c:v>
                </c:pt>
                <c:pt idx="1387">
                  <c:v>0.28003384094754702</c:v>
                </c:pt>
                <c:pt idx="1388">
                  <c:v>0.28003384094754702</c:v>
                </c:pt>
                <c:pt idx="1389">
                  <c:v>0.28003384094754702</c:v>
                </c:pt>
                <c:pt idx="1390">
                  <c:v>0.28003384094754702</c:v>
                </c:pt>
                <c:pt idx="1391">
                  <c:v>0.28003384094754702</c:v>
                </c:pt>
                <c:pt idx="1392">
                  <c:v>0.68632589364584062</c:v>
                </c:pt>
                <c:pt idx="1393">
                  <c:v>0.68632589364584062</c:v>
                </c:pt>
                <c:pt idx="1394">
                  <c:v>0.68632589364584062</c:v>
                </c:pt>
                <c:pt idx="1395">
                  <c:v>0.23079514810669713</c:v>
                </c:pt>
                <c:pt idx="1396">
                  <c:v>0.28003384094754702</c:v>
                </c:pt>
                <c:pt idx="1397">
                  <c:v>0.28003384094754702</c:v>
                </c:pt>
                <c:pt idx="1398">
                  <c:v>0.74161073825503432</c:v>
                </c:pt>
                <c:pt idx="1399">
                  <c:v>0.74161073825503432</c:v>
                </c:pt>
                <c:pt idx="1400">
                  <c:v>0.74161073825503432</c:v>
                </c:pt>
                <c:pt idx="1401">
                  <c:v>0.74161073825503432</c:v>
                </c:pt>
                <c:pt idx="1402">
                  <c:v>0.74161073825503432</c:v>
                </c:pt>
                <c:pt idx="1403">
                  <c:v>0.74161073825503432</c:v>
                </c:pt>
                <c:pt idx="1404">
                  <c:v>0.74161073825503432</c:v>
                </c:pt>
                <c:pt idx="1405">
                  <c:v>0.74161073825503432</c:v>
                </c:pt>
                <c:pt idx="1406">
                  <c:v>0.74161073825503432</c:v>
                </c:pt>
                <c:pt idx="1407">
                  <c:v>0.28003384094754702</c:v>
                </c:pt>
                <c:pt idx="1408">
                  <c:v>0.28003384094754702</c:v>
                </c:pt>
                <c:pt idx="1409">
                  <c:v>0.68632589364584062</c:v>
                </c:pt>
                <c:pt idx="1410">
                  <c:v>0.68632589364584062</c:v>
                </c:pt>
                <c:pt idx="1411">
                  <c:v>0.55649508790532098</c:v>
                </c:pt>
                <c:pt idx="1412">
                  <c:v>0.55649508790532098</c:v>
                </c:pt>
                <c:pt idx="1413">
                  <c:v>0.55649508790532098</c:v>
                </c:pt>
                <c:pt idx="1414">
                  <c:v>0.55649508790532098</c:v>
                </c:pt>
                <c:pt idx="1415">
                  <c:v>0.55649508790532098</c:v>
                </c:pt>
                <c:pt idx="1416">
                  <c:v>0.55649508790532098</c:v>
                </c:pt>
                <c:pt idx="1417">
                  <c:v>0.33937846126231358</c:v>
                </c:pt>
                <c:pt idx="1418">
                  <c:v>0.33937846126231358</c:v>
                </c:pt>
                <c:pt idx="1419">
                  <c:v>0.33937846126231358</c:v>
                </c:pt>
                <c:pt idx="1420">
                  <c:v>0.33937846126231358</c:v>
                </c:pt>
                <c:pt idx="1421">
                  <c:v>0.33937846126231358</c:v>
                </c:pt>
                <c:pt idx="1422">
                  <c:v>0.33937846126231358</c:v>
                </c:pt>
                <c:pt idx="1423">
                  <c:v>0.33937846126231358</c:v>
                </c:pt>
                <c:pt idx="1424">
                  <c:v>0.91618359642082103</c:v>
                </c:pt>
                <c:pt idx="1425">
                  <c:v>0.91618359642082103</c:v>
                </c:pt>
                <c:pt idx="1426">
                  <c:v>0.91618359642082103</c:v>
                </c:pt>
                <c:pt idx="1427">
                  <c:v>0.91618359642082103</c:v>
                </c:pt>
                <c:pt idx="1428">
                  <c:v>0.91618359642082103</c:v>
                </c:pt>
                <c:pt idx="1429">
                  <c:v>0.91618359642082103</c:v>
                </c:pt>
                <c:pt idx="1430">
                  <c:v>0.91618359642082103</c:v>
                </c:pt>
                <c:pt idx="1431">
                  <c:v>0.33937846126231358</c:v>
                </c:pt>
                <c:pt idx="1432">
                  <c:v>0.33937846126231358</c:v>
                </c:pt>
                <c:pt idx="1433">
                  <c:v>0.68632589364584062</c:v>
                </c:pt>
                <c:pt idx="1434">
                  <c:v>0.68632589364584062</c:v>
                </c:pt>
                <c:pt idx="1435">
                  <c:v>0.68632589364584062</c:v>
                </c:pt>
                <c:pt idx="1436">
                  <c:v>0.55649508790532098</c:v>
                </c:pt>
                <c:pt idx="1437">
                  <c:v>0.55649508790532098</c:v>
                </c:pt>
                <c:pt idx="1438">
                  <c:v>0.55649508790532098</c:v>
                </c:pt>
                <c:pt idx="1439">
                  <c:v>0.55649508790532098</c:v>
                </c:pt>
                <c:pt idx="1440">
                  <c:v>0.55649508790532098</c:v>
                </c:pt>
                <c:pt idx="1441">
                  <c:v>0.55649508790532098</c:v>
                </c:pt>
                <c:pt idx="1442">
                  <c:v>0.68632589364584062</c:v>
                </c:pt>
                <c:pt idx="1443">
                  <c:v>0.68632589364584062</c:v>
                </c:pt>
                <c:pt idx="1444">
                  <c:v>0.33937846126231358</c:v>
                </c:pt>
                <c:pt idx="1445">
                  <c:v>0.33937846126231358</c:v>
                </c:pt>
                <c:pt idx="1446">
                  <c:v>0.33937846126231358</c:v>
                </c:pt>
                <c:pt idx="1447">
                  <c:v>0.62571067670691105</c:v>
                </c:pt>
                <c:pt idx="1448">
                  <c:v>0.62571067670691105</c:v>
                </c:pt>
                <c:pt idx="1449">
                  <c:v>0.83146032833192041</c:v>
                </c:pt>
                <c:pt idx="1450">
                  <c:v>0.83146032833192041</c:v>
                </c:pt>
                <c:pt idx="1451">
                  <c:v>0.83146032833192041</c:v>
                </c:pt>
                <c:pt idx="1452">
                  <c:v>0.83146032833192041</c:v>
                </c:pt>
                <c:pt idx="1453">
                  <c:v>0.83146032833192041</c:v>
                </c:pt>
                <c:pt idx="1454">
                  <c:v>0.83146032833192041</c:v>
                </c:pt>
                <c:pt idx="1455">
                  <c:v>0.68632589364584062</c:v>
                </c:pt>
                <c:pt idx="1456">
                  <c:v>0.62571067670691105</c:v>
                </c:pt>
                <c:pt idx="1457">
                  <c:v>0.68632589364584062</c:v>
                </c:pt>
                <c:pt idx="1458">
                  <c:v>0.68632589364584062</c:v>
                </c:pt>
                <c:pt idx="1459">
                  <c:v>0.68632589364584062</c:v>
                </c:pt>
                <c:pt idx="1460">
                  <c:v>3.5460992907801413E-3</c:v>
                </c:pt>
                <c:pt idx="1461">
                  <c:v>3.5460992907801413E-3</c:v>
                </c:pt>
                <c:pt idx="1462">
                  <c:v>0.68632589364584062</c:v>
                </c:pt>
                <c:pt idx="1463">
                  <c:v>0.68632589364584062</c:v>
                </c:pt>
                <c:pt idx="1464">
                  <c:v>0.68632589364584062</c:v>
                </c:pt>
                <c:pt idx="1465">
                  <c:v>0.62571067670691105</c:v>
                </c:pt>
                <c:pt idx="1466">
                  <c:v>0.83146032833192041</c:v>
                </c:pt>
                <c:pt idx="1467">
                  <c:v>0.83146032833192041</c:v>
                </c:pt>
                <c:pt idx="1468">
                  <c:v>0.68632589364584062</c:v>
                </c:pt>
                <c:pt idx="1469">
                  <c:v>0.92200452147701562</c:v>
                </c:pt>
                <c:pt idx="1470">
                  <c:v>0.92200452147701562</c:v>
                </c:pt>
                <c:pt idx="1471">
                  <c:v>0.92200452147701562</c:v>
                </c:pt>
                <c:pt idx="1472">
                  <c:v>0.92200452147701562</c:v>
                </c:pt>
                <c:pt idx="1473">
                  <c:v>0.92200452147701562</c:v>
                </c:pt>
                <c:pt idx="1474">
                  <c:v>0.92200452147701562</c:v>
                </c:pt>
                <c:pt idx="1475">
                  <c:v>0.92200452147701562</c:v>
                </c:pt>
                <c:pt idx="1476">
                  <c:v>0.92200452147701562</c:v>
                </c:pt>
                <c:pt idx="1477">
                  <c:v>0.62571067670691105</c:v>
                </c:pt>
                <c:pt idx="1478">
                  <c:v>9.2363265956113605E-2</c:v>
                </c:pt>
                <c:pt idx="1479">
                  <c:v>0.62571067670691105</c:v>
                </c:pt>
                <c:pt idx="1480">
                  <c:v>0.92200452147701562</c:v>
                </c:pt>
                <c:pt idx="1481">
                  <c:v>0.92200452147701562</c:v>
                </c:pt>
                <c:pt idx="1482">
                  <c:v>0.92200452147701562</c:v>
                </c:pt>
                <c:pt idx="1483">
                  <c:v>0.92200452147701562</c:v>
                </c:pt>
                <c:pt idx="1484">
                  <c:v>0.92200452147701562</c:v>
                </c:pt>
                <c:pt idx="1485">
                  <c:v>0.92200452147701562</c:v>
                </c:pt>
                <c:pt idx="1486">
                  <c:v>0.92200452147701562</c:v>
                </c:pt>
                <c:pt idx="1487">
                  <c:v>0.92200452147701562</c:v>
                </c:pt>
                <c:pt idx="1488">
                  <c:v>0.92200452147701562</c:v>
                </c:pt>
                <c:pt idx="1489">
                  <c:v>7.9960046262222709E-2</c:v>
                </c:pt>
                <c:pt idx="1490">
                  <c:v>0.62571067670691105</c:v>
                </c:pt>
                <c:pt idx="1491">
                  <c:v>0.62571067670691105</c:v>
                </c:pt>
                <c:pt idx="1492">
                  <c:v>0.92200452147701562</c:v>
                </c:pt>
                <c:pt idx="1493">
                  <c:v>0.92200452147701562</c:v>
                </c:pt>
                <c:pt idx="1494">
                  <c:v>0.55649508790532098</c:v>
                </c:pt>
                <c:pt idx="1495">
                  <c:v>6.4021517097356803E-2</c:v>
                </c:pt>
                <c:pt idx="1496">
                  <c:v>6.4021517097356803E-2</c:v>
                </c:pt>
                <c:pt idx="1497">
                  <c:v>6.4021517097356803E-2</c:v>
                </c:pt>
                <c:pt idx="1498">
                  <c:v>5.6153328850033643E-2</c:v>
                </c:pt>
                <c:pt idx="1499">
                  <c:v>5.6153328850033643E-2</c:v>
                </c:pt>
                <c:pt idx="1500">
                  <c:v>5.6153328850033643E-2</c:v>
                </c:pt>
                <c:pt idx="1501">
                  <c:v>5.6153328850033643E-2</c:v>
                </c:pt>
                <c:pt idx="1502">
                  <c:v>9.502405173093623E-3</c:v>
                </c:pt>
                <c:pt idx="1503">
                  <c:v>9.502405173093623E-3</c:v>
                </c:pt>
                <c:pt idx="1504">
                  <c:v>5.6153328850033643E-2</c:v>
                </c:pt>
                <c:pt idx="1505">
                  <c:v>0.20345265833509801</c:v>
                </c:pt>
                <c:pt idx="1506">
                  <c:v>0.20345265833509801</c:v>
                </c:pt>
                <c:pt idx="1507">
                  <c:v>5.6153328850033643E-2</c:v>
                </c:pt>
                <c:pt idx="1508">
                  <c:v>5.6153328850033643E-2</c:v>
                </c:pt>
                <c:pt idx="1509">
                  <c:v>3.9736484838998075E-2</c:v>
                </c:pt>
                <c:pt idx="1510">
                  <c:v>3.9736484838998075E-2</c:v>
                </c:pt>
                <c:pt idx="1511">
                  <c:v>3.9736484838998075E-2</c:v>
                </c:pt>
                <c:pt idx="1512">
                  <c:v>6.4021517097356803E-2</c:v>
                </c:pt>
                <c:pt idx="1513">
                  <c:v>6.4021517097356803E-2</c:v>
                </c:pt>
                <c:pt idx="1514">
                  <c:v>6.4021517097356803E-2</c:v>
                </c:pt>
                <c:pt idx="1515">
                  <c:v>6.4021517097356803E-2</c:v>
                </c:pt>
                <c:pt idx="1516">
                  <c:v>6.4021517097356803E-2</c:v>
                </c:pt>
                <c:pt idx="1517">
                  <c:v>6.4021517097356803E-2</c:v>
                </c:pt>
                <c:pt idx="1518">
                  <c:v>3.9736484838998075E-2</c:v>
                </c:pt>
                <c:pt idx="1519">
                  <c:v>0.82862649105821795</c:v>
                </c:pt>
                <c:pt idx="1520">
                  <c:v>0.82862649105821795</c:v>
                </c:pt>
                <c:pt idx="1521">
                  <c:v>0.82862649105821795</c:v>
                </c:pt>
                <c:pt idx="1522">
                  <c:v>0.82862649105821795</c:v>
                </c:pt>
                <c:pt idx="1523">
                  <c:v>0.18688691830809101</c:v>
                </c:pt>
                <c:pt idx="1524">
                  <c:v>0.18688691830809101</c:v>
                </c:pt>
                <c:pt idx="1525">
                  <c:v>0.18688691830809101</c:v>
                </c:pt>
                <c:pt idx="1526">
                  <c:v>0.18688691830809101</c:v>
                </c:pt>
                <c:pt idx="1527">
                  <c:v>0.18688691830809101</c:v>
                </c:pt>
                <c:pt idx="1528">
                  <c:v>0.18688691830809101</c:v>
                </c:pt>
                <c:pt idx="1529">
                  <c:v>5.6153328850033643E-2</c:v>
                </c:pt>
                <c:pt idx="1530">
                  <c:v>5.6153328850033643E-2</c:v>
                </c:pt>
                <c:pt idx="1531">
                  <c:v>6.4021517097356803E-2</c:v>
                </c:pt>
                <c:pt idx="1532">
                  <c:v>6.4021517097356803E-2</c:v>
                </c:pt>
                <c:pt idx="1533">
                  <c:v>6.4021517097356803E-2</c:v>
                </c:pt>
                <c:pt idx="1534">
                  <c:v>3.9736484838998075E-2</c:v>
                </c:pt>
                <c:pt idx="1535">
                  <c:v>3.9736484838998075E-2</c:v>
                </c:pt>
                <c:pt idx="1536">
                  <c:v>3.9736484838998075E-2</c:v>
                </c:pt>
                <c:pt idx="1537">
                  <c:v>3.9736484838998075E-2</c:v>
                </c:pt>
                <c:pt idx="1538">
                  <c:v>3.9736484838998075E-2</c:v>
                </c:pt>
                <c:pt idx="1539">
                  <c:v>3.9736484838998075E-2</c:v>
                </c:pt>
                <c:pt idx="1540">
                  <c:v>3.9736484838998075E-2</c:v>
                </c:pt>
                <c:pt idx="1541">
                  <c:v>3.9736484838998075E-2</c:v>
                </c:pt>
                <c:pt idx="1542">
                  <c:v>3.9736484838998075E-2</c:v>
                </c:pt>
                <c:pt idx="1543">
                  <c:v>3.9736484838998075E-2</c:v>
                </c:pt>
                <c:pt idx="1544">
                  <c:v>3.9736484838998075E-2</c:v>
                </c:pt>
                <c:pt idx="1545">
                  <c:v>3.9736484838998075E-2</c:v>
                </c:pt>
                <c:pt idx="1546">
                  <c:v>3.9736484838998075E-2</c:v>
                </c:pt>
                <c:pt idx="1547">
                  <c:v>3.9736484838998075E-2</c:v>
                </c:pt>
                <c:pt idx="1548">
                  <c:v>3.9736484838998075E-2</c:v>
                </c:pt>
                <c:pt idx="1549">
                  <c:v>3.9736484838998075E-2</c:v>
                </c:pt>
                <c:pt idx="1550">
                  <c:v>3.2986684274237878E-2</c:v>
                </c:pt>
                <c:pt idx="1551">
                  <c:v>3.2986684274237878E-2</c:v>
                </c:pt>
                <c:pt idx="1552">
                  <c:v>3.2986684274237878E-2</c:v>
                </c:pt>
                <c:pt idx="1553">
                  <c:v>3.2986684274237878E-2</c:v>
                </c:pt>
                <c:pt idx="1554">
                  <c:v>3.2986684274237878E-2</c:v>
                </c:pt>
                <c:pt idx="1555">
                  <c:v>5.6153328850033643E-2</c:v>
                </c:pt>
                <c:pt idx="1556">
                  <c:v>5.6153328850033643E-2</c:v>
                </c:pt>
                <c:pt idx="1557">
                  <c:v>5.6153328850033643E-2</c:v>
                </c:pt>
                <c:pt idx="1558">
                  <c:v>5.6153328850033643E-2</c:v>
                </c:pt>
                <c:pt idx="1559">
                  <c:v>5.6153328850033643E-2</c:v>
                </c:pt>
                <c:pt idx="1560">
                  <c:v>5.6153328850033643E-2</c:v>
                </c:pt>
                <c:pt idx="1561">
                  <c:v>5.6153328850033643E-2</c:v>
                </c:pt>
                <c:pt idx="1562">
                  <c:v>5.6153328850033643E-2</c:v>
                </c:pt>
                <c:pt idx="1563">
                  <c:v>5.6153328850033643E-2</c:v>
                </c:pt>
                <c:pt idx="1564">
                  <c:v>6.4021517097356803E-2</c:v>
                </c:pt>
                <c:pt idx="1565">
                  <c:v>6.4021517097356803E-2</c:v>
                </c:pt>
                <c:pt idx="1566">
                  <c:v>6.4021517097356803E-2</c:v>
                </c:pt>
                <c:pt idx="1567">
                  <c:v>6.4021517097356803E-2</c:v>
                </c:pt>
                <c:pt idx="1568">
                  <c:v>5.6153328850033643E-2</c:v>
                </c:pt>
                <c:pt idx="1569">
                  <c:v>5.6153328850033643E-2</c:v>
                </c:pt>
                <c:pt idx="1570">
                  <c:v>5.6153328850033643E-2</c:v>
                </c:pt>
                <c:pt idx="1571">
                  <c:v>5.6153328850033643E-2</c:v>
                </c:pt>
                <c:pt idx="1572">
                  <c:v>5.6153328850033643E-2</c:v>
                </c:pt>
                <c:pt idx="1573">
                  <c:v>5.6153328850033643E-2</c:v>
                </c:pt>
                <c:pt idx="1574">
                  <c:v>5.6153328850033643E-2</c:v>
                </c:pt>
                <c:pt idx="1575">
                  <c:v>5.6153328850033643E-2</c:v>
                </c:pt>
                <c:pt idx="1576">
                  <c:v>5.6153328850033643E-2</c:v>
                </c:pt>
                <c:pt idx="1577">
                  <c:v>5.6153328850033643E-2</c:v>
                </c:pt>
                <c:pt idx="1578">
                  <c:v>3.9736484838998075E-2</c:v>
                </c:pt>
                <c:pt idx="1579">
                  <c:v>3.9736484838998075E-2</c:v>
                </c:pt>
                <c:pt idx="1580">
                  <c:v>3.9736484838998075E-2</c:v>
                </c:pt>
                <c:pt idx="1581">
                  <c:v>3.9736484838998075E-2</c:v>
                </c:pt>
                <c:pt idx="1582">
                  <c:v>3.9736484838998075E-2</c:v>
                </c:pt>
                <c:pt idx="1583">
                  <c:v>3.9736484838998075E-2</c:v>
                </c:pt>
                <c:pt idx="1584">
                  <c:v>0.16893375572661201</c:v>
                </c:pt>
                <c:pt idx="1585">
                  <c:v>0.16893375572661201</c:v>
                </c:pt>
                <c:pt idx="1586">
                  <c:v>5.6153328850033643E-2</c:v>
                </c:pt>
                <c:pt idx="1587">
                  <c:v>5.6153328850033643E-2</c:v>
                </c:pt>
                <c:pt idx="1588">
                  <c:v>6.4021517097356803E-2</c:v>
                </c:pt>
                <c:pt idx="1589">
                  <c:v>5.6153328850033643E-2</c:v>
                </c:pt>
                <c:pt idx="1590">
                  <c:v>5.6153328850033643E-2</c:v>
                </c:pt>
                <c:pt idx="1591">
                  <c:v>5.6153328850033643E-2</c:v>
                </c:pt>
                <c:pt idx="1592">
                  <c:v>6.4021517097356803E-2</c:v>
                </c:pt>
                <c:pt idx="1593">
                  <c:v>6.4021517097356803E-2</c:v>
                </c:pt>
                <c:pt idx="1594">
                  <c:v>0.18688691830809101</c:v>
                </c:pt>
                <c:pt idx="1595">
                  <c:v>0.82862649105821795</c:v>
                </c:pt>
                <c:pt idx="1596">
                  <c:v>0.82862649105821795</c:v>
                </c:pt>
                <c:pt idx="1597">
                  <c:v>0.82862649105821795</c:v>
                </c:pt>
                <c:pt idx="1598">
                  <c:v>0.82862649105821795</c:v>
                </c:pt>
                <c:pt idx="1599">
                  <c:v>0.90522244676508901</c:v>
                </c:pt>
                <c:pt idx="1600">
                  <c:v>0.90522244676508901</c:v>
                </c:pt>
                <c:pt idx="1601">
                  <c:v>0.90522244676508901</c:v>
                </c:pt>
                <c:pt idx="1602">
                  <c:v>0.90522244676508901</c:v>
                </c:pt>
                <c:pt idx="1603">
                  <c:v>0.90522244676508901</c:v>
                </c:pt>
                <c:pt idx="1604">
                  <c:v>0.90522244676508901</c:v>
                </c:pt>
                <c:pt idx="1605">
                  <c:v>0.90522244676508901</c:v>
                </c:pt>
                <c:pt idx="1606">
                  <c:v>0.90522244676508901</c:v>
                </c:pt>
                <c:pt idx="1607">
                  <c:v>0.90522244676508901</c:v>
                </c:pt>
                <c:pt idx="1608">
                  <c:v>0.90522244676508901</c:v>
                </c:pt>
                <c:pt idx="1609">
                  <c:v>0.90522244676508901</c:v>
                </c:pt>
                <c:pt idx="1610">
                  <c:v>0.90522244676508901</c:v>
                </c:pt>
                <c:pt idx="1611">
                  <c:v>0.90522244676508901</c:v>
                </c:pt>
                <c:pt idx="1612">
                  <c:v>0.90522244676508901</c:v>
                </c:pt>
                <c:pt idx="1613">
                  <c:v>0.90522244676508901</c:v>
                </c:pt>
                <c:pt idx="1614">
                  <c:v>0.90522244676508901</c:v>
                </c:pt>
                <c:pt idx="1615">
                  <c:v>0.82862649105821795</c:v>
                </c:pt>
                <c:pt idx="1616">
                  <c:v>0.82862649105821795</c:v>
                </c:pt>
                <c:pt idx="1617">
                  <c:v>5.6153328850033643E-2</c:v>
                </c:pt>
                <c:pt idx="1618">
                  <c:v>5.6153328850033643E-2</c:v>
                </c:pt>
                <c:pt idx="1619">
                  <c:v>5.6153328850033643E-2</c:v>
                </c:pt>
                <c:pt idx="1620">
                  <c:v>5.6153328850033643E-2</c:v>
                </c:pt>
                <c:pt idx="1621">
                  <c:v>0.82862649105821795</c:v>
                </c:pt>
                <c:pt idx="1622">
                  <c:v>0.97259464735192902</c:v>
                </c:pt>
                <c:pt idx="1623">
                  <c:v>0.97259464735192902</c:v>
                </c:pt>
                <c:pt idx="1624">
                  <c:v>0.97259464735192902</c:v>
                </c:pt>
                <c:pt idx="1625">
                  <c:v>0.97259464735192902</c:v>
                </c:pt>
                <c:pt idx="1626">
                  <c:v>0.97259464735192902</c:v>
                </c:pt>
                <c:pt idx="1627">
                  <c:v>0.97259464735192902</c:v>
                </c:pt>
                <c:pt idx="1628">
                  <c:v>0.97259464735192902</c:v>
                </c:pt>
                <c:pt idx="1629">
                  <c:v>0.82862649105821795</c:v>
                </c:pt>
                <c:pt idx="1630">
                  <c:v>0.82862649105821795</c:v>
                </c:pt>
                <c:pt idx="1631">
                  <c:v>0.90522244676508901</c:v>
                </c:pt>
                <c:pt idx="1632">
                  <c:v>0.64077658513221269</c:v>
                </c:pt>
                <c:pt idx="1633">
                  <c:v>0.64077658513221269</c:v>
                </c:pt>
                <c:pt idx="1634">
                  <c:v>0.64077658513221269</c:v>
                </c:pt>
                <c:pt idx="1635">
                  <c:v>0.64077658513221269</c:v>
                </c:pt>
                <c:pt idx="1636">
                  <c:v>0.64077658513221269</c:v>
                </c:pt>
                <c:pt idx="1637">
                  <c:v>0.64077658513221269</c:v>
                </c:pt>
                <c:pt idx="1638">
                  <c:v>0.64077658513221269</c:v>
                </c:pt>
                <c:pt idx="1639">
                  <c:v>0.61068491059330965</c:v>
                </c:pt>
                <c:pt idx="1640">
                  <c:v>0.61068491059330965</c:v>
                </c:pt>
                <c:pt idx="1641">
                  <c:v>0.61068491059330965</c:v>
                </c:pt>
                <c:pt idx="1642">
                  <c:v>0.64077658513221269</c:v>
                </c:pt>
                <c:pt idx="1643">
                  <c:v>0.64077658513221269</c:v>
                </c:pt>
                <c:pt idx="1644">
                  <c:v>0.64077658513221269</c:v>
                </c:pt>
                <c:pt idx="1645">
                  <c:v>0.64077658513221269</c:v>
                </c:pt>
                <c:pt idx="1646">
                  <c:v>0.28328412524031898</c:v>
                </c:pt>
                <c:pt idx="1647">
                  <c:v>0.64077658513221269</c:v>
                </c:pt>
                <c:pt idx="1648">
                  <c:v>0.64077658513221269</c:v>
                </c:pt>
                <c:pt idx="1649">
                  <c:v>0.28328412524031898</c:v>
                </c:pt>
                <c:pt idx="1650">
                  <c:v>0.28328412524031898</c:v>
                </c:pt>
                <c:pt idx="1651">
                  <c:v>0.64077658513221269</c:v>
                </c:pt>
                <c:pt idx="1652">
                  <c:v>0.64077658513221269</c:v>
                </c:pt>
                <c:pt idx="1653">
                  <c:v>0.64077658513221269</c:v>
                </c:pt>
                <c:pt idx="1654">
                  <c:v>0.97259464735192902</c:v>
                </c:pt>
                <c:pt idx="1655">
                  <c:v>1.7035589370831699E-2</c:v>
                </c:pt>
                <c:pt idx="1656">
                  <c:v>0.99990081333068836</c:v>
                </c:pt>
                <c:pt idx="1657">
                  <c:v>0.99990081333068836</c:v>
                </c:pt>
                <c:pt idx="1658">
                  <c:v>0.99990081333068836</c:v>
                </c:pt>
                <c:pt idx="1659">
                  <c:v>0.99990081333068836</c:v>
                </c:pt>
                <c:pt idx="1660">
                  <c:v>0.99990081333068836</c:v>
                </c:pt>
                <c:pt idx="1661">
                  <c:v>0.99990081333068836</c:v>
                </c:pt>
                <c:pt idx="1662">
                  <c:v>0.99990081333068836</c:v>
                </c:pt>
                <c:pt idx="1663">
                  <c:v>0.99990081333068836</c:v>
                </c:pt>
                <c:pt idx="1664">
                  <c:v>0.82862649105821795</c:v>
                </c:pt>
                <c:pt idx="1665">
                  <c:v>0.82862649105821795</c:v>
                </c:pt>
                <c:pt idx="1666">
                  <c:v>0.82862649105821795</c:v>
                </c:pt>
                <c:pt idx="1667">
                  <c:v>0.82862649105821795</c:v>
                </c:pt>
                <c:pt idx="1668">
                  <c:v>0.82862649105821795</c:v>
                </c:pt>
                <c:pt idx="1669">
                  <c:v>0.82862649105821795</c:v>
                </c:pt>
                <c:pt idx="1670">
                  <c:v>0.82862649105821795</c:v>
                </c:pt>
                <c:pt idx="1671">
                  <c:v>0.82862649105821795</c:v>
                </c:pt>
                <c:pt idx="1672">
                  <c:v>0.82862649105821795</c:v>
                </c:pt>
                <c:pt idx="1673">
                  <c:v>0.82862649105821795</c:v>
                </c:pt>
                <c:pt idx="1674">
                  <c:v>0.82862649105821795</c:v>
                </c:pt>
                <c:pt idx="1675">
                  <c:v>0.82862649105821795</c:v>
                </c:pt>
                <c:pt idx="1676">
                  <c:v>0.82862649105821795</c:v>
                </c:pt>
                <c:pt idx="1677">
                  <c:v>2.7026880935778716E-6</c:v>
                </c:pt>
                <c:pt idx="1678">
                  <c:v>2.7026880935778716E-6</c:v>
                </c:pt>
                <c:pt idx="1679">
                  <c:v>2.7026880935778716E-6</c:v>
                </c:pt>
                <c:pt idx="1680">
                  <c:v>5.4507337526205527E-2</c:v>
                </c:pt>
                <c:pt idx="1681">
                  <c:v>5.4507337526205527E-2</c:v>
                </c:pt>
                <c:pt idx="1682">
                  <c:v>5.4507337526205527E-2</c:v>
                </c:pt>
                <c:pt idx="1683">
                  <c:v>5.4507337526205527E-2</c:v>
                </c:pt>
                <c:pt idx="1684">
                  <c:v>0.14901533902303812</c:v>
                </c:pt>
                <c:pt idx="1685">
                  <c:v>0.61068491059330965</c:v>
                </c:pt>
                <c:pt idx="1686">
                  <c:v>0.61068491059330965</c:v>
                </c:pt>
                <c:pt idx="1687">
                  <c:v>0.61068491059330965</c:v>
                </c:pt>
                <c:pt idx="1688">
                  <c:v>0.61068491059330965</c:v>
                </c:pt>
                <c:pt idx="1689">
                  <c:v>0.61068491059330965</c:v>
                </c:pt>
                <c:pt idx="1690">
                  <c:v>0.61068491059330965</c:v>
                </c:pt>
                <c:pt idx="1691">
                  <c:v>2.6771372479029168E-4</c:v>
                </c:pt>
                <c:pt idx="1692">
                  <c:v>0.61068491059330965</c:v>
                </c:pt>
                <c:pt idx="1693">
                  <c:v>0.34760056834675318</c:v>
                </c:pt>
                <c:pt idx="1694">
                  <c:v>0.54060728190082696</c:v>
                </c:pt>
                <c:pt idx="1695">
                  <c:v>0.34760056834675318</c:v>
                </c:pt>
                <c:pt idx="1696">
                  <c:v>0.37755548267191402</c:v>
                </c:pt>
                <c:pt idx="1697">
                  <c:v>0.37755548267191402</c:v>
                </c:pt>
                <c:pt idx="1698">
                  <c:v>0.18688691830809101</c:v>
                </c:pt>
                <c:pt idx="1699">
                  <c:v>0.54060728190082696</c:v>
                </c:pt>
                <c:pt idx="1700">
                  <c:v>7.836225177237334E-2</c:v>
                </c:pt>
                <c:pt idx="1701">
                  <c:v>0.34760056834675318</c:v>
                </c:pt>
                <c:pt idx="1702">
                  <c:v>3.9736484838998075E-2</c:v>
                </c:pt>
                <c:pt idx="1703">
                  <c:v>0.54060728190082696</c:v>
                </c:pt>
                <c:pt idx="1704">
                  <c:v>0.26012726678129999</c:v>
                </c:pt>
                <c:pt idx="1705">
                  <c:v>0.26012726678129999</c:v>
                </c:pt>
                <c:pt idx="1706">
                  <c:v>0.26012726678129999</c:v>
                </c:pt>
                <c:pt idx="1707">
                  <c:v>0.210485028918733</c:v>
                </c:pt>
                <c:pt idx="1708">
                  <c:v>0.210485028918733</c:v>
                </c:pt>
                <c:pt idx="1709">
                  <c:v>0.210485028918733</c:v>
                </c:pt>
                <c:pt idx="1710">
                  <c:v>0.19349913880110417</c:v>
                </c:pt>
                <c:pt idx="1711">
                  <c:v>1.7035589370831699E-2</c:v>
                </c:pt>
                <c:pt idx="1712">
                  <c:v>0.24030406301254201</c:v>
                </c:pt>
                <c:pt idx="1713">
                  <c:v>0.14966935084799121</c:v>
                </c:pt>
                <c:pt idx="1714">
                  <c:v>0.24030406301254201</c:v>
                </c:pt>
                <c:pt idx="1715">
                  <c:v>0.24030406301254201</c:v>
                </c:pt>
                <c:pt idx="1716">
                  <c:v>0.255297962160419</c:v>
                </c:pt>
                <c:pt idx="1717">
                  <c:v>0.255297962160419</c:v>
                </c:pt>
                <c:pt idx="1718">
                  <c:v>0.82862649105821795</c:v>
                </c:pt>
                <c:pt idx="1719">
                  <c:v>0.82862649105821795</c:v>
                </c:pt>
                <c:pt idx="1720">
                  <c:v>0.17074254872095701</c:v>
                </c:pt>
                <c:pt idx="1721">
                  <c:v>0.39630666562973343</c:v>
                </c:pt>
                <c:pt idx="1722">
                  <c:v>0.39630666562973343</c:v>
                </c:pt>
                <c:pt idx="1723">
                  <c:v>9.2363265956113605E-2</c:v>
                </c:pt>
                <c:pt idx="1724">
                  <c:v>9.2363265956113605E-2</c:v>
                </c:pt>
                <c:pt idx="1725">
                  <c:v>0.210485028918733</c:v>
                </c:pt>
                <c:pt idx="1726">
                  <c:v>1.7035589370831699E-2</c:v>
                </c:pt>
                <c:pt idx="1727">
                  <c:v>1.7035589370831699E-2</c:v>
                </c:pt>
                <c:pt idx="1728">
                  <c:v>1.7035589370831699E-2</c:v>
                </c:pt>
                <c:pt idx="1729">
                  <c:v>0.210485028918733</c:v>
                </c:pt>
                <c:pt idx="1730">
                  <c:v>9.2363265956113605E-2</c:v>
                </c:pt>
                <c:pt idx="1731">
                  <c:v>9.2363265956113605E-2</c:v>
                </c:pt>
                <c:pt idx="1732">
                  <c:v>3.6723163841807897E-2</c:v>
                </c:pt>
                <c:pt idx="1733">
                  <c:v>9.2363265956113605E-2</c:v>
                </c:pt>
                <c:pt idx="1734">
                  <c:v>0.210485028918733</c:v>
                </c:pt>
                <c:pt idx="1735">
                  <c:v>0.28328412524031898</c:v>
                </c:pt>
                <c:pt idx="1736">
                  <c:v>3.9736484838998075E-2</c:v>
                </c:pt>
                <c:pt idx="1737">
                  <c:v>9.2363265956113605E-2</c:v>
                </c:pt>
                <c:pt idx="1738">
                  <c:v>1.7035589370831699E-2</c:v>
                </c:pt>
                <c:pt idx="1739">
                  <c:v>1.7035589370831699E-2</c:v>
                </c:pt>
                <c:pt idx="1740">
                  <c:v>0.210485028918733</c:v>
                </c:pt>
                <c:pt idx="1741">
                  <c:v>0.210485028918733</c:v>
                </c:pt>
                <c:pt idx="1742">
                  <c:v>9.2363265956113605E-2</c:v>
                </c:pt>
                <c:pt idx="1743">
                  <c:v>0.28695771265874898</c:v>
                </c:pt>
                <c:pt idx="1744">
                  <c:v>0.28695771265874898</c:v>
                </c:pt>
                <c:pt idx="1745">
                  <c:v>0.28695771265874898</c:v>
                </c:pt>
                <c:pt idx="1746">
                  <c:v>0.28695771265874898</c:v>
                </c:pt>
                <c:pt idx="1747">
                  <c:v>0.11178599589731796</c:v>
                </c:pt>
                <c:pt idx="1748">
                  <c:v>0.19349913880110417</c:v>
                </c:pt>
                <c:pt idx="1749">
                  <c:v>0.19349913880110417</c:v>
                </c:pt>
                <c:pt idx="1750">
                  <c:v>0.19349913880110417</c:v>
                </c:pt>
                <c:pt idx="1751">
                  <c:v>0.19349913880110417</c:v>
                </c:pt>
                <c:pt idx="1752">
                  <c:v>0.19349913880110417</c:v>
                </c:pt>
                <c:pt idx="1753">
                  <c:v>0.19349913880110417</c:v>
                </c:pt>
                <c:pt idx="1754">
                  <c:v>0.19349913880110417</c:v>
                </c:pt>
                <c:pt idx="1755">
                  <c:v>0.19349913880110417</c:v>
                </c:pt>
                <c:pt idx="1756">
                  <c:v>0.19349913880110417</c:v>
                </c:pt>
                <c:pt idx="1757">
                  <c:v>0.11178599589731796</c:v>
                </c:pt>
                <c:pt idx="1758">
                  <c:v>2.6771372479029168E-4</c:v>
                </c:pt>
                <c:pt idx="1759">
                  <c:v>0.11178599589731796</c:v>
                </c:pt>
                <c:pt idx="1760">
                  <c:v>0.126745681734656</c:v>
                </c:pt>
                <c:pt idx="1761">
                  <c:v>0.126745681734656</c:v>
                </c:pt>
                <c:pt idx="1762">
                  <c:v>0.126745681734656</c:v>
                </c:pt>
                <c:pt idx="1763">
                  <c:v>0.126745681734656</c:v>
                </c:pt>
                <c:pt idx="1764">
                  <c:v>1.7035589370831699E-2</c:v>
                </c:pt>
                <c:pt idx="1765">
                  <c:v>1.7035589370831699E-2</c:v>
                </c:pt>
                <c:pt idx="1766">
                  <c:v>9.2363265956113605E-2</c:v>
                </c:pt>
                <c:pt idx="1767">
                  <c:v>9.2363265956113605E-2</c:v>
                </c:pt>
                <c:pt idx="1768">
                  <c:v>9.2363265956113605E-2</c:v>
                </c:pt>
                <c:pt idx="1769">
                  <c:v>9.2363265956113605E-2</c:v>
                </c:pt>
                <c:pt idx="1770">
                  <c:v>9.2363265956113605E-2</c:v>
                </c:pt>
                <c:pt idx="1771">
                  <c:v>9.2363265956113605E-2</c:v>
                </c:pt>
                <c:pt idx="1772">
                  <c:v>1.7035589370831699E-2</c:v>
                </c:pt>
                <c:pt idx="1773">
                  <c:v>1.7035589370831699E-2</c:v>
                </c:pt>
                <c:pt idx="1774">
                  <c:v>1.7035589370831699E-2</c:v>
                </c:pt>
                <c:pt idx="1775">
                  <c:v>0.28328412524031898</c:v>
                </c:pt>
                <c:pt idx="1776">
                  <c:v>0.28328412524031898</c:v>
                </c:pt>
                <c:pt idx="1777">
                  <c:v>0.28328412524031898</c:v>
                </c:pt>
                <c:pt idx="1778">
                  <c:v>0.20345265833509801</c:v>
                </c:pt>
                <c:pt idx="1779">
                  <c:v>0.20345265833509801</c:v>
                </c:pt>
                <c:pt idx="1780">
                  <c:v>0.20345265833509801</c:v>
                </c:pt>
                <c:pt idx="1781">
                  <c:v>2.6771372479029168E-4</c:v>
                </c:pt>
                <c:pt idx="1782">
                  <c:v>2.6771372479029168E-4</c:v>
                </c:pt>
                <c:pt idx="1783">
                  <c:v>1.7035589370831699E-2</c:v>
                </c:pt>
                <c:pt idx="1784">
                  <c:v>1.7035589370831699E-2</c:v>
                </c:pt>
                <c:pt idx="1785">
                  <c:v>1.7035589370831699E-2</c:v>
                </c:pt>
                <c:pt idx="1786">
                  <c:v>3.9736484838998075E-2</c:v>
                </c:pt>
                <c:pt idx="1787">
                  <c:v>3.9736484838998075E-2</c:v>
                </c:pt>
                <c:pt idx="1788">
                  <c:v>3.9736484838998075E-2</c:v>
                </c:pt>
                <c:pt idx="1789">
                  <c:v>0.28328412524031898</c:v>
                </c:pt>
                <c:pt idx="1790">
                  <c:v>1.7035589370831699E-2</c:v>
                </c:pt>
                <c:pt idx="1791">
                  <c:v>9.2363265956113605E-2</c:v>
                </c:pt>
                <c:pt idx="1792">
                  <c:v>1.7035589370831699E-2</c:v>
                </c:pt>
                <c:pt idx="1793">
                  <c:v>9.2363265956113605E-2</c:v>
                </c:pt>
                <c:pt idx="1794">
                  <c:v>1.7035589370831699E-2</c:v>
                </c:pt>
                <c:pt idx="1795">
                  <c:v>1.7035589370831699E-2</c:v>
                </c:pt>
                <c:pt idx="1796">
                  <c:v>1.7035589370831699E-2</c:v>
                </c:pt>
                <c:pt idx="1797">
                  <c:v>1.7035589370831699E-2</c:v>
                </c:pt>
                <c:pt idx="1798">
                  <c:v>0.7551716492999303</c:v>
                </c:pt>
                <c:pt idx="1799">
                  <c:v>0.7551716492999303</c:v>
                </c:pt>
                <c:pt idx="1800">
                  <c:v>0.7551716492999303</c:v>
                </c:pt>
                <c:pt idx="1801">
                  <c:v>0.7551716492999303</c:v>
                </c:pt>
                <c:pt idx="1802">
                  <c:v>0.7551716492999303</c:v>
                </c:pt>
                <c:pt idx="1803">
                  <c:v>0.7551716492999303</c:v>
                </c:pt>
                <c:pt idx="1804">
                  <c:v>0.7551716492999303</c:v>
                </c:pt>
                <c:pt idx="1805">
                  <c:v>0.7551716492999303</c:v>
                </c:pt>
                <c:pt idx="1806">
                  <c:v>0.10638335939713796</c:v>
                </c:pt>
                <c:pt idx="1807">
                  <c:v>0.10638335939713796</c:v>
                </c:pt>
                <c:pt idx="1808">
                  <c:v>3.2181417152705012E-2</c:v>
                </c:pt>
                <c:pt idx="1809">
                  <c:v>0.78111286359588405</c:v>
                </c:pt>
                <c:pt idx="1810">
                  <c:v>0.78111286359588405</c:v>
                </c:pt>
                <c:pt idx="1811">
                  <c:v>0.7551716492999303</c:v>
                </c:pt>
                <c:pt idx="1812">
                  <c:v>0.24030406301254201</c:v>
                </c:pt>
                <c:pt idx="1813">
                  <c:v>0.24030406301254201</c:v>
                </c:pt>
                <c:pt idx="1814">
                  <c:v>7.1596704590035337E-2</c:v>
                </c:pt>
                <c:pt idx="1815">
                  <c:v>7.1596704590035337E-2</c:v>
                </c:pt>
                <c:pt idx="1816">
                  <c:v>0.24030406301254201</c:v>
                </c:pt>
                <c:pt idx="1817">
                  <c:v>0.24030406301254201</c:v>
                </c:pt>
                <c:pt idx="1818">
                  <c:v>0.24030406301254201</c:v>
                </c:pt>
                <c:pt idx="1819">
                  <c:v>0.24030406301254201</c:v>
                </c:pt>
                <c:pt idx="1820">
                  <c:v>0.24030406301254201</c:v>
                </c:pt>
                <c:pt idx="1821">
                  <c:v>0.24030406301254201</c:v>
                </c:pt>
                <c:pt idx="1822">
                  <c:v>0.24030406301254201</c:v>
                </c:pt>
                <c:pt idx="1823">
                  <c:v>0.24030406301254201</c:v>
                </c:pt>
                <c:pt idx="1824">
                  <c:v>9.502405173093623E-3</c:v>
                </c:pt>
                <c:pt idx="1825">
                  <c:v>9.502405173093623E-3</c:v>
                </c:pt>
                <c:pt idx="1826">
                  <c:v>9.502405173093623E-3</c:v>
                </c:pt>
                <c:pt idx="1827">
                  <c:v>9.502405173093623E-3</c:v>
                </c:pt>
                <c:pt idx="1828">
                  <c:v>9.502405173093623E-3</c:v>
                </c:pt>
                <c:pt idx="1829">
                  <c:v>9.502405173093623E-3</c:v>
                </c:pt>
                <c:pt idx="1830">
                  <c:v>9.502405173093623E-3</c:v>
                </c:pt>
                <c:pt idx="1831">
                  <c:v>0.20345265833509801</c:v>
                </c:pt>
                <c:pt idx="1832">
                  <c:v>0.11178599589731796</c:v>
                </c:pt>
                <c:pt idx="1833">
                  <c:v>0.11178599589731796</c:v>
                </c:pt>
                <c:pt idx="1834">
                  <c:v>0.11178599589731796</c:v>
                </c:pt>
                <c:pt idx="1835">
                  <c:v>0.11178599589731796</c:v>
                </c:pt>
                <c:pt idx="1836">
                  <c:v>0.21936381846312908</c:v>
                </c:pt>
                <c:pt idx="1837">
                  <c:v>0.11178599589731796</c:v>
                </c:pt>
                <c:pt idx="1838">
                  <c:v>0.11178599589731796</c:v>
                </c:pt>
                <c:pt idx="1839">
                  <c:v>5.6453401397575022E-2</c:v>
                </c:pt>
                <c:pt idx="1840">
                  <c:v>5.6453401397575022E-2</c:v>
                </c:pt>
                <c:pt idx="1841">
                  <c:v>5.6453401397575022E-2</c:v>
                </c:pt>
                <c:pt idx="1842">
                  <c:v>5.6453401397575022E-2</c:v>
                </c:pt>
                <c:pt idx="1843">
                  <c:v>5.6453401397575022E-2</c:v>
                </c:pt>
                <c:pt idx="1844">
                  <c:v>0.21936381846312908</c:v>
                </c:pt>
                <c:pt idx="1845">
                  <c:v>0.21936381846312908</c:v>
                </c:pt>
                <c:pt idx="1846">
                  <c:v>0.21936381846312908</c:v>
                </c:pt>
                <c:pt idx="1847">
                  <c:v>0.21936381846312908</c:v>
                </c:pt>
                <c:pt idx="1848">
                  <c:v>0.21936381846312908</c:v>
                </c:pt>
                <c:pt idx="1849">
                  <c:v>0.21936381846312908</c:v>
                </c:pt>
                <c:pt idx="1850">
                  <c:v>5.6453401397575022E-2</c:v>
                </c:pt>
                <c:pt idx="1851">
                  <c:v>5.6453401397575022E-2</c:v>
                </c:pt>
                <c:pt idx="1852">
                  <c:v>5.6453401397575022E-2</c:v>
                </c:pt>
                <c:pt idx="1853">
                  <c:v>0.11178599589731796</c:v>
                </c:pt>
                <c:pt idx="1854">
                  <c:v>0.20345265833509801</c:v>
                </c:pt>
                <c:pt idx="1855">
                  <c:v>0.20345265833509801</c:v>
                </c:pt>
                <c:pt idx="1856">
                  <c:v>0.21936381846312908</c:v>
                </c:pt>
                <c:pt idx="1857">
                  <c:v>0.19349913880110417</c:v>
                </c:pt>
                <c:pt idx="1858">
                  <c:v>0.19349913880110417</c:v>
                </c:pt>
                <c:pt idx="1859">
                  <c:v>0.21936381846312908</c:v>
                </c:pt>
                <c:pt idx="1860">
                  <c:v>0.21936381846312908</c:v>
                </c:pt>
                <c:pt idx="1861">
                  <c:v>0.21936381846312908</c:v>
                </c:pt>
                <c:pt idx="1862">
                  <c:v>0.12014718183664699</c:v>
                </c:pt>
                <c:pt idx="1863">
                  <c:v>0.12014718183664699</c:v>
                </c:pt>
                <c:pt idx="1864">
                  <c:v>0.12014718183664699</c:v>
                </c:pt>
                <c:pt idx="1865">
                  <c:v>0.12014718183664699</c:v>
                </c:pt>
                <c:pt idx="1866">
                  <c:v>0.12959502389278901</c:v>
                </c:pt>
                <c:pt idx="1867">
                  <c:v>0.12014718183664699</c:v>
                </c:pt>
                <c:pt idx="1868">
                  <c:v>0.12959502389278901</c:v>
                </c:pt>
                <c:pt idx="1869">
                  <c:v>0.12014718183664699</c:v>
                </c:pt>
                <c:pt idx="1870">
                  <c:v>0.12014718183664699</c:v>
                </c:pt>
                <c:pt idx="1871">
                  <c:v>0.12014718183664699</c:v>
                </c:pt>
                <c:pt idx="1872">
                  <c:v>0.12014718183664699</c:v>
                </c:pt>
                <c:pt idx="1873">
                  <c:v>0.12014718183664699</c:v>
                </c:pt>
                <c:pt idx="1874">
                  <c:v>0.11178599589731796</c:v>
                </c:pt>
                <c:pt idx="1875">
                  <c:v>0.11178599589731796</c:v>
                </c:pt>
                <c:pt idx="1876">
                  <c:v>0.11178599589731796</c:v>
                </c:pt>
                <c:pt idx="1877">
                  <c:v>0.11178599589731796</c:v>
                </c:pt>
                <c:pt idx="1878">
                  <c:v>0.28328412524031898</c:v>
                </c:pt>
                <c:pt idx="1879">
                  <c:v>0.28328412524031898</c:v>
                </c:pt>
                <c:pt idx="1880">
                  <c:v>0.28328412524031898</c:v>
                </c:pt>
                <c:pt idx="1881">
                  <c:v>0.28328412524031898</c:v>
                </c:pt>
                <c:pt idx="1882">
                  <c:v>0.28328412524031898</c:v>
                </c:pt>
                <c:pt idx="1883">
                  <c:v>9.2363265956113605E-2</c:v>
                </c:pt>
                <c:pt idx="1884">
                  <c:v>0.87054464180684599</c:v>
                </c:pt>
                <c:pt idx="1885">
                  <c:v>0.87054464180684599</c:v>
                </c:pt>
                <c:pt idx="1886">
                  <c:v>0.87054464180684599</c:v>
                </c:pt>
                <c:pt idx="1887">
                  <c:v>0.87054464180684599</c:v>
                </c:pt>
                <c:pt idx="1888">
                  <c:v>0.87054464180684599</c:v>
                </c:pt>
                <c:pt idx="1889">
                  <c:v>0.87054464180684599</c:v>
                </c:pt>
                <c:pt idx="1890">
                  <c:v>0.87054464180684599</c:v>
                </c:pt>
                <c:pt idx="1891">
                  <c:v>0.87054464180684599</c:v>
                </c:pt>
                <c:pt idx="1892">
                  <c:v>0.87054464180684599</c:v>
                </c:pt>
                <c:pt idx="1893">
                  <c:v>0.87054464180684599</c:v>
                </c:pt>
                <c:pt idx="1894">
                  <c:v>0.87054464180684599</c:v>
                </c:pt>
                <c:pt idx="1895">
                  <c:v>0.87054464180684599</c:v>
                </c:pt>
                <c:pt idx="1896">
                  <c:v>0.87054464180684599</c:v>
                </c:pt>
                <c:pt idx="1897">
                  <c:v>0.87054464180684599</c:v>
                </c:pt>
                <c:pt idx="1898">
                  <c:v>0.87054464180684599</c:v>
                </c:pt>
                <c:pt idx="1899">
                  <c:v>0.87054464180684599</c:v>
                </c:pt>
                <c:pt idx="1900">
                  <c:v>0.87054464180684599</c:v>
                </c:pt>
                <c:pt idx="1901">
                  <c:v>0.87054464180684599</c:v>
                </c:pt>
                <c:pt idx="1902">
                  <c:v>0.87054464180684599</c:v>
                </c:pt>
                <c:pt idx="1903">
                  <c:v>0.87054464180684599</c:v>
                </c:pt>
                <c:pt idx="1904">
                  <c:v>0.87054464180684599</c:v>
                </c:pt>
                <c:pt idx="1905">
                  <c:v>0.87054464180684599</c:v>
                </c:pt>
                <c:pt idx="1906">
                  <c:v>0.87054464180684599</c:v>
                </c:pt>
                <c:pt idx="1907">
                  <c:v>0.87054464180684599</c:v>
                </c:pt>
                <c:pt idx="1908">
                  <c:v>0.87054464180684599</c:v>
                </c:pt>
                <c:pt idx="1909">
                  <c:v>0.87054464180684599</c:v>
                </c:pt>
                <c:pt idx="1910">
                  <c:v>0.87054464180684599</c:v>
                </c:pt>
                <c:pt idx="1911">
                  <c:v>0.28328412524031898</c:v>
                </c:pt>
                <c:pt idx="1912">
                  <c:v>0.28328412524031898</c:v>
                </c:pt>
                <c:pt idx="1913">
                  <c:v>0.28328412524031898</c:v>
                </c:pt>
                <c:pt idx="1914">
                  <c:v>0.28328412524031898</c:v>
                </c:pt>
                <c:pt idx="1915">
                  <c:v>0.28328412524031898</c:v>
                </c:pt>
                <c:pt idx="1916">
                  <c:v>1.7035589370831699E-2</c:v>
                </c:pt>
                <c:pt idx="1917">
                  <c:v>1.7035589370831699E-2</c:v>
                </c:pt>
                <c:pt idx="1918">
                  <c:v>1.7035589370831699E-2</c:v>
                </c:pt>
                <c:pt idx="1919">
                  <c:v>1.7035589370831699E-2</c:v>
                </c:pt>
                <c:pt idx="1920">
                  <c:v>1.7035589370831699E-2</c:v>
                </c:pt>
                <c:pt idx="1921">
                  <c:v>0.12014718183664699</c:v>
                </c:pt>
                <c:pt idx="1922">
                  <c:v>0.12959502389278901</c:v>
                </c:pt>
                <c:pt idx="1923">
                  <c:v>0.12959502389278901</c:v>
                </c:pt>
                <c:pt idx="1924">
                  <c:v>0.12014718183664699</c:v>
                </c:pt>
                <c:pt idx="1925">
                  <c:v>0.12959502389278901</c:v>
                </c:pt>
                <c:pt idx="1926">
                  <c:v>0.12959502389278901</c:v>
                </c:pt>
                <c:pt idx="1927">
                  <c:v>0.11178599589731796</c:v>
                </c:pt>
                <c:pt idx="1928">
                  <c:v>0.12014718183664699</c:v>
                </c:pt>
                <c:pt idx="1929">
                  <c:v>0.12959502389278901</c:v>
                </c:pt>
                <c:pt idx="1930">
                  <c:v>0.12959502389278901</c:v>
                </c:pt>
                <c:pt idx="1931">
                  <c:v>0.12014718183664699</c:v>
                </c:pt>
                <c:pt idx="1932">
                  <c:v>0.20345265833509801</c:v>
                </c:pt>
                <c:pt idx="1933">
                  <c:v>0.11178599589731796</c:v>
                </c:pt>
                <c:pt idx="1934">
                  <c:v>0.12014718183664699</c:v>
                </c:pt>
                <c:pt idx="1935">
                  <c:v>0.12014718183664699</c:v>
                </c:pt>
                <c:pt idx="1936">
                  <c:v>0.12014718183664699</c:v>
                </c:pt>
                <c:pt idx="1937">
                  <c:v>0.12014718183664699</c:v>
                </c:pt>
                <c:pt idx="1938">
                  <c:v>0.12959502389278901</c:v>
                </c:pt>
                <c:pt idx="1939">
                  <c:v>0.12959502389278901</c:v>
                </c:pt>
                <c:pt idx="1940">
                  <c:v>0.12014718183664699</c:v>
                </c:pt>
                <c:pt idx="1941">
                  <c:v>0.19349913880110417</c:v>
                </c:pt>
                <c:pt idx="1942">
                  <c:v>0.19349913880110417</c:v>
                </c:pt>
                <c:pt idx="1943">
                  <c:v>0.28328412524031898</c:v>
                </c:pt>
                <c:pt idx="1944">
                  <c:v>1.7035589370831699E-2</c:v>
                </c:pt>
                <c:pt idx="1945">
                  <c:v>1.7035589370831699E-2</c:v>
                </c:pt>
                <c:pt idx="1946">
                  <c:v>1.7035589370831699E-2</c:v>
                </c:pt>
                <c:pt idx="1947">
                  <c:v>1.7035589370831699E-2</c:v>
                </c:pt>
                <c:pt idx="1948">
                  <c:v>9.502405173093623E-3</c:v>
                </c:pt>
                <c:pt idx="1949">
                  <c:v>9.502405173093623E-3</c:v>
                </c:pt>
                <c:pt idx="1950">
                  <c:v>9.502405173093623E-3</c:v>
                </c:pt>
                <c:pt idx="1951">
                  <c:v>9.502405173093623E-3</c:v>
                </c:pt>
                <c:pt idx="1952">
                  <c:v>9.502405173093623E-3</c:v>
                </c:pt>
                <c:pt idx="1953">
                  <c:v>9.502405173093623E-3</c:v>
                </c:pt>
                <c:pt idx="1954">
                  <c:v>9.502405173093623E-3</c:v>
                </c:pt>
                <c:pt idx="1955">
                  <c:v>1.7035589370831699E-2</c:v>
                </c:pt>
                <c:pt idx="1956">
                  <c:v>9.2363265956113605E-2</c:v>
                </c:pt>
                <c:pt idx="1957">
                  <c:v>1.7035589370831699E-2</c:v>
                </c:pt>
                <c:pt idx="1958">
                  <c:v>1.7035589370831699E-2</c:v>
                </c:pt>
                <c:pt idx="1959">
                  <c:v>1.7035589370831699E-2</c:v>
                </c:pt>
                <c:pt idx="1960">
                  <c:v>1.7035589370831699E-2</c:v>
                </c:pt>
                <c:pt idx="1961">
                  <c:v>0.58874456953580701</c:v>
                </c:pt>
                <c:pt idx="1962">
                  <c:v>0.58874456953580701</c:v>
                </c:pt>
                <c:pt idx="1963">
                  <c:v>0.58874456953580701</c:v>
                </c:pt>
                <c:pt idx="1964">
                  <c:v>0.58874456953580701</c:v>
                </c:pt>
                <c:pt idx="1965">
                  <c:v>0.58874456953580701</c:v>
                </c:pt>
                <c:pt idx="1966">
                  <c:v>6.4021517097356803E-2</c:v>
                </c:pt>
                <c:pt idx="1967">
                  <c:v>6.4021517097356803E-2</c:v>
                </c:pt>
                <c:pt idx="1968">
                  <c:v>0.23421052631578893</c:v>
                </c:pt>
                <c:pt idx="1969">
                  <c:v>0.23421052631578893</c:v>
                </c:pt>
                <c:pt idx="1970">
                  <c:v>1.7035589370831699E-2</c:v>
                </c:pt>
                <c:pt idx="1971">
                  <c:v>1.7035589370831699E-2</c:v>
                </c:pt>
                <c:pt idx="1972">
                  <c:v>1.7035589370831699E-2</c:v>
                </c:pt>
                <c:pt idx="1973">
                  <c:v>1.7035589370831699E-2</c:v>
                </c:pt>
                <c:pt idx="1974">
                  <c:v>1.7035589370831699E-2</c:v>
                </c:pt>
                <c:pt idx="1975">
                  <c:v>9.502405173093623E-3</c:v>
                </c:pt>
                <c:pt idx="1976">
                  <c:v>9.502405173093623E-3</c:v>
                </c:pt>
                <c:pt idx="1977">
                  <c:v>2.9560012601071099E-2</c:v>
                </c:pt>
                <c:pt idx="1978">
                  <c:v>2.9560012601071099E-2</c:v>
                </c:pt>
                <c:pt idx="1979">
                  <c:v>2.9560012601071099E-2</c:v>
                </c:pt>
                <c:pt idx="1980">
                  <c:v>2.9560012601071099E-2</c:v>
                </c:pt>
                <c:pt idx="1981">
                  <c:v>6.4021517097356803E-2</c:v>
                </c:pt>
                <c:pt idx="1982">
                  <c:v>6.4021517097356803E-2</c:v>
                </c:pt>
                <c:pt idx="1983">
                  <c:v>6.4021517097356803E-2</c:v>
                </c:pt>
                <c:pt idx="1984">
                  <c:v>0.16893375572661201</c:v>
                </c:pt>
                <c:pt idx="1985">
                  <c:v>0.23421052631578893</c:v>
                </c:pt>
                <c:pt idx="1986">
                  <c:v>5.6153328850033643E-2</c:v>
                </c:pt>
                <c:pt idx="1987">
                  <c:v>6.4021517097356803E-2</c:v>
                </c:pt>
                <c:pt idx="1988">
                  <c:v>5.6153328850033643E-2</c:v>
                </c:pt>
                <c:pt idx="1989">
                  <c:v>5.6153328850033643E-2</c:v>
                </c:pt>
                <c:pt idx="1990">
                  <c:v>3.2181417152705012E-2</c:v>
                </c:pt>
                <c:pt idx="1991">
                  <c:v>3.2181417152705012E-2</c:v>
                </c:pt>
                <c:pt idx="1992">
                  <c:v>3.2181417152705012E-2</c:v>
                </c:pt>
                <c:pt idx="1993">
                  <c:v>0.58874456953580701</c:v>
                </c:pt>
                <c:pt idx="1994">
                  <c:v>0.15100275076087899</c:v>
                </c:pt>
                <c:pt idx="1995">
                  <c:v>0.15100275076087899</c:v>
                </c:pt>
                <c:pt idx="1996">
                  <c:v>0.58874456953580701</c:v>
                </c:pt>
                <c:pt idx="1997">
                  <c:v>0.57142346975216041</c:v>
                </c:pt>
                <c:pt idx="1998">
                  <c:v>0.57142346975216041</c:v>
                </c:pt>
                <c:pt idx="1999">
                  <c:v>0.57142346975216041</c:v>
                </c:pt>
                <c:pt idx="2000">
                  <c:v>0.57142346975216041</c:v>
                </c:pt>
                <c:pt idx="2001">
                  <c:v>0.57142346975216041</c:v>
                </c:pt>
                <c:pt idx="2002">
                  <c:v>0.43582029683112716</c:v>
                </c:pt>
                <c:pt idx="2003">
                  <c:v>0.43582029683112716</c:v>
                </c:pt>
                <c:pt idx="2004">
                  <c:v>0.43582029683112716</c:v>
                </c:pt>
                <c:pt idx="2005">
                  <c:v>0.43582029683112716</c:v>
                </c:pt>
                <c:pt idx="2006">
                  <c:v>0.43582029683112716</c:v>
                </c:pt>
                <c:pt idx="2007">
                  <c:v>0.90404040404040431</c:v>
                </c:pt>
                <c:pt idx="2008">
                  <c:v>0.90404040404040431</c:v>
                </c:pt>
                <c:pt idx="2009">
                  <c:v>0.90404040404040431</c:v>
                </c:pt>
                <c:pt idx="2010">
                  <c:v>0.43582029683112716</c:v>
                </c:pt>
                <c:pt idx="2011">
                  <c:v>0.90404040404040431</c:v>
                </c:pt>
                <c:pt idx="2012">
                  <c:v>0.90404040404040431</c:v>
                </c:pt>
                <c:pt idx="2013">
                  <c:v>0.90404040404040431</c:v>
                </c:pt>
                <c:pt idx="2014">
                  <c:v>0.90404040404040431</c:v>
                </c:pt>
                <c:pt idx="2015">
                  <c:v>0.90404040404040431</c:v>
                </c:pt>
                <c:pt idx="2016">
                  <c:v>0.90404040404040431</c:v>
                </c:pt>
                <c:pt idx="2017">
                  <c:v>0.90404040404040431</c:v>
                </c:pt>
                <c:pt idx="2018">
                  <c:v>0.90404040404040431</c:v>
                </c:pt>
                <c:pt idx="2019">
                  <c:v>0.90404040404040431</c:v>
                </c:pt>
                <c:pt idx="2020">
                  <c:v>0.90404040404040431</c:v>
                </c:pt>
                <c:pt idx="2021">
                  <c:v>0.90404040404040431</c:v>
                </c:pt>
                <c:pt idx="2022">
                  <c:v>0.90404040404040431</c:v>
                </c:pt>
                <c:pt idx="2023">
                  <c:v>0.90404040404040431</c:v>
                </c:pt>
                <c:pt idx="2024">
                  <c:v>0.58874456953580701</c:v>
                </c:pt>
                <c:pt idx="2025">
                  <c:v>0.58874456953580701</c:v>
                </c:pt>
                <c:pt idx="2026">
                  <c:v>0.58874456953580701</c:v>
                </c:pt>
                <c:pt idx="2027">
                  <c:v>0.58874456953580701</c:v>
                </c:pt>
                <c:pt idx="2028">
                  <c:v>0.58874456953580701</c:v>
                </c:pt>
                <c:pt idx="2029">
                  <c:v>3.6723163841807897E-2</c:v>
                </c:pt>
                <c:pt idx="2030">
                  <c:v>3.6723163841807897E-2</c:v>
                </c:pt>
                <c:pt idx="2031">
                  <c:v>3.6723163841807897E-2</c:v>
                </c:pt>
                <c:pt idx="2032">
                  <c:v>3.6723163841807897E-2</c:v>
                </c:pt>
                <c:pt idx="2033">
                  <c:v>3.6723163841807897E-2</c:v>
                </c:pt>
                <c:pt idx="2034">
                  <c:v>0.23421052631578893</c:v>
                </c:pt>
                <c:pt idx="2035">
                  <c:v>3.9736484838998075E-2</c:v>
                </c:pt>
                <c:pt idx="2036">
                  <c:v>3.9736484838998075E-2</c:v>
                </c:pt>
                <c:pt idx="2037">
                  <c:v>3.9736484838998075E-2</c:v>
                </c:pt>
                <c:pt idx="2038">
                  <c:v>0.23421052631578893</c:v>
                </c:pt>
                <c:pt idx="2039">
                  <c:v>0.23421052631578893</c:v>
                </c:pt>
                <c:pt idx="2040">
                  <c:v>0.23421052631578893</c:v>
                </c:pt>
                <c:pt idx="2041">
                  <c:v>0.23421052631578893</c:v>
                </c:pt>
                <c:pt idx="2042">
                  <c:v>9.2363265956113605E-2</c:v>
                </c:pt>
                <c:pt idx="2043">
                  <c:v>9.2363265956113605E-2</c:v>
                </c:pt>
                <c:pt idx="2044">
                  <c:v>0.58874456953580701</c:v>
                </c:pt>
                <c:pt idx="2045">
                  <c:v>0.93258305454198198</c:v>
                </c:pt>
                <c:pt idx="2046">
                  <c:v>0.93258305454198198</c:v>
                </c:pt>
                <c:pt idx="2047">
                  <c:v>0.70868332725257233</c:v>
                </c:pt>
                <c:pt idx="2048">
                  <c:v>0.70868332725257233</c:v>
                </c:pt>
                <c:pt idx="2049">
                  <c:v>0.70868332725257233</c:v>
                </c:pt>
                <c:pt idx="2050">
                  <c:v>0.70868332725257233</c:v>
                </c:pt>
                <c:pt idx="2051">
                  <c:v>0.70868332725257233</c:v>
                </c:pt>
                <c:pt idx="2052">
                  <c:v>0.70868332725257233</c:v>
                </c:pt>
                <c:pt idx="2053">
                  <c:v>0.70868332725257233</c:v>
                </c:pt>
                <c:pt idx="2054">
                  <c:v>0.70868332725257233</c:v>
                </c:pt>
                <c:pt idx="2055">
                  <c:v>0.70868332725257233</c:v>
                </c:pt>
                <c:pt idx="2056">
                  <c:v>0.70868332725257233</c:v>
                </c:pt>
                <c:pt idx="2057">
                  <c:v>0.472727520658903</c:v>
                </c:pt>
                <c:pt idx="2058">
                  <c:v>0.472727520658903</c:v>
                </c:pt>
                <c:pt idx="2059">
                  <c:v>0.82862649105821795</c:v>
                </c:pt>
                <c:pt idx="2060">
                  <c:v>0.82862649105821795</c:v>
                </c:pt>
                <c:pt idx="2061">
                  <c:v>0.82862649105821795</c:v>
                </c:pt>
                <c:pt idx="2062">
                  <c:v>0.82862649105821795</c:v>
                </c:pt>
                <c:pt idx="2063">
                  <c:v>0.82862649105821795</c:v>
                </c:pt>
                <c:pt idx="2064">
                  <c:v>0.18688691830809101</c:v>
                </c:pt>
                <c:pt idx="2065">
                  <c:v>0.82862649105821795</c:v>
                </c:pt>
                <c:pt idx="2066">
                  <c:v>0.82862649105821795</c:v>
                </c:pt>
                <c:pt idx="2067">
                  <c:v>0.82862649105821795</c:v>
                </c:pt>
                <c:pt idx="2068">
                  <c:v>0.82862649105821795</c:v>
                </c:pt>
                <c:pt idx="2069">
                  <c:v>3.2986684274237878E-2</c:v>
                </c:pt>
                <c:pt idx="2070">
                  <c:v>0.82862649105821795</c:v>
                </c:pt>
                <c:pt idx="2071">
                  <c:v>0.70868332725257233</c:v>
                </c:pt>
                <c:pt idx="2072">
                  <c:v>0.70868332725257233</c:v>
                </c:pt>
                <c:pt idx="2073">
                  <c:v>0.472727520658903</c:v>
                </c:pt>
                <c:pt idx="2074">
                  <c:v>0.472727520658903</c:v>
                </c:pt>
                <c:pt idx="2075">
                  <c:v>0.70868332725257233</c:v>
                </c:pt>
                <c:pt idx="2076">
                  <c:v>1.7035589370831699E-2</c:v>
                </c:pt>
                <c:pt idx="2077">
                  <c:v>1.7035589370831699E-2</c:v>
                </c:pt>
                <c:pt idx="2078">
                  <c:v>8.7196272504955694E-2</c:v>
                </c:pt>
                <c:pt idx="2079">
                  <c:v>1.7035589370831699E-2</c:v>
                </c:pt>
                <c:pt idx="2080">
                  <c:v>0.70868332725257233</c:v>
                </c:pt>
                <c:pt idx="2081">
                  <c:v>9.2363265956113605E-2</c:v>
                </c:pt>
                <c:pt idx="2082">
                  <c:v>0.70868332725257233</c:v>
                </c:pt>
                <c:pt idx="2083">
                  <c:v>0.70868332725257233</c:v>
                </c:pt>
                <c:pt idx="2084">
                  <c:v>0.70868332725257233</c:v>
                </c:pt>
                <c:pt idx="2085">
                  <c:v>0.70868332725257233</c:v>
                </c:pt>
                <c:pt idx="2086">
                  <c:v>1.7035589370831699E-2</c:v>
                </c:pt>
                <c:pt idx="2087">
                  <c:v>0.70868332725257233</c:v>
                </c:pt>
                <c:pt idx="2088">
                  <c:v>1.7035589370831699E-2</c:v>
                </c:pt>
                <c:pt idx="2089">
                  <c:v>0.4369222931172525</c:v>
                </c:pt>
                <c:pt idx="2090">
                  <c:v>0.4369222931172525</c:v>
                </c:pt>
                <c:pt idx="2091">
                  <c:v>0.45891954707875415</c:v>
                </c:pt>
                <c:pt idx="2092">
                  <c:v>0.45891954707875415</c:v>
                </c:pt>
                <c:pt idx="2093">
                  <c:v>0.4369222931172525</c:v>
                </c:pt>
                <c:pt idx="2094">
                  <c:v>0.4369222931172525</c:v>
                </c:pt>
                <c:pt idx="2095">
                  <c:v>0.204593569986707</c:v>
                </c:pt>
                <c:pt idx="2096">
                  <c:v>0.97176454020560499</c:v>
                </c:pt>
                <c:pt idx="2097">
                  <c:v>0.4369222931172525</c:v>
                </c:pt>
                <c:pt idx="2098">
                  <c:v>0.93258305454198198</c:v>
                </c:pt>
                <c:pt idx="2099">
                  <c:v>0.93258305454198198</c:v>
                </c:pt>
                <c:pt idx="2100">
                  <c:v>0.93258305454198198</c:v>
                </c:pt>
                <c:pt idx="2101">
                  <c:v>0.93258305454198198</c:v>
                </c:pt>
                <c:pt idx="2102">
                  <c:v>0.93258305454198198</c:v>
                </c:pt>
                <c:pt idx="2103">
                  <c:v>0.93258305454198198</c:v>
                </c:pt>
                <c:pt idx="2104">
                  <c:v>0.93258305454198198</c:v>
                </c:pt>
                <c:pt idx="2105">
                  <c:v>0.93258305454198198</c:v>
                </c:pt>
                <c:pt idx="2106">
                  <c:v>0.93258305454198198</c:v>
                </c:pt>
                <c:pt idx="2107">
                  <c:v>0.93258305454198198</c:v>
                </c:pt>
                <c:pt idx="2108">
                  <c:v>0.93258305454198198</c:v>
                </c:pt>
                <c:pt idx="2109">
                  <c:v>1.7035589370831699E-2</c:v>
                </c:pt>
                <c:pt idx="2110">
                  <c:v>0.70868332725257233</c:v>
                </c:pt>
                <c:pt idx="2111">
                  <c:v>1.7035589370831699E-2</c:v>
                </c:pt>
                <c:pt idx="2112">
                  <c:v>0.70868332725257233</c:v>
                </c:pt>
                <c:pt idx="2113">
                  <c:v>0.4369222931172525</c:v>
                </c:pt>
                <c:pt idx="2114">
                  <c:v>0.4369222931172525</c:v>
                </c:pt>
                <c:pt idx="2115">
                  <c:v>0.23421052631578893</c:v>
                </c:pt>
                <c:pt idx="2116">
                  <c:v>0.12959502389278901</c:v>
                </c:pt>
                <c:pt idx="2117">
                  <c:v>0.45891954707875415</c:v>
                </c:pt>
                <c:pt idx="2118">
                  <c:v>0.4369222931172525</c:v>
                </c:pt>
                <c:pt idx="2119">
                  <c:v>0.472727520658903</c:v>
                </c:pt>
                <c:pt idx="2120">
                  <c:v>0.33504102586039308</c:v>
                </c:pt>
                <c:pt idx="2121">
                  <c:v>0.33504102586039308</c:v>
                </c:pt>
                <c:pt idx="2122">
                  <c:v>0.33504102586039308</c:v>
                </c:pt>
                <c:pt idx="2123">
                  <c:v>0.33504102586039308</c:v>
                </c:pt>
                <c:pt idx="2124">
                  <c:v>0.33504102586039308</c:v>
                </c:pt>
                <c:pt idx="2125">
                  <c:v>1.7035589370831699E-2</c:v>
                </c:pt>
                <c:pt idx="2126">
                  <c:v>1.7035589370831699E-2</c:v>
                </c:pt>
                <c:pt idx="2127">
                  <c:v>1.7035589370831699E-2</c:v>
                </c:pt>
                <c:pt idx="2128">
                  <c:v>1.7035589370831699E-2</c:v>
                </c:pt>
                <c:pt idx="2129">
                  <c:v>0.472727520658903</c:v>
                </c:pt>
                <c:pt idx="2130">
                  <c:v>0.472727520658903</c:v>
                </c:pt>
                <c:pt idx="2131">
                  <c:v>0.11706540256277299</c:v>
                </c:pt>
                <c:pt idx="2132">
                  <c:v>0.11706540256277299</c:v>
                </c:pt>
                <c:pt idx="2133">
                  <c:v>0.11706540256277299</c:v>
                </c:pt>
                <c:pt idx="2134">
                  <c:v>0.33504102586039308</c:v>
                </c:pt>
                <c:pt idx="2135">
                  <c:v>0.33504102586039308</c:v>
                </c:pt>
                <c:pt idx="2136">
                  <c:v>0.33504102586039308</c:v>
                </c:pt>
                <c:pt idx="2137">
                  <c:v>0.97176454020560499</c:v>
                </c:pt>
                <c:pt idx="2138">
                  <c:v>0.97176454020560499</c:v>
                </c:pt>
                <c:pt idx="2139">
                  <c:v>0.4369222931172525</c:v>
                </c:pt>
                <c:pt idx="2140">
                  <c:v>0.204593569986707</c:v>
                </c:pt>
                <c:pt idx="2141">
                  <c:v>0.204593569986707</c:v>
                </c:pt>
                <c:pt idx="2142">
                  <c:v>0.204593569986707</c:v>
                </c:pt>
                <c:pt idx="2143">
                  <c:v>0.204593569986707</c:v>
                </c:pt>
                <c:pt idx="2144">
                  <c:v>0.204593569986707</c:v>
                </c:pt>
                <c:pt idx="2145">
                  <c:v>0.204593569986707</c:v>
                </c:pt>
                <c:pt idx="2146">
                  <c:v>0.21936381846312908</c:v>
                </c:pt>
                <c:pt idx="2147">
                  <c:v>0.21936381846312908</c:v>
                </c:pt>
                <c:pt idx="2148">
                  <c:v>0.21936381846312908</c:v>
                </c:pt>
                <c:pt idx="2149">
                  <c:v>0.11706540256277299</c:v>
                </c:pt>
                <c:pt idx="2150">
                  <c:v>0.54060728190082696</c:v>
                </c:pt>
                <c:pt idx="2151">
                  <c:v>0.54060728190082696</c:v>
                </c:pt>
                <c:pt idx="2152">
                  <c:v>0.79824031634525805</c:v>
                </c:pt>
                <c:pt idx="2153">
                  <c:v>0.54060728190082696</c:v>
                </c:pt>
                <c:pt idx="2154">
                  <c:v>0.54060728190082696</c:v>
                </c:pt>
                <c:pt idx="2155">
                  <c:v>0.28328412524031898</c:v>
                </c:pt>
                <c:pt idx="2156">
                  <c:v>0.28328412524031898</c:v>
                </c:pt>
                <c:pt idx="2157">
                  <c:v>0.28328412524031898</c:v>
                </c:pt>
                <c:pt idx="2158">
                  <c:v>0.49091074350118202</c:v>
                </c:pt>
                <c:pt idx="2159">
                  <c:v>0.49091074350118202</c:v>
                </c:pt>
                <c:pt idx="2160">
                  <c:v>0.49091074350118202</c:v>
                </c:pt>
                <c:pt idx="2161">
                  <c:v>0.49091074350118202</c:v>
                </c:pt>
                <c:pt idx="2162">
                  <c:v>0.49091074350118202</c:v>
                </c:pt>
                <c:pt idx="2163">
                  <c:v>0.28328412524031898</c:v>
                </c:pt>
                <c:pt idx="2164">
                  <c:v>0.28328412524031898</c:v>
                </c:pt>
                <c:pt idx="2165">
                  <c:v>0.23421052631578893</c:v>
                </c:pt>
                <c:pt idx="2166">
                  <c:v>0.28328412524031898</c:v>
                </c:pt>
                <c:pt idx="2167">
                  <c:v>0.39630666562973343</c:v>
                </c:pt>
                <c:pt idx="2168">
                  <c:v>0.39630666562973343</c:v>
                </c:pt>
                <c:pt idx="2169">
                  <c:v>0.39630666562973343</c:v>
                </c:pt>
                <c:pt idx="2170">
                  <c:v>0.39630666562973343</c:v>
                </c:pt>
                <c:pt idx="2171">
                  <c:v>0.39630666562973343</c:v>
                </c:pt>
                <c:pt idx="2172">
                  <c:v>0.39630666562973343</c:v>
                </c:pt>
                <c:pt idx="2173">
                  <c:v>0.17074254872095701</c:v>
                </c:pt>
                <c:pt idx="2174">
                  <c:v>0.17074254872095701</c:v>
                </c:pt>
                <c:pt idx="2175">
                  <c:v>0.17074254872095701</c:v>
                </c:pt>
                <c:pt idx="2176">
                  <c:v>0.17074254872095701</c:v>
                </c:pt>
                <c:pt idx="2177">
                  <c:v>0.17074254872095701</c:v>
                </c:pt>
                <c:pt idx="2178">
                  <c:v>9.2363265956113605E-2</c:v>
                </c:pt>
                <c:pt idx="2179">
                  <c:v>9.2363265956113605E-2</c:v>
                </c:pt>
                <c:pt idx="2180">
                  <c:v>0.13421052631578892</c:v>
                </c:pt>
                <c:pt idx="2181">
                  <c:v>0.90522244676508901</c:v>
                </c:pt>
                <c:pt idx="2182">
                  <c:v>0.90522244676508901</c:v>
                </c:pt>
                <c:pt idx="2183">
                  <c:v>0.23421052631578893</c:v>
                </c:pt>
                <c:pt idx="2184">
                  <c:v>0.23421052631578893</c:v>
                </c:pt>
                <c:pt idx="2185">
                  <c:v>3.9736484838998075E-2</c:v>
                </c:pt>
                <c:pt idx="2186">
                  <c:v>0.13421052631578892</c:v>
                </c:pt>
                <c:pt idx="2187">
                  <c:v>0.23079514810669713</c:v>
                </c:pt>
                <c:pt idx="2188">
                  <c:v>0.13421052631578892</c:v>
                </c:pt>
                <c:pt idx="2189">
                  <c:v>0.13421052631578892</c:v>
                </c:pt>
                <c:pt idx="2190">
                  <c:v>0.13421052631578892</c:v>
                </c:pt>
                <c:pt idx="2191">
                  <c:v>0.13421052631578892</c:v>
                </c:pt>
                <c:pt idx="2192">
                  <c:v>0.13421052631578892</c:v>
                </c:pt>
                <c:pt idx="2193">
                  <c:v>0.79824031634525805</c:v>
                </c:pt>
                <c:pt idx="2194">
                  <c:v>0.79824031634525805</c:v>
                </c:pt>
                <c:pt idx="2195">
                  <c:v>0.79824031634525805</c:v>
                </c:pt>
                <c:pt idx="2196">
                  <c:v>0.79824031634525805</c:v>
                </c:pt>
                <c:pt idx="2197">
                  <c:v>0.79824031634525805</c:v>
                </c:pt>
                <c:pt idx="2198">
                  <c:v>0.79824031634525805</c:v>
                </c:pt>
                <c:pt idx="2199">
                  <c:v>0.79824031634525805</c:v>
                </c:pt>
                <c:pt idx="2200">
                  <c:v>0.79824031634525805</c:v>
                </c:pt>
                <c:pt idx="2201">
                  <c:v>0.54060728190082696</c:v>
                </c:pt>
                <c:pt idx="2202">
                  <c:v>0.54060728190082696</c:v>
                </c:pt>
                <c:pt idx="2203">
                  <c:v>0.54060728190082696</c:v>
                </c:pt>
                <c:pt idx="2204">
                  <c:v>0.54060728190082696</c:v>
                </c:pt>
                <c:pt idx="2205">
                  <c:v>0.39630666562973343</c:v>
                </c:pt>
                <c:pt idx="2206">
                  <c:v>0.79824031634525805</c:v>
                </c:pt>
                <c:pt idx="2207">
                  <c:v>0.79824031634525805</c:v>
                </c:pt>
                <c:pt idx="2208">
                  <c:v>0.79824031634525805</c:v>
                </c:pt>
                <c:pt idx="2209">
                  <c:v>0.12014718183664699</c:v>
                </c:pt>
                <c:pt idx="2210">
                  <c:v>0.12014718183664699</c:v>
                </c:pt>
                <c:pt idx="2211">
                  <c:v>0.12014718183664699</c:v>
                </c:pt>
                <c:pt idx="2212">
                  <c:v>0.12014718183664699</c:v>
                </c:pt>
                <c:pt idx="2213">
                  <c:v>0.19349913880110417</c:v>
                </c:pt>
                <c:pt idx="2214">
                  <c:v>0.79824031634525805</c:v>
                </c:pt>
                <c:pt idx="2215">
                  <c:v>0.79824031634525805</c:v>
                </c:pt>
                <c:pt idx="2216">
                  <c:v>0.79824031634525805</c:v>
                </c:pt>
                <c:pt idx="2217">
                  <c:v>0.39630666562973343</c:v>
                </c:pt>
                <c:pt idx="2218">
                  <c:v>0.23421052631578893</c:v>
                </c:pt>
                <c:pt idx="2219">
                  <c:v>0.23421052631578893</c:v>
                </c:pt>
                <c:pt idx="2220">
                  <c:v>0.23421052631578893</c:v>
                </c:pt>
                <c:pt idx="2221">
                  <c:v>0.23421052631578893</c:v>
                </c:pt>
                <c:pt idx="2222">
                  <c:v>0.23421052631578893</c:v>
                </c:pt>
                <c:pt idx="2223">
                  <c:v>0.54060728190082696</c:v>
                </c:pt>
                <c:pt idx="2224">
                  <c:v>3.9736484838998075E-2</c:v>
                </c:pt>
                <c:pt idx="2225">
                  <c:v>3.9736484838998075E-2</c:v>
                </c:pt>
                <c:pt idx="2226">
                  <c:v>7.9960046262222709E-2</c:v>
                </c:pt>
                <c:pt idx="2227">
                  <c:v>7.9960046262222709E-2</c:v>
                </c:pt>
                <c:pt idx="2228">
                  <c:v>7.1596704590035337E-2</c:v>
                </c:pt>
                <c:pt idx="2229">
                  <c:v>7.1596704590035337E-2</c:v>
                </c:pt>
                <c:pt idx="2230">
                  <c:v>0.13421052631578892</c:v>
                </c:pt>
                <c:pt idx="2231">
                  <c:v>0.13421052631578892</c:v>
                </c:pt>
                <c:pt idx="2232">
                  <c:v>0.13421052631578892</c:v>
                </c:pt>
                <c:pt idx="2233">
                  <c:v>0.13421052631578892</c:v>
                </c:pt>
                <c:pt idx="2234">
                  <c:v>0.13421052631578892</c:v>
                </c:pt>
                <c:pt idx="2235">
                  <c:v>7.9960046262222709E-2</c:v>
                </c:pt>
                <c:pt idx="2236">
                  <c:v>7.836225177237334E-2</c:v>
                </c:pt>
                <c:pt idx="2237">
                  <c:v>7.836225177237334E-2</c:v>
                </c:pt>
                <c:pt idx="2238">
                  <c:v>0.23421052631578893</c:v>
                </c:pt>
                <c:pt idx="2239">
                  <c:v>0.26012726678129999</c:v>
                </c:pt>
                <c:pt idx="2240">
                  <c:v>0.26012726678129999</c:v>
                </c:pt>
                <c:pt idx="2241">
                  <c:v>0.26012726678129999</c:v>
                </c:pt>
                <c:pt idx="2242">
                  <c:v>0.90522244676508901</c:v>
                </c:pt>
                <c:pt idx="2243">
                  <c:v>0.90522244676508901</c:v>
                </c:pt>
                <c:pt idx="2244">
                  <c:v>0.90522244676508901</c:v>
                </c:pt>
                <c:pt idx="2245">
                  <c:v>0.90522244676508901</c:v>
                </c:pt>
                <c:pt idx="2246">
                  <c:v>0.90522244676508901</c:v>
                </c:pt>
                <c:pt idx="2247">
                  <c:v>0.90522244676508901</c:v>
                </c:pt>
                <c:pt idx="2248">
                  <c:v>0.90522244676508901</c:v>
                </c:pt>
                <c:pt idx="2249">
                  <c:v>0.90522244676508901</c:v>
                </c:pt>
                <c:pt idx="2250">
                  <c:v>0.90522244676508901</c:v>
                </c:pt>
                <c:pt idx="2251">
                  <c:v>0.92200452147701562</c:v>
                </c:pt>
                <c:pt idx="2252">
                  <c:v>0.26012726678129999</c:v>
                </c:pt>
                <c:pt idx="2253">
                  <c:v>5.5508270732339126E-5</c:v>
                </c:pt>
                <c:pt idx="2254">
                  <c:v>0.95758280069726853</c:v>
                </c:pt>
                <c:pt idx="2255">
                  <c:v>5.5508270732339126E-5</c:v>
                </c:pt>
                <c:pt idx="2256">
                  <c:v>5.5508270732339126E-5</c:v>
                </c:pt>
                <c:pt idx="2257">
                  <c:v>5.5508270732339126E-5</c:v>
                </c:pt>
                <c:pt idx="2258">
                  <c:v>8.4516565246788505E-5</c:v>
                </c:pt>
                <c:pt idx="2259">
                  <c:v>8.4516565246788505E-5</c:v>
                </c:pt>
                <c:pt idx="2260">
                  <c:v>8.4516565246788505E-5</c:v>
                </c:pt>
                <c:pt idx="2261">
                  <c:v>8.4516565246788505E-5</c:v>
                </c:pt>
                <c:pt idx="2262">
                  <c:v>8.4516565246788505E-5</c:v>
                </c:pt>
                <c:pt idx="2263">
                  <c:v>4.4013697062525978E-6</c:v>
                </c:pt>
                <c:pt idx="2264">
                  <c:v>8.4516565246788505E-5</c:v>
                </c:pt>
                <c:pt idx="2265">
                  <c:v>8.4516565246788505E-5</c:v>
                </c:pt>
                <c:pt idx="2266">
                  <c:v>8.4516565246788505E-5</c:v>
                </c:pt>
                <c:pt idx="2267">
                  <c:v>8.4516565246788505E-5</c:v>
                </c:pt>
                <c:pt idx="2268">
                  <c:v>8.4516565246788505E-5</c:v>
                </c:pt>
                <c:pt idx="2269">
                  <c:v>8.4516565246788505E-5</c:v>
                </c:pt>
                <c:pt idx="2270">
                  <c:v>8.4516565246788505E-5</c:v>
                </c:pt>
                <c:pt idx="2271">
                  <c:v>8.4516565246788505E-5</c:v>
                </c:pt>
                <c:pt idx="2272">
                  <c:v>0.23421052631578893</c:v>
                </c:pt>
                <c:pt idx="2273">
                  <c:v>0.23421052631578893</c:v>
                </c:pt>
                <c:pt idx="2274">
                  <c:v>0.23421052631578893</c:v>
                </c:pt>
                <c:pt idx="2275">
                  <c:v>0.23421052631578893</c:v>
                </c:pt>
                <c:pt idx="2276">
                  <c:v>8.4516565246788505E-5</c:v>
                </c:pt>
                <c:pt idx="2277">
                  <c:v>4.4013697062525978E-6</c:v>
                </c:pt>
                <c:pt idx="2278">
                  <c:v>5.2264262046041287E-6</c:v>
                </c:pt>
                <c:pt idx="2279">
                  <c:v>5.2264262046041287E-6</c:v>
                </c:pt>
                <c:pt idx="2280">
                  <c:v>4.1934546881845033E-7</c:v>
                </c:pt>
                <c:pt idx="2281">
                  <c:v>4.1934546881845033E-7</c:v>
                </c:pt>
                <c:pt idx="2282">
                  <c:v>0.19349913880110417</c:v>
                </c:pt>
                <c:pt idx="2283">
                  <c:v>4.1934546881845033E-7</c:v>
                </c:pt>
                <c:pt idx="2284">
                  <c:v>4.4013697062525978E-6</c:v>
                </c:pt>
                <c:pt idx="2285">
                  <c:v>4.4013697062525978E-6</c:v>
                </c:pt>
                <c:pt idx="2286">
                  <c:v>4.4013697062525978E-6</c:v>
                </c:pt>
                <c:pt idx="2287">
                  <c:v>4.4013697062525978E-6</c:v>
                </c:pt>
                <c:pt idx="2288">
                  <c:v>0.10638335939713796</c:v>
                </c:pt>
                <c:pt idx="2289">
                  <c:v>0.10638335939713796</c:v>
                </c:pt>
                <c:pt idx="2290">
                  <c:v>0.10638335939713796</c:v>
                </c:pt>
                <c:pt idx="2291">
                  <c:v>1.72562553925798E-3</c:v>
                </c:pt>
                <c:pt idx="2292">
                  <c:v>1.72562553925798E-3</c:v>
                </c:pt>
                <c:pt idx="2293">
                  <c:v>0.192</c:v>
                </c:pt>
                <c:pt idx="2294">
                  <c:v>8.4516565246788505E-5</c:v>
                </c:pt>
                <c:pt idx="2295">
                  <c:v>8.4516565246788505E-5</c:v>
                </c:pt>
                <c:pt idx="2296">
                  <c:v>0.192</c:v>
                </c:pt>
                <c:pt idx="2297">
                  <c:v>4.1934546881845033E-7</c:v>
                </c:pt>
                <c:pt idx="2298">
                  <c:v>4.1934546881845033E-7</c:v>
                </c:pt>
                <c:pt idx="2299">
                  <c:v>0.192</c:v>
                </c:pt>
                <c:pt idx="2300">
                  <c:v>8.4516565246788505E-5</c:v>
                </c:pt>
                <c:pt idx="2301">
                  <c:v>0.192</c:v>
                </c:pt>
                <c:pt idx="2302">
                  <c:v>0.11706540256277299</c:v>
                </c:pt>
                <c:pt idx="2303">
                  <c:v>5.5508270732339126E-5</c:v>
                </c:pt>
                <c:pt idx="2304">
                  <c:v>5.5508270732339126E-5</c:v>
                </c:pt>
                <c:pt idx="2305">
                  <c:v>5.5508270732339126E-5</c:v>
                </c:pt>
                <c:pt idx="2306">
                  <c:v>0.95758280069726853</c:v>
                </c:pt>
                <c:pt idx="2307">
                  <c:v>0.192</c:v>
                </c:pt>
                <c:pt idx="2308">
                  <c:v>0.26012726678129999</c:v>
                </c:pt>
                <c:pt idx="2309">
                  <c:v>8.4516565246788505E-5</c:v>
                </c:pt>
                <c:pt idx="2310">
                  <c:v>8.4516565246788505E-5</c:v>
                </c:pt>
                <c:pt idx="2311">
                  <c:v>8.4516565246788505E-5</c:v>
                </c:pt>
                <c:pt idx="2312">
                  <c:v>0.192</c:v>
                </c:pt>
                <c:pt idx="2313">
                  <c:v>0.192</c:v>
                </c:pt>
                <c:pt idx="2314">
                  <c:v>8.4516565246788505E-5</c:v>
                </c:pt>
                <c:pt idx="2315">
                  <c:v>0.10638335939713796</c:v>
                </c:pt>
                <c:pt idx="2316">
                  <c:v>0.10638335939713796</c:v>
                </c:pt>
                <c:pt idx="2317">
                  <c:v>0.10638335939713796</c:v>
                </c:pt>
                <c:pt idx="2318">
                  <c:v>0.24030406301254201</c:v>
                </c:pt>
                <c:pt idx="2319">
                  <c:v>6.6050198150594507E-4</c:v>
                </c:pt>
                <c:pt idx="2320">
                  <c:v>6.6050198150594507E-4</c:v>
                </c:pt>
                <c:pt idx="2321">
                  <c:v>6.6050198150594507E-4</c:v>
                </c:pt>
                <c:pt idx="2322">
                  <c:v>6.6050198150594507E-4</c:v>
                </c:pt>
                <c:pt idx="2323">
                  <c:v>6.6050198150594507E-4</c:v>
                </c:pt>
                <c:pt idx="2324">
                  <c:v>2.7026880935778716E-6</c:v>
                </c:pt>
                <c:pt idx="2325">
                  <c:v>2.7026880935778716E-6</c:v>
                </c:pt>
                <c:pt idx="2326">
                  <c:v>2.7026880935778716E-6</c:v>
                </c:pt>
                <c:pt idx="2327">
                  <c:v>0.19349913880110417</c:v>
                </c:pt>
                <c:pt idx="2328">
                  <c:v>4.1934546881845033E-7</c:v>
                </c:pt>
                <c:pt idx="2329">
                  <c:v>0.19349913880110417</c:v>
                </c:pt>
                <c:pt idx="2330">
                  <c:v>4.1934546881845033E-7</c:v>
                </c:pt>
                <c:pt idx="2331">
                  <c:v>0.19349913880110417</c:v>
                </c:pt>
                <c:pt idx="2332">
                  <c:v>4.1934546881845033E-7</c:v>
                </c:pt>
                <c:pt idx="2333">
                  <c:v>4.1934546881845033E-7</c:v>
                </c:pt>
                <c:pt idx="2334">
                  <c:v>0.19349913880110417</c:v>
                </c:pt>
                <c:pt idx="2335">
                  <c:v>0.192</c:v>
                </c:pt>
                <c:pt idx="2336">
                  <c:v>0.19349913880110417</c:v>
                </c:pt>
                <c:pt idx="2337">
                  <c:v>0.23421052631578893</c:v>
                </c:pt>
                <c:pt idx="2338">
                  <c:v>0.19349913880110417</c:v>
                </c:pt>
                <c:pt idx="2339">
                  <c:v>3.9736484838998075E-2</c:v>
                </c:pt>
                <c:pt idx="2340">
                  <c:v>6.4021517097356803E-2</c:v>
                </c:pt>
                <c:pt idx="2341">
                  <c:v>6.4021517097356803E-2</c:v>
                </c:pt>
                <c:pt idx="2342">
                  <c:v>6.4021517097356803E-2</c:v>
                </c:pt>
                <c:pt idx="2343">
                  <c:v>6.4021517097356803E-2</c:v>
                </c:pt>
                <c:pt idx="2344">
                  <c:v>0.21936381846312908</c:v>
                </c:pt>
                <c:pt idx="2345">
                  <c:v>0.21936381846312908</c:v>
                </c:pt>
                <c:pt idx="2346">
                  <c:v>3.9736484838998075E-2</c:v>
                </c:pt>
                <c:pt idx="2347">
                  <c:v>3.9736484838998075E-2</c:v>
                </c:pt>
                <c:pt idx="2348">
                  <c:v>4.1934546881845033E-7</c:v>
                </c:pt>
                <c:pt idx="2349">
                  <c:v>4.1934546881845033E-7</c:v>
                </c:pt>
                <c:pt idx="2350">
                  <c:v>4.4013697062525978E-6</c:v>
                </c:pt>
                <c:pt idx="2351">
                  <c:v>4.4013697062525978E-6</c:v>
                </c:pt>
                <c:pt idx="2352">
                  <c:v>4.4013697062525978E-6</c:v>
                </c:pt>
                <c:pt idx="2353">
                  <c:v>4.4013697062525978E-6</c:v>
                </c:pt>
                <c:pt idx="2354">
                  <c:v>3.9736484838998075E-2</c:v>
                </c:pt>
                <c:pt idx="2355">
                  <c:v>4.1934546881845033E-7</c:v>
                </c:pt>
                <c:pt idx="2356">
                  <c:v>4.1934546881845033E-7</c:v>
                </c:pt>
              </c:numCache>
            </c:numRef>
          </c:xVal>
          <c:yVal>
            <c:numRef>
              <c:f>DeDuped2!$R$2:$R$84195</c:f>
              <c:numCache>
                <c:formatCode>0.0%</c:formatCode>
                <c:ptCount val="84194"/>
                <c:pt idx="0">
                  <c:v>0.18633200000000008</c:v>
                </c:pt>
                <c:pt idx="1">
                  <c:v>0.19640400000000011</c:v>
                </c:pt>
                <c:pt idx="2">
                  <c:v>0.22158400000000003</c:v>
                </c:pt>
                <c:pt idx="3">
                  <c:v>0.27194400000000002</c:v>
                </c:pt>
                <c:pt idx="4">
                  <c:v>0.19136800000000001</c:v>
                </c:pt>
                <c:pt idx="5">
                  <c:v>0.35755600000000015</c:v>
                </c:pt>
                <c:pt idx="6">
                  <c:v>0.21151200000000012</c:v>
                </c:pt>
                <c:pt idx="7">
                  <c:v>0.42302400000000012</c:v>
                </c:pt>
                <c:pt idx="8">
                  <c:v>0.38273600000000002</c:v>
                </c:pt>
                <c:pt idx="9">
                  <c:v>0.29712400000000017</c:v>
                </c:pt>
                <c:pt idx="10">
                  <c:v>0.18633200000000008</c:v>
                </c:pt>
                <c:pt idx="11">
                  <c:v>0.30719600000000002</c:v>
                </c:pt>
                <c:pt idx="12">
                  <c:v>0.19640400000000011</c:v>
                </c:pt>
                <c:pt idx="13">
                  <c:v>0.35755600000000015</c:v>
                </c:pt>
                <c:pt idx="14">
                  <c:v>0.22158400000000003</c:v>
                </c:pt>
                <c:pt idx="15">
                  <c:v>0.27194400000000002</c:v>
                </c:pt>
                <c:pt idx="16">
                  <c:v>0.31726800000000022</c:v>
                </c:pt>
                <c:pt idx="17">
                  <c:v>0.18633200000000008</c:v>
                </c:pt>
                <c:pt idx="18">
                  <c:v>0.61942799999999998</c:v>
                </c:pt>
                <c:pt idx="19">
                  <c:v>0.19640400000000011</c:v>
                </c:pt>
                <c:pt idx="20">
                  <c:v>0.56403199999999987</c:v>
                </c:pt>
                <c:pt idx="21">
                  <c:v>0.39784400000000025</c:v>
                </c:pt>
                <c:pt idx="22">
                  <c:v>0.39280800000000038</c:v>
                </c:pt>
                <c:pt idx="23">
                  <c:v>0.48849200000000015</c:v>
                </c:pt>
                <c:pt idx="24">
                  <c:v>0.21151200000000012</c:v>
                </c:pt>
                <c:pt idx="25">
                  <c:v>0.47338400000000025</c:v>
                </c:pt>
                <c:pt idx="26">
                  <c:v>0.47338400000000025</c:v>
                </c:pt>
                <c:pt idx="27">
                  <c:v>0.47842000000000018</c:v>
                </c:pt>
                <c:pt idx="28">
                  <c:v>0.27036217948717967</c:v>
                </c:pt>
                <c:pt idx="29">
                  <c:v>0.20579807692307689</c:v>
                </c:pt>
                <c:pt idx="30">
                  <c:v>2.5180000000000022E-2</c:v>
                </c:pt>
                <c:pt idx="31">
                  <c:v>3.5252000000000026E-2</c:v>
                </c:pt>
                <c:pt idx="32">
                  <c:v>0.19265836298932398</c:v>
                </c:pt>
                <c:pt idx="33">
                  <c:v>0.18633200000000008</c:v>
                </c:pt>
                <c:pt idx="34">
                  <c:v>0.18129600000000012</c:v>
                </c:pt>
                <c:pt idx="35">
                  <c:v>0.19136800000000001</c:v>
                </c:pt>
                <c:pt idx="36">
                  <c:v>0.17921708185053412</c:v>
                </c:pt>
                <c:pt idx="37">
                  <c:v>3.0216000000000038E-2</c:v>
                </c:pt>
                <c:pt idx="38">
                  <c:v>0.22662000000000002</c:v>
                </c:pt>
                <c:pt idx="39">
                  <c:v>3.5252000000000026E-2</c:v>
                </c:pt>
                <c:pt idx="40">
                  <c:v>2.5180000000000022E-2</c:v>
                </c:pt>
                <c:pt idx="41">
                  <c:v>4.0288000000000025E-2</c:v>
                </c:pt>
                <c:pt idx="42">
                  <c:v>1.6786666666666693E-2</c:v>
                </c:pt>
                <c:pt idx="43">
                  <c:v>0.27815116279069751</c:v>
                </c:pt>
                <c:pt idx="44">
                  <c:v>0.27083139534883721</c:v>
                </c:pt>
                <c:pt idx="45">
                  <c:v>0.36598837209302343</c:v>
                </c:pt>
                <c:pt idx="46">
                  <c:v>3.0216000000000038E-2</c:v>
                </c:pt>
                <c:pt idx="47">
                  <c:v>3.0216000000000038E-2</c:v>
                </c:pt>
                <c:pt idx="48">
                  <c:v>4.0288000000000025E-2</c:v>
                </c:pt>
                <c:pt idx="49">
                  <c:v>4.5324000000000038E-2</c:v>
                </c:pt>
                <c:pt idx="50">
                  <c:v>3.5252000000000026E-2</c:v>
                </c:pt>
                <c:pt idx="51">
                  <c:v>0.21790384615384623</c:v>
                </c:pt>
                <c:pt idx="52">
                  <c:v>0.27843269230769246</c:v>
                </c:pt>
                <c:pt idx="53">
                  <c:v>2.5180000000000022E-2</c:v>
                </c:pt>
                <c:pt idx="54">
                  <c:v>3.5252000000000026E-2</c:v>
                </c:pt>
                <c:pt idx="55">
                  <c:v>0.2064760000000001</c:v>
                </c:pt>
                <c:pt idx="56">
                  <c:v>0.20144000000000012</c:v>
                </c:pt>
                <c:pt idx="57">
                  <c:v>0.40791600000000011</c:v>
                </c:pt>
                <c:pt idx="58">
                  <c:v>0.20144000000000012</c:v>
                </c:pt>
                <c:pt idx="59">
                  <c:v>0.21151200000000012</c:v>
                </c:pt>
                <c:pt idx="60">
                  <c:v>0.20144000000000012</c:v>
                </c:pt>
                <c:pt idx="61">
                  <c:v>0.21151200000000012</c:v>
                </c:pt>
                <c:pt idx="62">
                  <c:v>0.24676400000000001</c:v>
                </c:pt>
                <c:pt idx="63">
                  <c:v>0.49042441860465147</c:v>
                </c:pt>
                <c:pt idx="64">
                  <c:v>0.21151200000000012</c:v>
                </c:pt>
                <c:pt idx="65">
                  <c:v>0.20144000000000012</c:v>
                </c:pt>
                <c:pt idx="66">
                  <c:v>1.0072000000000008E-2</c:v>
                </c:pt>
                <c:pt idx="67">
                  <c:v>0.20144000000000012</c:v>
                </c:pt>
                <c:pt idx="68">
                  <c:v>0.38777200000000017</c:v>
                </c:pt>
                <c:pt idx="69">
                  <c:v>0.28705200000000008</c:v>
                </c:pt>
                <c:pt idx="70">
                  <c:v>0.40791600000000011</c:v>
                </c:pt>
                <c:pt idx="71">
                  <c:v>3.0216000000000038E-2</c:v>
                </c:pt>
                <c:pt idx="72">
                  <c:v>4.0288000000000025E-2</c:v>
                </c:pt>
                <c:pt idx="73">
                  <c:v>0.14604400000000006</c:v>
                </c:pt>
                <c:pt idx="74">
                  <c:v>0.26882562277580097</c:v>
                </c:pt>
                <c:pt idx="75">
                  <c:v>0.36964825581395361</c:v>
                </c:pt>
                <c:pt idx="76">
                  <c:v>0.27036217948717967</c:v>
                </c:pt>
                <c:pt idx="77">
                  <c:v>0.3672083333333333</c:v>
                </c:pt>
                <c:pt idx="78">
                  <c:v>0.27449127906976745</c:v>
                </c:pt>
                <c:pt idx="79">
                  <c:v>0.28181104651162775</c:v>
                </c:pt>
                <c:pt idx="80">
                  <c:v>0.36964825581395361</c:v>
                </c:pt>
                <c:pt idx="81">
                  <c:v>3.5252000000000026E-2</c:v>
                </c:pt>
                <c:pt idx="82">
                  <c:v>0.37696802325581419</c:v>
                </c:pt>
                <c:pt idx="83">
                  <c:v>4.5324000000000038E-2</c:v>
                </c:pt>
                <c:pt idx="84">
                  <c:v>2.5180000000000022E-2</c:v>
                </c:pt>
                <c:pt idx="85">
                  <c:v>2.5180000000000022E-2</c:v>
                </c:pt>
                <c:pt idx="86">
                  <c:v>0.2064760000000001</c:v>
                </c:pt>
                <c:pt idx="87">
                  <c:v>0.2064760000000001</c:v>
                </c:pt>
                <c:pt idx="88">
                  <c:v>0.22158400000000003</c:v>
                </c:pt>
                <c:pt idx="89">
                  <c:v>0.21151200000000012</c:v>
                </c:pt>
                <c:pt idx="90">
                  <c:v>0.25683600000000001</c:v>
                </c:pt>
                <c:pt idx="91">
                  <c:v>0.21654800000000021</c:v>
                </c:pt>
                <c:pt idx="92">
                  <c:v>0.2064760000000001</c:v>
                </c:pt>
                <c:pt idx="93">
                  <c:v>1.5108000000000019E-2</c:v>
                </c:pt>
                <c:pt idx="94">
                  <c:v>1.5108000000000019E-2</c:v>
                </c:pt>
                <c:pt idx="95">
                  <c:v>3.0216000000000038E-2</c:v>
                </c:pt>
                <c:pt idx="96">
                  <c:v>0.21151200000000012</c:v>
                </c:pt>
                <c:pt idx="97">
                  <c:v>0.22158400000000003</c:v>
                </c:pt>
                <c:pt idx="98">
                  <c:v>0.21654800000000021</c:v>
                </c:pt>
                <c:pt idx="99">
                  <c:v>0.24676400000000001</c:v>
                </c:pt>
                <c:pt idx="100">
                  <c:v>0.23165600000000006</c:v>
                </c:pt>
                <c:pt idx="101">
                  <c:v>0.25179999999999991</c:v>
                </c:pt>
                <c:pt idx="102">
                  <c:v>0.56067466666666665</c:v>
                </c:pt>
                <c:pt idx="103">
                  <c:v>0.55396000000000001</c:v>
                </c:pt>
                <c:pt idx="104">
                  <c:v>0.20144000000000012</c:v>
                </c:pt>
                <c:pt idx="105">
                  <c:v>0.55731733333333333</c:v>
                </c:pt>
                <c:pt idx="106">
                  <c:v>0.21654800000000021</c:v>
                </c:pt>
                <c:pt idx="107">
                  <c:v>0.58417599999999958</c:v>
                </c:pt>
                <c:pt idx="108">
                  <c:v>0.24676400000000001</c:v>
                </c:pt>
                <c:pt idx="109">
                  <c:v>0</c:v>
                </c:pt>
                <c:pt idx="110">
                  <c:v>0.44316800000000001</c:v>
                </c:pt>
                <c:pt idx="111">
                  <c:v>0.25683600000000001</c:v>
                </c:pt>
                <c:pt idx="112">
                  <c:v>0.55731733333333333</c:v>
                </c:pt>
                <c:pt idx="113">
                  <c:v>0.27865866666666689</c:v>
                </c:pt>
                <c:pt idx="114">
                  <c:v>0.20144000000000012</c:v>
                </c:pt>
                <c:pt idx="115">
                  <c:v>0.22158400000000003</c:v>
                </c:pt>
                <c:pt idx="116">
                  <c:v>0.21151200000000012</c:v>
                </c:pt>
                <c:pt idx="117">
                  <c:v>0.23165600000000006</c:v>
                </c:pt>
                <c:pt idx="118">
                  <c:v>0.31587010676156607</c:v>
                </c:pt>
                <c:pt idx="119">
                  <c:v>0.20144000000000012</c:v>
                </c:pt>
                <c:pt idx="120">
                  <c:v>0.24172799999999994</c:v>
                </c:pt>
                <c:pt idx="121">
                  <c:v>2.2402135231316758E-2</c:v>
                </c:pt>
                <c:pt idx="122">
                  <c:v>0.23165600000000006</c:v>
                </c:pt>
                <c:pt idx="123">
                  <c:v>4.7002666666666727E-2</c:v>
                </c:pt>
                <c:pt idx="124">
                  <c:v>0.56067466666666665</c:v>
                </c:pt>
                <c:pt idx="125">
                  <c:v>0.25683600000000001</c:v>
                </c:pt>
                <c:pt idx="126">
                  <c:v>0.24676400000000001</c:v>
                </c:pt>
                <c:pt idx="127">
                  <c:v>0.21790384615384623</c:v>
                </c:pt>
                <c:pt idx="128">
                  <c:v>0.20579807692307689</c:v>
                </c:pt>
                <c:pt idx="129">
                  <c:v>0.20579807692307689</c:v>
                </c:pt>
                <c:pt idx="130">
                  <c:v>0.21790384615384623</c:v>
                </c:pt>
                <c:pt idx="131">
                  <c:v>0.20983333333333343</c:v>
                </c:pt>
                <c:pt idx="132">
                  <c:v>0.22193910256410262</c:v>
                </c:pt>
                <c:pt idx="133">
                  <c:v>0.20983333333333343</c:v>
                </c:pt>
                <c:pt idx="134">
                  <c:v>0.22193910256410262</c:v>
                </c:pt>
                <c:pt idx="135">
                  <c:v>0.21386858974358969</c:v>
                </c:pt>
                <c:pt idx="136">
                  <c:v>0.22597435897435889</c:v>
                </c:pt>
                <c:pt idx="137">
                  <c:v>0.20579807692307689</c:v>
                </c:pt>
                <c:pt idx="138">
                  <c:v>0.34299679487179485</c:v>
                </c:pt>
                <c:pt idx="139">
                  <c:v>3.1009852216748807E-2</c:v>
                </c:pt>
                <c:pt idx="140">
                  <c:v>4.3413793103448374E-2</c:v>
                </c:pt>
                <c:pt idx="141">
                  <c:v>3.7211822660098572E-2</c:v>
                </c:pt>
                <c:pt idx="142">
                  <c:v>0.20466502463054187</c:v>
                </c:pt>
                <c:pt idx="143">
                  <c:v>0.19226108374384249</c:v>
                </c:pt>
                <c:pt idx="144">
                  <c:v>0.18396347031963478</c:v>
                </c:pt>
                <c:pt idx="145">
                  <c:v>0.27019634703196349</c:v>
                </c:pt>
                <c:pt idx="146">
                  <c:v>5.5817733990147902E-2</c:v>
                </c:pt>
                <c:pt idx="147">
                  <c:v>3.1009852216748807E-2</c:v>
                </c:pt>
                <c:pt idx="148">
                  <c:v>4.3413793103448374E-2</c:v>
                </c:pt>
                <c:pt idx="149">
                  <c:v>4.9615763546798093E-2</c:v>
                </c:pt>
                <c:pt idx="150">
                  <c:v>3.7211822660098572E-2</c:v>
                </c:pt>
                <c:pt idx="151">
                  <c:v>3.7211822660098572E-2</c:v>
                </c:pt>
                <c:pt idx="152">
                  <c:v>4.9615763546798093E-2</c:v>
                </c:pt>
                <c:pt idx="153">
                  <c:v>2.4807881773399047E-2</c:v>
                </c:pt>
                <c:pt idx="154">
                  <c:v>0.2064760000000001</c:v>
                </c:pt>
                <c:pt idx="155">
                  <c:v>0.21151200000000012</c:v>
                </c:pt>
                <c:pt idx="156">
                  <c:v>0.22158400000000003</c:v>
                </c:pt>
                <c:pt idx="157">
                  <c:v>0.32259074733096127</c:v>
                </c:pt>
                <c:pt idx="158">
                  <c:v>0.21654800000000021</c:v>
                </c:pt>
                <c:pt idx="159">
                  <c:v>0.20579807692307689</c:v>
                </c:pt>
                <c:pt idx="160">
                  <c:v>0.21790384615384623</c:v>
                </c:pt>
                <c:pt idx="161">
                  <c:v>0.41563141025641021</c:v>
                </c:pt>
                <c:pt idx="162">
                  <c:v>0.21954092526690394</c:v>
                </c:pt>
                <c:pt idx="163">
                  <c:v>0.20609964412811413</c:v>
                </c:pt>
                <c:pt idx="164">
                  <c:v>0.31811032028469788</c:v>
                </c:pt>
                <c:pt idx="165">
                  <c:v>0.34244800000000014</c:v>
                </c:pt>
                <c:pt idx="166">
                  <c:v>0.21654800000000021</c:v>
                </c:pt>
                <c:pt idx="167">
                  <c:v>0.22662000000000002</c:v>
                </c:pt>
                <c:pt idx="168">
                  <c:v>0.21386858974358969</c:v>
                </c:pt>
                <c:pt idx="169">
                  <c:v>0.20144000000000012</c:v>
                </c:pt>
                <c:pt idx="170">
                  <c:v>0.21506049822064069</c:v>
                </c:pt>
                <c:pt idx="171">
                  <c:v>0.50863599999999998</c:v>
                </c:pt>
                <c:pt idx="172">
                  <c:v>0.33237600000000039</c:v>
                </c:pt>
                <c:pt idx="173">
                  <c:v>0.33155160142348783</c:v>
                </c:pt>
                <c:pt idx="174">
                  <c:v>0.42370192307692311</c:v>
                </c:pt>
                <c:pt idx="175">
                  <c:v>0.33603202846975117</c:v>
                </c:pt>
                <c:pt idx="176">
                  <c:v>0.20176282051282052</c:v>
                </c:pt>
                <c:pt idx="177">
                  <c:v>0.21386858974358969</c:v>
                </c:pt>
                <c:pt idx="178">
                  <c:v>0.20579807692307689</c:v>
                </c:pt>
                <c:pt idx="179">
                  <c:v>0.21790384615384623</c:v>
                </c:pt>
                <c:pt idx="180">
                  <c:v>0.22193910256410262</c:v>
                </c:pt>
                <c:pt idx="181">
                  <c:v>0.20579807692307689</c:v>
                </c:pt>
                <c:pt idx="182">
                  <c:v>0.21790384615384623</c:v>
                </c:pt>
                <c:pt idx="183">
                  <c:v>0.21790384615384623</c:v>
                </c:pt>
                <c:pt idx="184">
                  <c:v>0.20176282051282052</c:v>
                </c:pt>
                <c:pt idx="185">
                  <c:v>0.21386858974358969</c:v>
                </c:pt>
                <c:pt idx="186">
                  <c:v>0.20176282051282052</c:v>
                </c:pt>
                <c:pt idx="187">
                  <c:v>0.21386858974358969</c:v>
                </c:pt>
                <c:pt idx="188">
                  <c:v>0.24615064102564091</c:v>
                </c:pt>
                <c:pt idx="189">
                  <c:v>0.28246794871794889</c:v>
                </c:pt>
                <c:pt idx="190">
                  <c:v>0.22193910256410262</c:v>
                </c:pt>
                <c:pt idx="191">
                  <c:v>0.20983333333333343</c:v>
                </c:pt>
                <c:pt idx="192">
                  <c:v>0.33492628205128233</c:v>
                </c:pt>
                <c:pt idx="193">
                  <c:v>0.20579807692307689</c:v>
                </c:pt>
                <c:pt idx="194">
                  <c:v>0.34299679487179485</c:v>
                </c:pt>
                <c:pt idx="195">
                  <c:v>0.20983333333333343</c:v>
                </c:pt>
                <c:pt idx="196">
                  <c:v>0.21790384615384623</c:v>
                </c:pt>
                <c:pt idx="197">
                  <c:v>0.23000961538461537</c:v>
                </c:pt>
                <c:pt idx="198">
                  <c:v>0.20144000000000012</c:v>
                </c:pt>
                <c:pt idx="199">
                  <c:v>0.19136800000000001</c:v>
                </c:pt>
                <c:pt idx="200">
                  <c:v>0.18633200000000008</c:v>
                </c:pt>
                <c:pt idx="201">
                  <c:v>0.19136800000000001</c:v>
                </c:pt>
                <c:pt idx="202">
                  <c:v>0.22158400000000003</c:v>
                </c:pt>
                <c:pt idx="203">
                  <c:v>0.23165600000000006</c:v>
                </c:pt>
                <c:pt idx="204">
                  <c:v>0.19136800000000001</c:v>
                </c:pt>
                <c:pt idx="205">
                  <c:v>0.20144000000000012</c:v>
                </c:pt>
                <c:pt idx="206">
                  <c:v>0.25683600000000001</c:v>
                </c:pt>
                <c:pt idx="207">
                  <c:v>0.21151200000000012</c:v>
                </c:pt>
                <c:pt idx="208">
                  <c:v>0.20144000000000012</c:v>
                </c:pt>
                <c:pt idx="209">
                  <c:v>0.2064760000000001</c:v>
                </c:pt>
                <c:pt idx="210">
                  <c:v>0.18633200000000008</c:v>
                </c:pt>
                <c:pt idx="211">
                  <c:v>0.19640400000000011</c:v>
                </c:pt>
                <c:pt idx="212">
                  <c:v>0.2064760000000001</c:v>
                </c:pt>
                <c:pt idx="213">
                  <c:v>0.22158400000000003</c:v>
                </c:pt>
                <c:pt idx="214">
                  <c:v>0.22662000000000002</c:v>
                </c:pt>
                <c:pt idx="215">
                  <c:v>0.24172799999999994</c:v>
                </c:pt>
                <c:pt idx="216">
                  <c:v>0.22158400000000003</c:v>
                </c:pt>
                <c:pt idx="217">
                  <c:v>0.19136800000000001</c:v>
                </c:pt>
                <c:pt idx="218">
                  <c:v>0.18633200000000008</c:v>
                </c:pt>
                <c:pt idx="219">
                  <c:v>0.19640400000000011</c:v>
                </c:pt>
                <c:pt idx="220">
                  <c:v>0.20144000000000012</c:v>
                </c:pt>
                <c:pt idx="221">
                  <c:v>0.21151200000000012</c:v>
                </c:pt>
                <c:pt idx="222">
                  <c:v>0.2366919999999999</c:v>
                </c:pt>
                <c:pt idx="223">
                  <c:v>0.21403000000000011</c:v>
                </c:pt>
                <c:pt idx="224">
                  <c:v>3.2282051282051312E-2</c:v>
                </c:pt>
                <c:pt idx="225">
                  <c:v>5.6493589743589784E-2</c:v>
                </c:pt>
                <c:pt idx="226">
                  <c:v>3.6317307692307746E-2</c:v>
                </c:pt>
                <c:pt idx="227">
                  <c:v>4.4387820512820579E-2</c:v>
                </c:pt>
                <c:pt idx="228">
                  <c:v>3.2282051282051312E-2</c:v>
                </c:pt>
                <c:pt idx="229">
                  <c:v>4.4387820512820579E-2</c:v>
                </c:pt>
                <c:pt idx="230">
                  <c:v>3.6317307692307746E-2</c:v>
                </c:pt>
                <c:pt idx="231">
                  <c:v>2.8246794871794888E-2</c:v>
                </c:pt>
                <c:pt idx="232">
                  <c:v>4.0352564102564138E-2</c:v>
                </c:pt>
                <c:pt idx="233">
                  <c:v>2.8246794871794888E-2</c:v>
                </c:pt>
                <c:pt idx="234">
                  <c:v>4.0352564102564138E-2</c:v>
                </c:pt>
                <c:pt idx="235">
                  <c:v>3.6317307692307746E-2</c:v>
                </c:pt>
                <c:pt idx="236">
                  <c:v>4.8423076923076985E-2</c:v>
                </c:pt>
                <c:pt idx="237">
                  <c:v>3.0216000000000038E-2</c:v>
                </c:pt>
                <c:pt idx="238">
                  <c:v>4.0288000000000025E-2</c:v>
                </c:pt>
                <c:pt idx="239">
                  <c:v>4.8423076923076985E-2</c:v>
                </c:pt>
                <c:pt idx="240">
                  <c:v>0.23165600000000006</c:v>
                </c:pt>
                <c:pt idx="241">
                  <c:v>0.25683600000000001</c:v>
                </c:pt>
                <c:pt idx="242">
                  <c:v>0.25179999999999991</c:v>
                </c:pt>
                <c:pt idx="243">
                  <c:v>0.22662000000000002</c:v>
                </c:pt>
                <c:pt idx="244">
                  <c:v>0.2366919999999999</c:v>
                </c:pt>
                <c:pt idx="245">
                  <c:v>0.22662000000000002</c:v>
                </c:pt>
                <c:pt idx="246">
                  <c:v>0.22158400000000003</c:v>
                </c:pt>
                <c:pt idx="247">
                  <c:v>0.23165600000000006</c:v>
                </c:pt>
                <c:pt idx="248">
                  <c:v>0.22662000000000002</c:v>
                </c:pt>
                <c:pt idx="249">
                  <c:v>0.22420547945205491</c:v>
                </c:pt>
                <c:pt idx="250">
                  <c:v>0.23570319634703213</c:v>
                </c:pt>
                <c:pt idx="251">
                  <c:v>0.32768493150684963</c:v>
                </c:pt>
                <c:pt idx="252">
                  <c:v>0.24145205479452073</c:v>
                </c:pt>
                <c:pt idx="253">
                  <c:v>0.28169406392694085</c:v>
                </c:pt>
                <c:pt idx="254">
                  <c:v>1.5108000000000019E-2</c:v>
                </c:pt>
                <c:pt idx="255">
                  <c:v>0.42541552511415548</c:v>
                </c:pt>
                <c:pt idx="256">
                  <c:v>0.26444748858447498</c:v>
                </c:pt>
                <c:pt idx="257">
                  <c:v>0.27019634703196349</c:v>
                </c:pt>
                <c:pt idx="258">
                  <c:v>0.32193607305936101</c:v>
                </c:pt>
                <c:pt idx="259">
                  <c:v>0.31618721461187227</c:v>
                </c:pt>
                <c:pt idx="260">
                  <c:v>0.23570319634703213</c:v>
                </c:pt>
                <c:pt idx="261">
                  <c:v>0.28169406392694085</c:v>
                </c:pt>
                <c:pt idx="262">
                  <c:v>0.24145205479452073</c:v>
                </c:pt>
                <c:pt idx="263">
                  <c:v>0.22420547945205491</c:v>
                </c:pt>
                <c:pt idx="264">
                  <c:v>1.6786666666666693E-2</c:v>
                </c:pt>
                <c:pt idx="265">
                  <c:v>2.685866666666669E-2</c:v>
                </c:pt>
                <c:pt idx="266">
                  <c:v>0.2299543378995435</c:v>
                </c:pt>
                <c:pt idx="267">
                  <c:v>0.30468949771689507</c:v>
                </c:pt>
                <c:pt idx="268">
                  <c:v>0.23570319634703213</c:v>
                </c:pt>
                <c:pt idx="269">
                  <c:v>0.24145205479452073</c:v>
                </c:pt>
                <c:pt idx="270">
                  <c:v>0.54039269406392687</c:v>
                </c:pt>
                <c:pt idx="271">
                  <c:v>0.32768493150684963</c:v>
                </c:pt>
                <c:pt idx="272">
                  <c:v>0.3391826484018266</c:v>
                </c:pt>
                <c:pt idx="273">
                  <c:v>0.33343378995433803</c:v>
                </c:pt>
                <c:pt idx="274">
                  <c:v>0.27594520547945212</c:v>
                </c:pt>
                <c:pt idx="275">
                  <c:v>0.25294977168949795</c:v>
                </c:pt>
                <c:pt idx="276">
                  <c:v>0.28744292237442942</c:v>
                </c:pt>
                <c:pt idx="277">
                  <c:v>0.38517351598173533</c:v>
                </c:pt>
                <c:pt idx="278">
                  <c:v>0.28169406392694085</c:v>
                </c:pt>
                <c:pt idx="279">
                  <c:v>0.37942465753424703</c:v>
                </c:pt>
                <c:pt idx="280">
                  <c:v>0.27019634703196349</c:v>
                </c:pt>
                <c:pt idx="281">
                  <c:v>0.37367579908675813</c:v>
                </c:pt>
                <c:pt idx="282">
                  <c:v>-1.0277551020408176E-2</c:v>
                </c:pt>
                <c:pt idx="283">
                  <c:v>0.41966666666666691</c:v>
                </c:pt>
                <c:pt idx="284">
                  <c:v>0.25294977168949795</c:v>
                </c:pt>
                <c:pt idx="285">
                  <c:v>0.54039269406392687</c:v>
                </c:pt>
                <c:pt idx="286">
                  <c:v>0.45990867579908706</c:v>
                </c:pt>
                <c:pt idx="287">
                  <c:v>0.41391780821917834</c:v>
                </c:pt>
                <c:pt idx="288">
                  <c:v>0.21845662100456623</c:v>
                </c:pt>
                <c:pt idx="289">
                  <c:v>0.38517351598173533</c:v>
                </c:pt>
                <c:pt idx="290">
                  <c:v>0.3391826484018266</c:v>
                </c:pt>
                <c:pt idx="291">
                  <c:v>0.32768493150684963</c:v>
                </c:pt>
                <c:pt idx="292">
                  <c:v>0.42541552511415548</c:v>
                </c:pt>
                <c:pt idx="293">
                  <c:v>2.5180000000000022E-2</c:v>
                </c:pt>
                <c:pt idx="294">
                  <c:v>0.2299543378995435</c:v>
                </c:pt>
                <c:pt idx="295">
                  <c:v>0.20121004566210057</c:v>
                </c:pt>
                <c:pt idx="296">
                  <c:v>0.20695890410958906</c:v>
                </c:pt>
                <c:pt idx="297">
                  <c:v>0.28744292237442942</c:v>
                </c:pt>
                <c:pt idx="298">
                  <c:v>0.3391826484018266</c:v>
                </c:pt>
                <c:pt idx="299">
                  <c:v>0.21654800000000021</c:v>
                </c:pt>
                <c:pt idx="300">
                  <c:v>0.35755600000000015</c:v>
                </c:pt>
                <c:pt idx="301">
                  <c:v>0.3391826484018266</c:v>
                </c:pt>
                <c:pt idx="302">
                  <c:v>0.24720091324200921</c:v>
                </c:pt>
                <c:pt idx="303">
                  <c:v>0.21270776255707777</c:v>
                </c:pt>
                <c:pt idx="304">
                  <c:v>0.21845662100456623</c:v>
                </c:pt>
                <c:pt idx="305">
                  <c:v>1.7921708185053401E-2</c:v>
                </c:pt>
                <c:pt idx="306">
                  <c:v>3.1362989323843439E-2</c:v>
                </c:pt>
                <c:pt idx="307">
                  <c:v>1.6786666666666693E-2</c:v>
                </c:pt>
                <c:pt idx="308">
                  <c:v>2.685866666666669E-2</c:v>
                </c:pt>
                <c:pt idx="309">
                  <c:v>1.6786666666666693E-2</c:v>
                </c:pt>
                <c:pt idx="310">
                  <c:v>2.0144000000000013E-2</c:v>
                </c:pt>
                <c:pt idx="311">
                  <c:v>1.0072000000000008E-2</c:v>
                </c:pt>
                <c:pt idx="312">
                  <c:v>2.350133333333335E-2</c:v>
                </c:pt>
                <c:pt idx="313">
                  <c:v>1.3429333333333343E-2</c:v>
                </c:pt>
                <c:pt idx="314">
                  <c:v>0.22420547945205491</c:v>
                </c:pt>
                <c:pt idx="315">
                  <c:v>0.23570319634703213</c:v>
                </c:pt>
                <c:pt idx="316">
                  <c:v>0.2299543378995435</c:v>
                </c:pt>
                <c:pt idx="317">
                  <c:v>0.24145205479452073</c:v>
                </c:pt>
                <c:pt idx="318">
                  <c:v>0.22420547945205491</c:v>
                </c:pt>
                <c:pt idx="319">
                  <c:v>0.23570319634703213</c:v>
                </c:pt>
                <c:pt idx="320">
                  <c:v>1.5108000000000019E-2</c:v>
                </c:pt>
                <c:pt idx="321">
                  <c:v>0.2299543378995435</c:v>
                </c:pt>
                <c:pt idx="322">
                  <c:v>0.24145205479452073</c:v>
                </c:pt>
                <c:pt idx="323">
                  <c:v>0.5001506849315065</c:v>
                </c:pt>
                <c:pt idx="324">
                  <c:v>0.22420547945205491</c:v>
                </c:pt>
                <c:pt idx="325">
                  <c:v>0.27594520547945212</c:v>
                </c:pt>
                <c:pt idx="326">
                  <c:v>0.27019634703196349</c:v>
                </c:pt>
                <c:pt idx="327">
                  <c:v>0.30468949771689507</c:v>
                </c:pt>
                <c:pt idx="328">
                  <c:v>0.36792694063926973</c:v>
                </c:pt>
                <c:pt idx="329">
                  <c:v>1.7013513513513528E-2</c:v>
                </c:pt>
                <c:pt idx="330">
                  <c:v>2.1266891891891907E-2</c:v>
                </c:pt>
                <c:pt idx="331">
                  <c:v>8.5067567567567726E-3</c:v>
                </c:pt>
                <c:pt idx="332">
                  <c:v>4.2533783783783819E-3</c:v>
                </c:pt>
                <c:pt idx="333">
                  <c:v>0.23570319634703213</c:v>
                </c:pt>
                <c:pt idx="334">
                  <c:v>0.25294977168949795</c:v>
                </c:pt>
                <c:pt idx="335">
                  <c:v>1.344128113879005E-2</c:v>
                </c:pt>
                <c:pt idx="336">
                  <c:v>0.42541552511415548</c:v>
                </c:pt>
                <c:pt idx="337">
                  <c:v>5.3717333333333436E-2</c:v>
                </c:pt>
                <c:pt idx="338">
                  <c:v>4.0288000000000025E-2</c:v>
                </c:pt>
                <c:pt idx="339">
                  <c:v>1.5108000000000019E-2</c:v>
                </c:pt>
                <c:pt idx="340">
                  <c:v>0.25294977168949795</c:v>
                </c:pt>
                <c:pt idx="341">
                  <c:v>0.30468949771689507</c:v>
                </c:pt>
                <c:pt idx="342">
                  <c:v>0.2299543378995435</c:v>
                </c:pt>
                <c:pt idx="343">
                  <c:v>0.36792694063926973</c:v>
                </c:pt>
                <c:pt idx="344">
                  <c:v>1.3429333333333343E-2</c:v>
                </c:pt>
                <c:pt idx="345">
                  <c:v>2.350133333333335E-2</c:v>
                </c:pt>
                <c:pt idx="346">
                  <c:v>3.6930666666666695E-2</c:v>
                </c:pt>
                <c:pt idx="347">
                  <c:v>1.6786666666666693E-2</c:v>
                </c:pt>
                <c:pt idx="348">
                  <c:v>0.20695890410958906</c:v>
                </c:pt>
                <c:pt idx="349">
                  <c:v>0.22420547945205491</c:v>
                </c:pt>
                <c:pt idx="350">
                  <c:v>0.21270776255707777</c:v>
                </c:pt>
                <c:pt idx="351">
                  <c:v>0.3104383561643837</c:v>
                </c:pt>
                <c:pt idx="352">
                  <c:v>0.25869863013698624</c:v>
                </c:pt>
                <c:pt idx="353">
                  <c:v>0.24720091324200921</c:v>
                </c:pt>
                <c:pt idx="354">
                  <c:v>0.3391826484018266</c:v>
                </c:pt>
                <c:pt idx="355">
                  <c:v>0.29319178082191777</c:v>
                </c:pt>
                <c:pt idx="356">
                  <c:v>0.25294977168949795</c:v>
                </c:pt>
                <c:pt idx="357">
                  <c:v>0.29894063926940667</c:v>
                </c:pt>
                <c:pt idx="358">
                  <c:v>3.0216000000000038E-2</c:v>
                </c:pt>
                <c:pt idx="359">
                  <c:v>0.21270776255707777</c:v>
                </c:pt>
                <c:pt idx="360">
                  <c:v>0.22420547945205491</c:v>
                </c:pt>
                <c:pt idx="361">
                  <c:v>0.3391826484018266</c:v>
                </c:pt>
                <c:pt idx="362">
                  <c:v>0.30468949771689507</c:v>
                </c:pt>
                <c:pt idx="363">
                  <c:v>0.24720091324200921</c:v>
                </c:pt>
                <c:pt idx="364">
                  <c:v>0.3391826484018266</c:v>
                </c:pt>
                <c:pt idx="365">
                  <c:v>0.21270776255707777</c:v>
                </c:pt>
                <c:pt idx="366">
                  <c:v>0.20121004566210057</c:v>
                </c:pt>
                <c:pt idx="367">
                  <c:v>0.20121004566210057</c:v>
                </c:pt>
                <c:pt idx="368">
                  <c:v>0.21270776255707777</c:v>
                </c:pt>
                <c:pt idx="369">
                  <c:v>1.5108000000000019E-2</c:v>
                </c:pt>
                <c:pt idx="370">
                  <c:v>0.33343378995433803</c:v>
                </c:pt>
                <c:pt idx="371">
                  <c:v>0.3104383561643837</c:v>
                </c:pt>
                <c:pt idx="372">
                  <c:v>0.20121004566210057</c:v>
                </c:pt>
                <c:pt idx="373">
                  <c:v>1.1497716894977177E-2</c:v>
                </c:pt>
                <c:pt idx="374">
                  <c:v>0.28744292237442942</c:v>
                </c:pt>
                <c:pt idx="375">
                  <c:v>0.21845662100456623</c:v>
                </c:pt>
                <c:pt idx="376">
                  <c:v>0.29319178082191777</c:v>
                </c:pt>
                <c:pt idx="377">
                  <c:v>0.3104383561643837</c:v>
                </c:pt>
                <c:pt idx="378">
                  <c:v>0.30468949771689507</c:v>
                </c:pt>
                <c:pt idx="379">
                  <c:v>0.20121004566210057</c:v>
                </c:pt>
                <c:pt idx="380">
                  <c:v>0.28744292237442942</c:v>
                </c:pt>
                <c:pt idx="381">
                  <c:v>0.25869863013698624</c:v>
                </c:pt>
                <c:pt idx="382">
                  <c:v>0.166188</c:v>
                </c:pt>
                <c:pt idx="383">
                  <c:v>0.3391826484018266</c:v>
                </c:pt>
                <c:pt idx="384">
                  <c:v>0.3104383561643837</c:v>
                </c:pt>
                <c:pt idx="385">
                  <c:v>0.25869863013698624</c:v>
                </c:pt>
                <c:pt idx="386">
                  <c:v>0.22420547945205491</c:v>
                </c:pt>
                <c:pt idx="387">
                  <c:v>0.20695890410958906</c:v>
                </c:pt>
                <c:pt idx="388">
                  <c:v>0.25294977168949795</c:v>
                </c:pt>
                <c:pt idx="389">
                  <c:v>2.0144000000000013E-2</c:v>
                </c:pt>
                <c:pt idx="390">
                  <c:v>2.0176282051282069E-2</c:v>
                </c:pt>
                <c:pt idx="391">
                  <c:v>0.29122775800711753</c:v>
                </c:pt>
                <c:pt idx="392">
                  <c:v>2.8744292237442938E-2</c:v>
                </c:pt>
                <c:pt idx="393">
                  <c:v>2.0144000000000013E-2</c:v>
                </c:pt>
                <c:pt idx="394">
                  <c:v>0.29319178082191777</c:v>
                </c:pt>
                <c:pt idx="395">
                  <c:v>0.29894063926940667</c:v>
                </c:pt>
                <c:pt idx="396">
                  <c:v>0.21270776255707777</c:v>
                </c:pt>
                <c:pt idx="397">
                  <c:v>0.19546118721461186</c:v>
                </c:pt>
                <c:pt idx="398">
                  <c:v>0.24145205479452073</c:v>
                </c:pt>
                <c:pt idx="399">
                  <c:v>0.21270776255707777</c:v>
                </c:pt>
                <c:pt idx="400">
                  <c:v>0.20121004566210057</c:v>
                </c:pt>
                <c:pt idx="401">
                  <c:v>0.16115199999999991</c:v>
                </c:pt>
                <c:pt idx="402">
                  <c:v>1.3429333333333343E-2</c:v>
                </c:pt>
                <c:pt idx="403">
                  <c:v>1.3429333333333343E-2</c:v>
                </c:pt>
                <c:pt idx="404">
                  <c:v>2.350133333333335E-2</c:v>
                </c:pt>
                <c:pt idx="405">
                  <c:v>3.6930666666666695E-2</c:v>
                </c:pt>
                <c:pt idx="406">
                  <c:v>1.3429333333333343E-2</c:v>
                </c:pt>
                <c:pt idx="407">
                  <c:v>2.350133333333335E-2</c:v>
                </c:pt>
                <c:pt idx="408">
                  <c:v>6.7146666666666743E-3</c:v>
                </c:pt>
                <c:pt idx="409">
                  <c:v>0.42638133333333345</c:v>
                </c:pt>
                <c:pt idx="410">
                  <c:v>0.25825641025641022</c:v>
                </c:pt>
                <c:pt idx="411">
                  <c:v>0.18158653846153841</c:v>
                </c:pt>
                <c:pt idx="412">
                  <c:v>0.18965705128205121</c:v>
                </c:pt>
                <c:pt idx="413">
                  <c:v>0.19640400000000011</c:v>
                </c:pt>
                <c:pt idx="414">
                  <c:v>0.41798800000000025</c:v>
                </c:pt>
                <c:pt idx="415">
                  <c:v>0.29894063926940667</c:v>
                </c:pt>
                <c:pt idx="416">
                  <c:v>0.3104383561643837</c:v>
                </c:pt>
                <c:pt idx="417">
                  <c:v>0.18971232876712349</c:v>
                </c:pt>
                <c:pt idx="418">
                  <c:v>0.21270776255707777</c:v>
                </c:pt>
                <c:pt idx="419">
                  <c:v>0.24145205479452073</c:v>
                </c:pt>
                <c:pt idx="420">
                  <c:v>0.22420547945205491</c:v>
                </c:pt>
                <c:pt idx="421">
                  <c:v>0.21845662100456623</c:v>
                </c:pt>
                <c:pt idx="422">
                  <c:v>0.20695890410958906</c:v>
                </c:pt>
                <c:pt idx="423">
                  <c:v>4.0288000000000025E-2</c:v>
                </c:pt>
                <c:pt idx="424">
                  <c:v>0.20121004566210057</c:v>
                </c:pt>
                <c:pt idx="425">
                  <c:v>3.5252000000000026E-2</c:v>
                </c:pt>
                <c:pt idx="426">
                  <c:v>3.0216000000000038E-2</c:v>
                </c:pt>
                <c:pt idx="427">
                  <c:v>1.5108000000000019E-2</c:v>
                </c:pt>
                <c:pt idx="428">
                  <c:v>0.3391826484018266</c:v>
                </c:pt>
                <c:pt idx="429">
                  <c:v>0.3391826484018266</c:v>
                </c:pt>
                <c:pt idx="430">
                  <c:v>0.25294977168949795</c:v>
                </c:pt>
                <c:pt idx="431">
                  <c:v>0.19546118721461186</c:v>
                </c:pt>
                <c:pt idx="432">
                  <c:v>2.2995433789954379E-2</c:v>
                </c:pt>
                <c:pt idx="433">
                  <c:v>3.6317307692307746E-2</c:v>
                </c:pt>
                <c:pt idx="434">
                  <c:v>0.33343378995433803</c:v>
                </c:pt>
                <c:pt idx="435">
                  <c:v>0.166188</c:v>
                </c:pt>
                <c:pt idx="436">
                  <c:v>0.25294977168949795</c:v>
                </c:pt>
                <c:pt idx="437">
                  <c:v>3.5252000000000026E-2</c:v>
                </c:pt>
                <c:pt idx="438">
                  <c:v>2.0144000000000013E-2</c:v>
                </c:pt>
                <c:pt idx="439">
                  <c:v>0.29894063926940667</c:v>
                </c:pt>
                <c:pt idx="440">
                  <c:v>0.20121004566210057</c:v>
                </c:pt>
                <c:pt idx="441">
                  <c:v>4.3413793103448374E-2</c:v>
                </c:pt>
                <c:pt idx="442">
                  <c:v>9.0648000000000048E-2</c:v>
                </c:pt>
                <c:pt idx="443">
                  <c:v>6.2019704433497594E-2</c:v>
                </c:pt>
                <c:pt idx="444">
                  <c:v>0.46808974358974387</c:v>
                </c:pt>
                <c:pt idx="445">
                  <c:v>0.50440705128205088</c:v>
                </c:pt>
                <c:pt idx="446">
                  <c:v>0.18396347031963478</c:v>
                </c:pt>
                <c:pt idx="447">
                  <c:v>0.30216000000000015</c:v>
                </c:pt>
                <c:pt idx="448">
                  <c:v>0.30216000000000015</c:v>
                </c:pt>
                <c:pt idx="449">
                  <c:v>9.0648000000000048E-2</c:v>
                </c:pt>
                <c:pt idx="450">
                  <c:v>9.0648000000000048E-2</c:v>
                </c:pt>
                <c:pt idx="451">
                  <c:v>0.19226108374384249</c:v>
                </c:pt>
                <c:pt idx="452">
                  <c:v>0.17985714285714313</c:v>
                </c:pt>
                <c:pt idx="453">
                  <c:v>0.2064760000000001</c:v>
                </c:pt>
                <c:pt idx="454">
                  <c:v>0.21151200000000012</c:v>
                </c:pt>
                <c:pt idx="455">
                  <c:v>0.21654800000000021</c:v>
                </c:pt>
                <c:pt idx="456">
                  <c:v>0.22158400000000003</c:v>
                </c:pt>
                <c:pt idx="457">
                  <c:v>0.23165600000000006</c:v>
                </c:pt>
                <c:pt idx="458">
                  <c:v>0.21151200000000009</c:v>
                </c:pt>
                <c:pt idx="459">
                  <c:v>0.221584</c:v>
                </c:pt>
                <c:pt idx="460">
                  <c:v>0.57410400000000039</c:v>
                </c:pt>
                <c:pt idx="461">
                  <c:v>0.57410400000000039</c:v>
                </c:pt>
                <c:pt idx="462">
                  <c:v>0.23165600000000006</c:v>
                </c:pt>
                <c:pt idx="463">
                  <c:v>0.22158400000000003</c:v>
                </c:pt>
                <c:pt idx="464">
                  <c:v>0.22158400000000003</c:v>
                </c:pt>
                <c:pt idx="465">
                  <c:v>0.23165600000000006</c:v>
                </c:pt>
                <c:pt idx="466">
                  <c:v>0.2366919999999999</c:v>
                </c:pt>
                <c:pt idx="467">
                  <c:v>4.4387820512820579E-2</c:v>
                </c:pt>
                <c:pt idx="468">
                  <c:v>2.8246794871794888E-2</c:v>
                </c:pt>
                <c:pt idx="469">
                  <c:v>4.0352564102564138E-2</c:v>
                </c:pt>
                <c:pt idx="470">
                  <c:v>2.8246794871794888E-2</c:v>
                </c:pt>
                <c:pt idx="471">
                  <c:v>0.24844266666666678</c:v>
                </c:pt>
                <c:pt idx="472">
                  <c:v>4.4387820512820579E-2</c:v>
                </c:pt>
                <c:pt idx="473">
                  <c:v>3.2282051282051312E-2</c:v>
                </c:pt>
                <c:pt idx="474">
                  <c:v>5.2458333333333419E-2</c:v>
                </c:pt>
                <c:pt idx="475">
                  <c:v>4.0352564102564138E-2</c:v>
                </c:pt>
                <c:pt idx="476">
                  <c:v>2.0144000000000013E-2</c:v>
                </c:pt>
                <c:pt idx="477">
                  <c:v>6.7146666666666743E-3</c:v>
                </c:pt>
                <c:pt idx="478">
                  <c:v>0.231656</c:v>
                </c:pt>
                <c:pt idx="479">
                  <c:v>2.4211538461538479E-2</c:v>
                </c:pt>
                <c:pt idx="480">
                  <c:v>3.6317307692307746E-2</c:v>
                </c:pt>
                <c:pt idx="481">
                  <c:v>3.5252000000000026E-2</c:v>
                </c:pt>
                <c:pt idx="482">
                  <c:v>5.0360000000000078E-2</c:v>
                </c:pt>
                <c:pt idx="483">
                  <c:v>3.2282051282051312E-2</c:v>
                </c:pt>
                <c:pt idx="484">
                  <c:v>0.27843269230769246</c:v>
                </c:pt>
                <c:pt idx="485">
                  <c:v>3.0216000000000038E-2</c:v>
                </c:pt>
                <c:pt idx="486">
                  <c:v>0.27439743589743587</c:v>
                </c:pt>
                <c:pt idx="487">
                  <c:v>4.5324000000000038E-2</c:v>
                </c:pt>
                <c:pt idx="488">
                  <c:v>2.8246794871794888E-2</c:v>
                </c:pt>
                <c:pt idx="489">
                  <c:v>8.0576000000000036E-2</c:v>
                </c:pt>
                <c:pt idx="490">
                  <c:v>0.43981066666666707</c:v>
                </c:pt>
                <c:pt idx="491">
                  <c:v>0.221584</c:v>
                </c:pt>
                <c:pt idx="492">
                  <c:v>1.0072000000000008E-2</c:v>
                </c:pt>
                <c:pt idx="493">
                  <c:v>2.350133333333335E-2</c:v>
                </c:pt>
                <c:pt idx="494">
                  <c:v>0.24508533333333346</c:v>
                </c:pt>
                <c:pt idx="495">
                  <c:v>5.2458333333333419E-2</c:v>
                </c:pt>
                <c:pt idx="496">
                  <c:v>6.456410256410261E-2</c:v>
                </c:pt>
                <c:pt idx="497">
                  <c:v>2.4211538461538479E-2</c:v>
                </c:pt>
                <c:pt idx="498">
                  <c:v>3.6317307692307746E-2</c:v>
                </c:pt>
                <c:pt idx="499">
                  <c:v>0.23837066666666665</c:v>
                </c:pt>
                <c:pt idx="500">
                  <c:v>6.8599358974358995E-2</c:v>
                </c:pt>
                <c:pt idx="501">
                  <c:v>5.6493589743589784E-2</c:v>
                </c:pt>
                <c:pt idx="502">
                  <c:v>0.27439743589743587</c:v>
                </c:pt>
                <c:pt idx="503">
                  <c:v>3.0216000000000038E-2</c:v>
                </c:pt>
                <c:pt idx="504">
                  <c:v>4.5324000000000038E-2</c:v>
                </c:pt>
                <c:pt idx="505">
                  <c:v>3.5252000000000026E-2</c:v>
                </c:pt>
                <c:pt idx="506">
                  <c:v>0.29053846153846186</c:v>
                </c:pt>
                <c:pt idx="507">
                  <c:v>4.4387820512820579E-2</c:v>
                </c:pt>
                <c:pt idx="508">
                  <c:v>5.0360000000000078E-2</c:v>
                </c:pt>
                <c:pt idx="509">
                  <c:v>3.2282051282051312E-2</c:v>
                </c:pt>
                <c:pt idx="510">
                  <c:v>4.0352564102564138E-2</c:v>
                </c:pt>
                <c:pt idx="511">
                  <c:v>3.1362989323843439E-2</c:v>
                </c:pt>
                <c:pt idx="512">
                  <c:v>0.26717151162790681</c:v>
                </c:pt>
                <c:pt idx="513">
                  <c:v>4.4804270462633515E-2</c:v>
                </c:pt>
                <c:pt idx="514">
                  <c:v>8.064768683274022E-2</c:v>
                </c:pt>
                <c:pt idx="515">
                  <c:v>0.12097153024911048</c:v>
                </c:pt>
                <c:pt idx="516">
                  <c:v>3.1362989323843439E-2</c:v>
                </c:pt>
                <c:pt idx="517">
                  <c:v>0.25619186046511594</c:v>
                </c:pt>
                <c:pt idx="518">
                  <c:v>2.9279069767441691E-2</c:v>
                </c:pt>
                <c:pt idx="519">
                  <c:v>4.0258720930232417E-2</c:v>
                </c:pt>
                <c:pt idx="520">
                  <c:v>0.26351162790697658</c:v>
                </c:pt>
                <c:pt idx="521">
                  <c:v>5.3765124555160193E-2</c:v>
                </c:pt>
                <c:pt idx="522">
                  <c:v>4.032384341637011E-2</c:v>
                </c:pt>
                <c:pt idx="523">
                  <c:v>4.032384341637011E-2</c:v>
                </c:pt>
                <c:pt idx="524">
                  <c:v>4.4804270462633515E-2</c:v>
                </c:pt>
                <c:pt idx="525">
                  <c:v>2.9279069767441691E-2</c:v>
                </c:pt>
                <c:pt idx="526">
                  <c:v>0.25619186046511594</c:v>
                </c:pt>
                <c:pt idx="527">
                  <c:v>0.25985174418604634</c:v>
                </c:pt>
                <c:pt idx="528">
                  <c:v>3.5843416370106802E-2</c:v>
                </c:pt>
                <c:pt idx="529">
                  <c:v>0.21654800000000021</c:v>
                </c:pt>
                <c:pt idx="530">
                  <c:v>0.19136800000000001</c:v>
                </c:pt>
                <c:pt idx="531">
                  <c:v>0.41563141025641021</c:v>
                </c:pt>
                <c:pt idx="532">
                  <c:v>0.2064760000000001</c:v>
                </c:pt>
                <c:pt idx="533">
                  <c:v>0.19640400000000011</c:v>
                </c:pt>
                <c:pt idx="534">
                  <c:v>0.5539599999999999</c:v>
                </c:pt>
                <c:pt idx="535">
                  <c:v>0.40352564102564126</c:v>
                </c:pt>
                <c:pt idx="536">
                  <c:v>0.19136800000000001</c:v>
                </c:pt>
                <c:pt idx="537">
                  <c:v>0.5539599999999999</c:v>
                </c:pt>
                <c:pt idx="538">
                  <c:v>0.18633200000000008</c:v>
                </c:pt>
                <c:pt idx="539">
                  <c:v>0.40756089743589757</c:v>
                </c:pt>
                <c:pt idx="540">
                  <c:v>0.19640400000000011</c:v>
                </c:pt>
                <c:pt idx="541">
                  <c:v>0.40756089743589757</c:v>
                </c:pt>
                <c:pt idx="542">
                  <c:v>0.39949038461538477</c:v>
                </c:pt>
                <c:pt idx="543">
                  <c:v>0.41159615384615383</c:v>
                </c:pt>
                <c:pt idx="544">
                  <c:v>0.38777200000000017</c:v>
                </c:pt>
                <c:pt idx="545">
                  <c:v>0.20144000000000012</c:v>
                </c:pt>
                <c:pt idx="546">
                  <c:v>0.18633200000000008</c:v>
                </c:pt>
                <c:pt idx="547">
                  <c:v>4.032384341637011E-2</c:v>
                </c:pt>
                <c:pt idx="548">
                  <c:v>0.25985174418604634</c:v>
                </c:pt>
                <c:pt idx="549">
                  <c:v>3.5843416370106802E-2</c:v>
                </c:pt>
                <c:pt idx="550">
                  <c:v>4.4804270462633515E-2</c:v>
                </c:pt>
                <c:pt idx="551">
                  <c:v>3.5843416370106802E-2</c:v>
                </c:pt>
                <c:pt idx="552">
                  <c:v>5.3765124555160193E-2</c:v>
                </c:pt>
                <c:pt idx="553">
                  <c:v>3.0216000000000038E-2</c:v>
                </c:pt>
                <c:pt idx="554">
                  <c:v>3.5252000000000026E-2</c:v>
                </c:pt>
                <c:pt idx="555">
                  <c:v>4.0288000000000025E-2</c:v>
                </c:pt>
                <c:pt idx="556">
                  <c:v>0.18055426356589163</c:v>
                </c:pt>
                <c:pt idx="557">
                  <c:v>0.17567441860465108</c:v>
                </c:pt>
                <c:pt idx="558">
                  <c:v>0.18543410852713202</c:v>
                </c:pt>
                <c:pt idx="559">
                  <c:v>0.25863178294573635</c:v>
                </c:pt>
                <c:pt idx="560">
                  <c:v>0.19519379844961238</c:v>
                </c:pt>
                <c:pt idx="561">
                  <c:v>4.5324000000000038E-2</c:v>
                </c:pt>
                <c:pt idx="562">
                  <c:v>5.5396000000000098E-2</c:v>
                </c:pt>
                <c:pt idx="563">
                  <c:v>3.2938953488371954E-2</c:v>
                </c:pt>
                <c:pt idx="564">
                  <c:v>5.0360000000000078E-2</c:v>
                </c:pt>
                <c:pt idx="565">
                  <c:v>4.0288000000000025E-2</c:v>
                </c:pt>
                <c:pt idx="566">
                  <c:v>3.5252000000000026E-2</c:v>
                </c:pt>
                <c:pt idx="567">
                  <c:v>0.21654800000000021</c:v>
                </c:pt>
                <c:pt idx="568">
                  <c:v>0.21654800000000021</c:v>
                </c:pt>
                <c:pt idx="569">
                  <c:v>0.22662000000000002</c:v>
                </c:pt>
                <c:pt idx="570">
                  <c:v>0.34051245551601439</c:v>
                </c:pt>
                <c:pt idx="571">
                  <c:v>0.32259074733096127</c:v>
                </c:pt>
                <c:pt idx="572">
                  <c:v>0.2064760000000001</c:v>
                </c:pt>
                <c:pt idx="573">
                  <c:v>0.33155160142348783</c:v>
                </c:pt>
                <c:pt idx="574">
                  <c:v>0.22662000000000002</c:v>
                </c:pt>
                <c:pt idx="575">
                  <c:v>0.63174021352313281</c:v>
                </c:pt>
                <c:pt idx="576">
                  <c:v>0.22158400000000003</c:v>
                </c:pt>
                <c:pt idx="577">
                  <c:v>0.22575172413793099</c:v>
                </c:pt>
                <c:pt idx="578">
                  <c:v>0.65120689655172426</c:v>
                </c:pt>
                <c:pt idx="579">
                  <c:v>0.23009310344827588</c:v>
                </c:pt>
                <c:pt idx="580">
                  <c:v>0.21151200000000012</c:v>
                </c:pt>
                <c:pt idx="581">
                  <c:v>0.21654800000000021</c:v>
                </c:pt>
                <c:pt idx="582">
                  <c:v>0.2064760000000001</c:v>
                </c:pt>
                <c:pt idx="583">
                  <c:v>0.32259074733096127</c:v>
                </c:pt>
                <c:pt idx="584">
                  <c:v>0.21954092526690394</c:v>
                </c:pt>
                <c:pt idx="585">
                  <c:v>0.22662000000000002</c:v>
                </c:pt>
                <c:pt idx="586">
                  <c:v>0.33155160142348783</c:v>
                </c:pt>
                <c:pt idx="587">
                  <c:v>1.4639534883720738E-2</c:v>
                </c:pt>
                <c:pt idx="588">
                  <c:v>3.0216000000000038E-2</c:v>
                </c:pt>
                <c:pt idx="589">
                  <c:v>5.0360000000000078E-2</c:v>
                </c:pt>
                <c:pt idx="590">
                  <c:v>6.5468000000000096E-2</c:v>
                </c:pt>
                <c:pt idx="591">
                  <c:v>0.41966666666666691</c:v>
                </c:pt>
                <c:pt idx="592">
                  <c:v>0.22662000000000002</c:v>
                </c:pt>
                <c:pt idx="593">
                  <c:v>0.45827600000000002</c:v>
                </c:pt>
                <c:pt idx="594">
                  <c:v>0.32707117437722466</c:v>
                </c:pt>
                <c:pt idx="595">
                  <c:v>0.33603202846975117</c:v>
                </c:pt>
                <c:pt idx="596">
                  <c:v>0.33603202846975117</c:v>
                </c:pt>
                <c:pt idx="597">
                  <c:v>0.21151200000000012</c:v>
                </c:pt>
                <c:pt idx="598">
                  <c:v>0.33155160142348783</c:v>
                </c:pt>
                <c:pt idx="599">
                  <c:v>0.22158400000000003</c:v>
                </c:pt>
                <c:pt idx="600">
                  <c:v>0.21654800000000021</c:v>
                </c:pt>
                <c:pt idx="601">
                  <c:v>0.22158400000000003</c:v>
                </c:pt>
                <c:pt idx="602">
                  <c:v>0.2064760000000001</c:v>
                </c:pt>
                <c:pt idx="603">
                  <c:v>0.21954092526690394</c:v>
                </c:pt>
                <c:pt idx="604">
                  <c:v>3.5252000000000026E-2</c:v>
                </c:pt>
                <c:pt idx="605">
                  <c:v>3.0216000000000038E-2</c:v>
                </c:pt>
                <c:pt idx="606">
                  <c:v>0.1573749999999999</c:v>
                </c:pt>
                <c:pt idx="607">
                  <c:v>2.9279069767441691E-2</c:v>
                </c:pt>
                <c:pt idx="608">
                  <c:v>4.0258720930232417E-2</c:v>
                </c:pt>
                <c:pt idx="609">
                  <c:v>0.45016569767441861</c:v>
                </c:pt>
                <c:pt idx="610">
                  <c:v>0.19031395348837218</c:v>
                </c:pt>
                <c:pt idx="611">
                  <c:v>0.26434519572953746</c:v>
                </c:pt>
                <c:pt idx="612">
                  <c:v>0.20609964412811413</c:v>
                </c:pt>
                <c:pt idx="613">
                  <c:v>0.21954092526690394</c:v>
                </c:pt>
                <c:pt idx="614">
                  <c:v>0.5539599999999999</c:v>
                </c:pt>
                <c:pt idx="615">
                  <c:v>0.21151200000000012</c:v>
                </c:pt>
                <c:pt idx="616">
                  <c:v>0.23165600000000006</c:v>
                </c:pt>
                <c:pt idx="617">
                  <c:v>0.22158400000000003</c:v>
                </c:pt>
                <c:pt idx="618">
                  <c:v>0.32823928571428601</c:v>
                </c:pt>
                <c:pt idx="619">
                  <c:v>3.5843416370106802E-2</c:v>
                </c:pt>
                <c:pt idx="620">
                  <c:v>3.5843416370106802E-2</c:v>
                </c:pt>
                <c:pt idx="621">
                  <c:v>6.7146666666666743E-3</c:v>
                </c:pt>
                <c:pt idx="622">
                  <c:v>0.23501333333333346</c:v>
                </c:pt>
                <c:pt idx="623">
                  <c:v>3.5843416370106802E-2</c:v>
                </c:pt>
                <c:pt idx="624">
                  <c:v>8.9608540925267072E-2</c:v>
                </c:pt>
                <c:pt idx="625">
                  <c:v>0.20579807692307689</c:v>
                </c:pt>
                <c:pt idx="626">
                  <c:v>0.23808012820512819</c:v>
                </c:pt>
                <c:pt idx="627">
                  <c:v>0.20983333333333343</c:v>
                </c:pt>
                <c:pt idx="628">
                  <c:v>0.22193910256410262</c:v>
                </c:pt>
                <c:pt idx="629">
                  <c:v>4.5324000000000038E-2</c:v>
                </c:pt>
                <c:pt idx="630">
                  <c:v>0.21654800000000021</c:v>
                </c:pt>
                <c:pt idx="631">
                  <c:v>0.2064760000000001</c:v>
                </c:pt>
                <c:pt idx="632">
                  <c:v>0.21654800000000021</c:v>
                </c:pt>
                <c:pt idx="633">
                  <c:v>0.11829530201342273</c:v>
                </c:pt>
                <c:pt idx="634">
                  <c:v>5.8245551601423501E-2</c:v>
                </c:pt>
                <c:pt idx="635">
                  <c:v>4.9284697508896878E-2</c:v>
                </c:pt>
                <c:pt idx="636">
                  <c:v>4.9284697508896878E-2</c:v>
                </c:pt>
                <c:pt idx="637">
                  <c:v>0.1573749999999999</c:v>
                </c:pt>
                <c:pt idx="638">
                  <c:v>0.1573749999999999</c:v>
                </c:pt>
                <c:pt idx="639">
                  <c:v>5.8245551601423501E-2</c:v>
                </c:pt>
                <c:pt idx="640">
                  <c:v>0.27815116279069751</c:v>
                </c:pt>
                <c:pt idx="641">
                  <c:v>4.7578488372092866E-2</c:v>
                </c:pt>
                <c:pt idx="642">
                  <c:v>0.21506049822064069</c:v>
                </c:pt>
                <c:pt idx="643">
                  <c:v>0.21954092526690394</c:v>
                </c:pt>
                <c:pt idx="644">
                  <c:v>0.23298220640569406</c:v>
                </c:pt>
                <c:pt idx="645">
                  <c:v>0.40990697674418608</c:v>
                </c:pt>
                <c:pt idx="646">
                  <c:v>0.24194306049822087</c:v>
                </c:pt>
                <c:pt idx="647">
                  <c:v>5.4898255813953384E-2</c:v>
                </c:pt>
                <c:pt idx="648">
                  <c:v>0.40624709302325562</c:v>
                </c:pt>
                <c:pt idx="649">
                  <c:v>0.23746263345195745</c:v>
                </c:pt>
                <c:pt idx="650">
                  <c:v>0.2240213523131673</c:v>
                </c:pt>
                <c:pt idx="651">
                  <c:v>0.41356686046511631</c:v>
                </c:pt>
                <c:pt idx="652">
                  <c:v>4.0288000000000025E-2</c:v>
                </c:pt>
                <c:pt idx="653">
                  <c:v>0.20579807692307689</c:v>
                </c:pt>
                <c:pt idx="654">
                  <c:v>0.21790384615384623</c:v>
                </c:pt>
                <c:pt idx="655">
                  <c:v>0.27439743589743587</c:v>
                </c:pt>
                <c:pt idx="656">
                  <c:v>7.5540000000000079E-2</c:v>
                </c:pt>
                <c:pt idx="657">
                  <c:v>0.21954092526690394</c:v>
                </c:pt>
                <c:pt idx="658">
                  <c:v>0.20609964412811413</c:v>
                </c:pt>
                <c:pt idx="659">
                  <c:v>0.20609964412811413</c:v>
                </c:pt>
                <c:pt idx="660">
                  <c:v>0.21506049822064069</c:v>
                </c:pt>
                <c:pt idx="661">
                  <c:v>0.21058007117437724</c:v>
                </c:pt>
                <c:pt idx="662">
                  <c:v>0.41356686046511631</c:v>
                </c:pt>
                <c:pt idx="663">
                  <c:v>0.22850177935943064</c:v>
                </c:pt>
                <c:pt idx="664">
                  <c:v>0.24194306049822087</c:v>
                </c:pt>
                <c:pt idx="665">
                  <c:v>0.21954092526690394</c:v>
                </c:pt>
                <c:pt idx="666">
                  <c:v>0.21954092526690394</c:v>
                </c:pt>
                <c:pt idx="667">
                  <c:v>0.2240213523131673</c:v>
                </c:pt>
                <c:pt idx="668">
                  <c:v>0.21506049822064069</c:v>
                </c:pt>
                <c:pt idx="669">
                  <c:v>0.40990697674418608</c:v>
                </c:pt>
                <c:pt idx="670">
                  <c:v>3.1376947040498482E-2</c:v>
                </c:pt>
                <c:pt idx="671">
                  <c:v>0.23298220640569406</c:v>
                </c:pt>
                <c:pt idx="672">
                  <c:v>0.33603202846975117</c:v>
                </c:pt>
                <c:pt idx="673">
                  <c:v>0.22158400000000003</c:v>
                </c:pt>
                <c:pt idx="674">
                  <c:v>0.2366919999999999</c:v>
                </c:pt>
                <c:pt idx="675">
                  <c:v>0.22158400000000003</c:v>
                </c:pt>
                <c:pt idx="676">
                  <c:v>0.38868456375838956</c:v>
                </c:pt>
                <c:pt idx="677">
                  <c:v>0.23165600000000006</c:v>
                </c:pt>
                <c:pt idx="678">
                  <c:v>0.3971342281879196</c:v>
                </c:pt>
                <c:pt idx="679">
                  <c:v>0.23165600000000006</c:v>
                </c:pt>
                <c:pt idx="680">
                  <c:v>0.24172799999999994</c:v>
                </c:pt>
                <c:pt idx="681">
                  <c:v>0.3971342281879196</c:v>
                </c:pt>
                <c:pt idx="682">
                  <c:v>0.22850177935943064</c:v>
                </c:pt>
                <c:pt idx="683">
                  <c:v>0.42820639534883737</c:v>
                </c:pt>
                <c:pt idx="684">
                  <c:v>0.24194306049822087</c:v>
                </c:pt>
                <c:pt idx="685">
                  <c:v>0.40990697674418608</c:v>
                </c:pt>
                <c:pt idx="686">
                  <c:v>0.2240213523131673</c:v>
                </c:pt>
                <c:pt idx="687">
                  <c:v>0.24172799999999994</c:v>
                </c:pt>
                <c:pt idx="688">
                  <c:v>0.22662000000000002</c:v>
                </c:pt>
                <c:pt idx="689">
                  <c:v>0.21654800000000021</c:v>
                </c:pt>
                <c:pt idx="690">
                  <c:v>0.21654800000000021</c:v>
                </c:pt>
                <c:pt idx="691">
                  <c:v>0.38445973154362439</c:v>
                </c:pt>
                <c:pt idx="692">
                  <c:v>0.22814093959731549</c:v>
                </c:pt>
                <c:pt idx="693">
                  <c:v>0.22391610738255036</c:v>
                </c:pt>
                <c:pt idx="694">
                  <c:v>0.21546644295302031</c:v>
                </c:pt>
                <c:pt idx="695">
                  <c:v>0.3802348993288594</c:v>
                </c:pt>
                <c:pt idx="696">
                  <c:v>0.36762800000000018</c:v>
                </c:pt>
                <c:pt idx="697">
                  <c:v>0.22850177935943064</c:v>
                </c:pt>
                <c:pt idx="698">
                  <c:v>0.23746263345195745</c:v>
                </c:pt>
                <c:pt idx="699">
                  <c:v>0.41722674418604638</c:v>
                </c:pt>
                <c:pt idx="700">
                  <c:v>0.21058007117437724</c:v>
                </c:pt>
                <c:pt idx="701">
                  <c:v>5.1238372093023087E-2</c:v>
                </c:pt>
                <c:pt idx="702">
                  <c:v>3.5843416370106802E-2</c:v>
                </c:pt>
                <c:pt idx="703">
                  <c:v>6.7206405693950227E-2</c:v>
                </c:pt>
                <c:pt idx="704">
                  <c:v>0.26351162790697658</c:v>
                </c:pt>
                <c:pt idx="705">
                  <c:v>0.2366919999999999</c:v>
                </c:pt>
                <c:pt idx="706">
                  <c:v>4.0258720930232417E-2</c:v>
                </c:pt>
                <c:pt idx="707">
                  <c:v>0.26717151162790681</c:v>
                </c:pt>
                <c:pt idx="708">
                  <c:v>4.9284697508896878E-2</c:v>
                </c:pt>
                <c:pt idx="709">
                  <c:v>0.24194306049822087</c:v>
                </c:pt>
                <c:pt idx="710">
                  <c:v>4.032384341637011E-2</c:v>
                </c:pt>
                <c:pt idx="711">
                  <c:v>2.68825622775801E-2</c:v>
                </c:pt>
                <c:pt idx="712">
                  <c:v>4.4804270462633515E-2</c:v>
                </c:pt>
                <c:pt idx="713">
                  <c:v>3.1362989323843439E-2</c:v>
                </c:pt>
                <c:pt idx="714">
                  <c:v>0.2366919999999999</c:v>
                </c:pt>
                <c:pt idx="715">
                  <c:v>0.26187200000000016</c:v>
                </c:pt>
                <c:pt idx="716">
                  <c:v>0.23165600000000006</c:v>
                </c:pt>
                <c:pt idx="717">
                  <c:v>0.56906799999999957</c:v>
                </c:pt>
                <c:pt idx="718">
                  <c:v>0.20579807692307689</c:v>
                </c:pt>
                <c:pt idx="719">
                  <c:v>0.21790384615384623</c:v>
                </c:pt>
                <c:pt idx="720">
                  <c:v>0.22193910256410262</c:v>
                </c:pt>
                <c:pt idx="721">
                  <c:v>0.23404487179487179</c:v>
                </c:pt>
                <c:pt idx="722">
                  <c:v>3.2938953488371954E-2</c:v>
                </c:pt>
                <c:pt idx="723">
                  <c:v>3.0216000000000038E-2</c:v>
                </c:pt>
                <c:pt idx="724">
                  <c:v>0.41547000000000012</c:v>
                </c:pt>
                <c:pt idx="725">
                  <c:v>4.3918604651162665E-2</c:v>
                </c:pt>
                <c:pt idx="726">
                  <c:v>4.0258720930232417E-2</c:v>
                </c:pt>
                <c:pt idx="727">
                  <c:v>0.23404487179487179</c:v>
                </c:pt>
                <c:pt idx="728">
                  <c:v>9.4088967971530324E-2</c:v>
                </c:pt>
                <c:pt idx="729">
                  <c:v>0.22193910256410262</c:v>
                </c:pt>
                <c:pt idx="730">
                  <c:v>0.21790384615384623</c:v>
                </c:pt>
                <c:pt idx="731">
                  <c:v>0.20579807692307689</c:v>
                </c:pt>
                <c:pt idx="732">
                  <c:v>0.20983333333333343</c:v>
                </c:pt>
                <c:pt idx="733">
                  <c:v>0.20579807692307689</c:v>
                </c:pt>
                <c:pt idx="734">
                  <c:v>3.1009852216748804E-3</c:v>
                </c:pt>
                <c:pt idx="735">
                  <c:v>1.5504926108374397E-2</c:v>
                </c:pt>
                <c:pt idx="736">
                  <c:v>3.6598837209302154E-2</c:v>
                </c:pt>
                <c:pt idx="737">
                  <c:v>6.221802325581386E-2</c:v>
                </c:pt>
                <c:pt idx="738">
                  <c:v>5.1238372093023087E-2</c:v>
                </c:pt>
                <c:pt idx="739">
                  <c:v>3.2938953488371954E-2</c:v>
                </c:pt>
                <c:pt idx="740">
                  <c:v>2.9279069767441691E-2</c:v>
                </c:pt>
                <c:pt idx="741">
                  <c:v>4.2806000000000066E-2</c:v>
                </c:pt>
                <c:pt idx="742">
                  <c:v>0.21386858974358969</c:v>
                </c:pt>
                <c:pt idx="743">
                  <c:v>0.22597435897435889</c:v>
                </c:pt>
                <c:pt idx="744">
                  <c:v>0.22193910256410262</c:v>
                </c:pt>
                <c:pt idx="745">
                  <c:v>0.23404487179487179</c:v>
                </c:pt>
                <c:pt idx="746">
                  <c:v>0.20983333333333343</c:v>
                </c:pt>
                <c:pt idx="747">
                  <c:v>1.6141025641025673E-2</c:v>
                </c:pt>
                <c:pt idx="748">
                  <c:v>0.20983333333333343</c:v>
                </c:pt>
                <c:pt idx="749">
                  <c:v>0</c:v>
                </c:pt>
                <c:pt idx="750">
                  <c:v>0.19808266666666663</c:v>
                </c:pt>
                <c:pt idx="751">
                  <c:v>0.4599546666666669</c:v>
                </c:pt>
                <c:pt idx="752">
                  <c:v>0.21790384615384623</c:v>
                </c:pt>
                <c:pt idx="753">
                  <c:v>0.21386858974358969</c:v>
                </c:pt>
                <c:pt idx="754">
                  <c:v>0.22597435897435889</c:v>
                </c:pt>
                <c:pt idx="755">
                  <c:v>0.18633200000000008</c:v>
                </c:pt>
                <c:pt idx="756">
                  <c:v>0.19640400000000011</c:v>
                </c:pt>
                <c:pt idx="757">
                  <c:v>0</c:v>
                </c:pt>
                <c:pt idx="758">
                  <c:v>0.29769458128078846</c:v>
                </c:pt>
                <c:pt idx="759">
                  <c:v>0.30389655172413815</c:v>
                </c:pt>
                <c:pt idx="760">
                  <c:v>0.21086699507389173</c:v>
                </c:pt>
                <c:pt idx="761">
                  <c:v>0.18605911330049293</c:v>
                </c:pt>
                <c:pt idx="762">
                  <c:v>0.19846305418719232</c:v>
                </c:pt>
                <c:pt idx="763">
                  <c:v>0.3428765957446811</c:v>
                </c:pt>
                <c:pt idx="764">
                  <c:v>0.20983333333333343</c:v>
                </c:pt>
                <c:pt idx="765">
                  <c:v>6.2019704433497608E-3</c:v>
                </c:pt>
                <c:pt idx="766">
                  <c:v>3.1362989323843439E-2</c:v>
                </c:pt>
                <c:pt idx="767">
                  <c:v>0.20983333333333343</c:v>
                </c:pt>
                <c:pt idx="768">
                  <c:v>4.032384341637011E-2</c:v>
                </c:pt>
                <c:pt idx="769">
                  <c:v>0.27330604982206441</c:v>
                </c:pt>
                <c:pt idx="770">
                  <c:v>6.7206405693950227E-2</c:v>
                </c:pt>
                <c:pt idx="771">
                  <c:v>4.9284697508896878E-2</c:v>
                </c:pt>
                <c:pt idx="772">
                  <c:v>6.2725978647686892E-2</c:v>
                </c:pt>
                <c:pt idx="773">
                  <c:v>7.6167259786476912E-2</c:v>
                </c:pt>
                <c:pt idx="774">
                  <c:v>5.8245551601423501E-2</c:v>
                </c:pt>
                <c:pt idx="775">
                  <c:v>0.10304982206405701</c:v>
                </c:pt>
                <c:pt idx="776">
                  <c:v>8.9608540925267072E-2</c:v>
                </c:pt>
                <c:pt idx="777">
                  <c:v>4.9284697508896878E-2</c:v>
                </c:pt>
                <c:pt idx="778">
                  <c:v>4.032384341637011E-2</c:v>
                </c:pt>
                <c:pt idx="779">
                  <c:v>6.7206405693950227E-2</c:v>
                </c:pt>
                <c:pt idx="780">
                  <c:v>0.28674733096085431</c:v>
                </c:pt>
                <c:pt idx="781">
                  <c:v>7.6167259786476912E-2</c:v>
                </c:pt>
                <c:pt idx="782">
                  <c:v>5.3765124555160193E-2</c:v>
                </c:pt>
                <c:pt idx="783">
                  <c:v>0.28674733096085431</c:v>
                </c:pt>
                <c:pt idx="784">
                  <c:v>5.3765124555160193E-2</c:v>
                </c:pt>
                <c:pt idx="785">
                  <c:v>6.7206405693950227E-2</c:v>
                </c:pt>
                <c:pt idx="786">
                  <c:v>4.4804270462633515E-2</c:v>
                </c:pt>
                <c:pt idx="787">
                  <c:v>4.032384341637011E-2</c:v>
                </c:pt>
                <c:pt idx="788">
                  <c:v>0.26690800000000009</c:v>
                </c:pt>
                <c:pt idx="789">
                  <c:v>0.24676400000000001</c:v>
                </c:pt>
                <c:pt idx="790">
                  <c:v>5.5396000000000098E-2</c:v>
                </c:pt>
                <c:pt idx="791">
                  <c:v>5.3765124555160193E-2</c:v>
                </c:pt>
                <c:pt idx="792">
                  <c:v>0.16577580071174389</c:v>
                </c:pt>
                <c:pt idx="793">
                  <c:v>5.0360000000000078E-2</c:v>
                </c:pt>
                <c:pt idx="794">
                  <c:v>6.043200000000009E-2</c:v>
                </c:pt>
                <c:pt idx="795">
                  <c:v>5.0360000000000078E-2</c:v>
                </c:pt>
                <c:pt idx="796">
                  <c:v>5.0360000000000078E-2</c:v>
                </c:pt>
                <c:pt idx="797">
                  <c:v>6.043200000000009E-2</c:v>
                </c:pt>
                <c:pt idx="798">
                  <c:v>5.5396000000000098E-2</c:v>
                </c:pt>
                <c:pt idx="799">
                  <c:v>4.5324000000000038E-2</c:v>
                </c:pt>
                <c:pt idx="800">
                  <c:v>7.5540000000000079E-2</c:v>
                </c:pt>
                <c:pt idx="801">
                  <c:v>0.27698000000000017</c:v>
                </c:pt>
                <c:pt idx="802">
                  <c:v>0.14604400000000006</c:v>
                </c:pt>
                <c:pt idx="803">
                  <c:v>5.5396000000000098E-2</c:v>
                </c:pt>
                <c:pt idx="804">
                  <c:v>4.9284697508896878E-2</c:v>
                </c:pt>
                <c:pt idx="805">
                  <c:v>0.17351602564102564</c:v>
                </c:pt>
                <c:pt idx="806">
                  <c:v>5.3765124555160193E-2</c:v>
                </c:pt>
                <c:pt idx="807">
                  <c:v>8.9608540925267072E-2</c:v>
                </c:pt>
                <c:pt idx="808">
                  <c:v>0.19772756410256404</c:v>
                </c:pt>
                <c:pt idx="809">
                  <c:v>0.17473665480427067</c:v>
                </c:pt>
                <c:pt idx="810">
                  <c:v>5.8245551601423501E-2</c:v>
                </c:pt>
                <c:pt idx="811">
                  <c:v>0.30018861209964476</c:v>
                </c:pt>
                <c:pt idx="812">
                  <c:v>0.18369750889679737</c:v>
                </c:pt>
                <c:pt idx="813">
                  <c:v>8.9608540925267072E-2</c:v>
                </c:pt>
                <c:pt idx="814">
                  <c:v>0.10304982206405701</c:v>
                </c:pt>
                <c:pt idx="815">
                  <c:v>6.2725978647686892E-2</c:v>
                </c:pt>
                <c:pt idx="816">
                  <c:v>0.23000961538461537</c:v>
                </c:pt>
                <c:pt idx="817">
                  <c:v>0.21906600000000018</c:v>
                </c:pt>
                <c:pt idx="818">
                  <c:v>0.23165600000000006</c:v>
                </c:pt>
                <c:pt idx="819">
                  <c:v>0.22158400000000003</c:v>
                </c:pt>
                <c:pt idx="820">
                  <c:v>0.21403000000000011</c:v>
                </c:pt>
                <c:pt idx="821">
                  <c:v>0.6093559999999999</c:v>
                </c:pt>
                <c:pt idx="822">
                  <c:v>0.21790384615384623</c:v>
                </c:pt>
                <c:pt idx="823">
                  <c:v>6.7206405693950227E-2</c:v>
                </c:pt>
                <c:pt idx="824">
                  <c:v>5.8245551601423501E-2</c:v>
                </c:pt>
                <c:pt idx="825">
                  <c:v>0.24172799999999994</c:v>
                </c:pt>
                <c:pt idx="826">
                  <c:v>0.38979715302491108</c:v>
                </c:pt>
                <c:pt idx="827">
                  <c:v>6.2725978647686892E-2</c:v>
                </c:pt>
                <c:pt idx="828">
                  <c:v>3.5843416370106802E-2</c:v>
                </c:pt>
                <c:pt idx="829">
                  <c:v>0.24172799999999994</c:v>
                </c:pt>
                <c:pt idx="830">
                  <c:v>6.5468000000000096E-2</c:v>
                </c:pt>
                <c:pt idx="831">
                  <c:v>2.8246794871794888E-2</c:v>
                </c:pt>
                <c:pt idx="832">
                  <c:v>0.20579807692307689</c:v>
                </c:pt>
                <c:pt idx="833">
                  <c:v>0.21386858974358969</c:v>
                </c:pt>
                <c:pt idx="834">
                  <c:v>0.21790384615384623</c:v>
                </c:pt>
                <c:pt idx="835">
                  <c:v>0.22597435897435889</c:v>
                </c:pt>
                <c:pt idx="836">
                  <c:v>0.22193910256410262</c:v>
                </c:pt>
                <c:pt idx="837">
                  <c:v>0.20983333333333343</c:v>
                </c:pt>
                <c:pt idx="838">
                  <c:v>0.23000961538461537</c:v>
                </c:pt>
                <c:pt idx="839">
                  <c:v>0.21386858974358969</c:v>
                </c:pt>
                <c:pt idx="840">
                  <c:v>0.22597435897435889</c:v>
                </c:pt>
                <c:pt idx="841">
                  <c:v>0.21790384615384623</c:v>
                </c:pt>
                <c:pt idx="842">
                  <c:v>0.20579807692307689</c:v>
                </c:pt>
                <c:pt idx="843">
                  <c:v>0.22193910256410262</c:v>
                </c:pt>
                <c:pt idx="844">
                  <c:v>0.20983333333333343</c:v>
                </c:pt>
                <c:pt idx="845">
                  <c:v>0.5568653846153846</c:v>
                </c:pt>
                <c:pt idx="846">
                  <c:v>0.4749252669039149</c:v>
                </c:pt>
                <c:pt idx="847">
                  <c:v>0.22141034482758629</c:v>
                </c:pt>
                <c:pt idx="848">
                  <c:v>8.0576000000000036E-2</c:v>
                </c:pt>
                <c:pt idx="849">
                  <c:v>0.23808012820512819</c:v>
                </c:pt>
                <c:pt idx="850">
                  <c:v>0.25422115384615379</c:v>
                </c:pt>
                <c:pt idx="851">
                  <c:v>0.76266346153846165</c:v>
                </c:pt>
                <c:pt idx="852">
                  <c:v>0.24211538461538473</c:v>
                </c:pt>
                <c:pt idx="853">
                  <c:v>0.40959466666666677</c:v>
                </c:pt>
                <c:pt idx="854">
                  <c:v>7.1686832740213577E-2</c:v>
                </c:pt>
                <c:pt idx="855">
                  <c:v>0.59172999999999987</c:v>
                </c:pt>
                <c:pt idx="856">
                  <c:v>0.57913999999999988</c:v>
                </c:pt>
                <c:pt idx="857">
                  <c:v>5.8245551601423501E-2</c:v>
                </c:pt>
                <c:pt idx="858">
                  <c:v>0.22597435897435889</c:v>
                </c:pt>
                <c:pt idx="859">
                  <c:v>0.35923466666666676</c:v>
                </c:pt>
                <c:pt idx="860">
                  <c:v>8.9608540925267072E-2</c:v>
                </c:pt>
                <c:pt idx="861">
                  <c:v>0.56005338078291744</c:v>
                </c:pt>
                <c:pt idx="862">
                  <c:v>4.9284697508896878E-2</c:v>
                </c:pt>
                <c:pt idx="863">
                  <c:v>6.2725978647686892E-2</c:v>
                </c:pt>
                <c:pt idx="864">
                  <c:v>6.7206405693950227E-2</c:v>
                </c:pt>
                <c:pt idx="865">
                  <c:v>5.3765124555160193E-2</c:v>
                </c:pt>
                <c:pt idx="866">
                  <c:v>5.3765124555160193E-2</c:v>
                </c:pt>
                <c:pt idx="867">
                  <c:v>0.10304982206405701</c:v>
                </c:pt>
                <c:pt idx="868">
                  <c:v>8.5128113879003625E-2</c:v>
                </c:pt>
                <c:pt idx="869">
                  <c:v>8.5128113879003625E-2</c:v>
                </c:pt>
                <c:pt idx="870">
                  <c:v>4.4804270462633515E-2</c:v>
                </c:pt>
                <c:pt idx="871">
                  <c:v>0.19713879003558732</c:v>
                </c:pt>
                <c:pt idx="872">
                  <c:v>5.0360000000000078E-2</c:v>
                </c:pt>
                <c:pt idx="873">
                  <c:v>6.5468000000000096E-2</c:v>
                </c:pt>
                <c:pt idx="874">
                  <c:v>9.0648000000000048E-2</c:v>
                </c:pt>
                <c:pt idx="875">
                  <c:v>9.0648000000000048E-2</c:v>
                </c:pt>
                <c:pt idx="876">
                  <c:v>3.1362989323843439E-2</c:v>
                </c:pt>
                <c:pt idx="877">
                  <c:v>4.9284697508896878E-2</c:v>
                </c:pt>
                <c:pt idx="878">
                  <c:v>0.29570818505338087</c:v>
                </c:pt>
                <c:pt idx="879">
                  <c:v>3.5843416370106802E-2</c:v>
                </c:pt>
                <c:pt idx="880">
                  <c:v>0.63174021352313281</c:v>
                </c:pt>
                <c:pt idx="881">
                  <c:v>4.9284697508896878E-2</c:v>
                </c:pt>
                <c:pt idx="882">
                  <c:v>0.63174021352313281</c:v>
                </c:pt>
                <c:pt idx="883">
                  <c:v>8.5128113879003625E-2</c:v>
                </c:pt>
                <c:pt idx="884">
                  <c:v>3.0216000000000038E-2</c:v>
                </c:pt>
                <c:pt idx="885">
                  <c:v>4.0288000000000025E-2</c:v>
                </c:pt>
                <c:pt idx="886">
                  <c:v>2.5180000000000022E-2</c:v>
                </c:pt>
                <c:pt idx="887">
                  <c:v>0.79065199999999991</c:v>
                </c:pt>
                <c:pt idx="888">
                  <c:v>0.79065199999999991</c:v>
                </c:pt>
                <c:pt idx="889">
                  <c:v>3.5252000000000026E-2</c:v>
                </c:pt>
                <c:pt idx="890">
                  <c:v>0.28705200000000008</c:v>
                </c:pt>
                <c:pt idx="891">
                  <c:v>0.18158653846153841</c:v>
                </c:pt>
                <c:pt idx="892">
                  <c:v>6.2725978647686892E-2</c:v>
                </c:pt>
                <c:pt idx="893">
                  <c:v>8.064768683274022E-2</c:v>
                </c:pt>
                <c:pt idx="894">
                  <c:v>0.21386858974358969</c:v>
                </c:pt>
                <c:pt idx="895">
                  <c:v>3.6317307692307746E-2</c:v>
                </c:pt>
                <c:pt idx="896">
                  <c:v>8.064768683274022E-2</c:v>
                </c:pt>
                <c:pt idx="897">
                  <c:v>0.21151200000000012</c:v>
                </c:pt>
                <c:pt idx="898">
                  <c:v>4.5324000000000038E-2</c:v>
                </c:pt>
                <c:pt idx="899">
                  <c:v>3.0216000000000038E-2</c:v>
                </c:pt>
                <c:pt idx="900">
                  <c:v>4.0288000000000025E-2</c:v>
                </c:pt>
                <c:pt idx="901">
                  <c:v>4.0288000000000025E-2</c:v>
                </c:pt>
                <c:pt idx="902">
                  <c:v>4.5324000000000038E-2</c:v>
                </c:pt>
                <c:pt idx="903">
                  <c:v>2.5180000000000022E-2</c:v>
                </c:pt>
                <c:pt idx="904">
                  <c:v>3.5252000000000026E-2</c:v>
                </c:pt>
                <c:pt idx="905">
                  <c:v>2.0144000000000013E-2</c:v>
                </c:pt>
                <c:pt idx="906">
                  <c:v>3.5252000000000026E-2</c:v>
                </c:pt>
                <c:pt idx="907">
                  <c:v>2.5180000000000022E-2</c:v>
                </c:pt>
                <c:pt idx="908">
                  <c:v>7.0504000000000053E-2</c:v>
                </c:pt>
                <c:pt idx="909">
                  <c:v>2.0144000000000013E-2</c:v>
                </c:pt>
                <c:pt idx="910">
                  <c:v>2.0144000000000013E-2</c:v>
                </c:pt>
                <c:pt idx="911">
                  <c:v>3.0216000000000038E-2</c:v>
                </c:pt>
                <c:pt idx="912">
                  <c:v>4.0288000000000025E-2</c:v>
                </c:pt>
                <c:pt idx="913">
                  <c:v>2.5180000000000022E-2</c:v>
                </c:pt>
                <c:pt idx="914">
                  <c:v>4.0288000000000025E-2</c:v>
                </c:pt>
                <c:pt idx="915">
                  <c:v>3.5252000000000026E-2</c:v>
                </c:pt>
                <c:pt idx="916">
                  <c:v>4.4804270462633515E-2</c:v>
                </c:pt>
                <c:pt idx="917">
                  <c:v>5.8245551601423501E-2</c:v>
                </c:pt>
                <c:pt idx="918">
                  <c:v>4.4804270462633515E-2</c:v>
                </c:pt>
                <c:pt idx="919">
                  <c:v>7.1686832740213577E-2</c:v>
                </c:pt>
                <c:pt idx="920">
                  <c:v>4.0352564102564138E-2</c:v>
                </c:pt>
                <c:pt idx="921">
                  <c:v>3.2282051282051312E-2</c:v>
                </c:pt>
                <c:pt idx="922">
                  <c:v>4.4387820512820579E-2</c:v>
                </c:pt>
                <c:pt idx="923">
                  <c:v>4.8423076923076985E-2</c:v>
                </c:pt>
                <c:pt idx="924">
                  <c:v>2.8246794871794888E-2</c:v>
                </c:pt>
                <c:pt idx="925">
                  <c:v>3.6317307692307746E-2</c:v>
                </c:pt>
                <c:pt idx="926">
                  <c:v>2.8246794871794888E-2</c:v>
                </c:pt>
                <c:pt idx="927">
                  <c:v>1.1729813664596288E-2</c:v>
                </c:pt>
                <c:pt idx="928">
                  <c:v>2.5180000000000022E-2</c:v>
                </c:pt>
                <c:pt idx="929">
                  <c:v>3.5252000000000026E-2</c:v>
                </c:pt>
                <c:pt idx="930">
                  <c:v>2.4211538461538479E-2</c:v>
                </c:pt>
                <c:pt idx="931">
                  <c:v>1.6141025641025673E-2</c:v>
                </c:pt>
                <c:pt idx="932">
                  <c:v>3.0216000000000038E-2</c:v>
                </c:pt>
                <c:pt idx="933">
                  <c:v>2.0144000000000013E-2</c:v>
                </c:pt>
                <c:pt idx="934">
                  <c:v>2.0144000000000013E-2</c:v>
                </c:pt>
                <c:pt idx="935">
                  <c:v>0.17821461187214624</c:v>
                </c:pt>
                <c:pt idx="936">
                  <c:v>0.18396347031963478</c:v>
                </c:pt>
                <c:pt idx="937">
                  <c:v>0.18396347031963478</c:v>
                </c:pt>
                <c:pt idx="938">
                  <c:v>0.18396347031963478</c:v>
                </c:pt>
                <c:pt idx="939">
                  <c:v>0.18971232876712349</c:v>
                </c:pt>
                <c:pt idx="940">
                  <c:v>0.19546118721461186</c:v>
                </c:pt>
                <c:pt idx="941">
                  <c:v>0.20695890410958906</c:v>
                </c:pt>
                <c:pt idx="942">
                  <c:v>0.19546118721461186</c:v>
                </c:pt>
                <c:pt idx="943">
                  <c:v>0.18396347031963478</c:v>
                </c:pt>
                <c:pt idx="944">
                  <c:v>0.17473665480427067</c:v>
                </c:pt>
                <c:pt idx="945">
                  <c:v>2.2402135231316758E-2</c:v>
                </c:pt>
                <c:pt idx="946">
                  <c:v>0.28429032258064535</c:v>
                </c:pt>
                <c:pt idx="947">
                  <c:v>0.27526523297491051</c:v>
                </c:pt>
                <c:pt idx="948">
                  <c:v>0.86640860215053794</c:v>
                </c:pt>
                <c:pt idx="949">
                  <c:v>0.28880286738351302</c:v>
                </c:pt>
                <c:pt idx="950">
                  <c:v>2.2995433789954379E-2</c:v>
                </c:pt>
                <c:pt idx="951">
                  <c:v>1.1497716894977177E-2</c:v>
                </c:pt>
                <c:pt idx="952">
                  <c:v>1.7246575342465788E-2</c:v>
                </c:pt>
                <c:pt idx="953">
                  <c:v>1.7246575342465788E-2</c:v>
                </c:pt>
                <c:pt idx="954">
                  <c:v>2.8744292237442938E-2</c:v>
                </c:pt>
                <c:pt idx="955">
                  <c:v>0.95431050228310532</c:v>
                </c:pt>
                <c:pt idx="956">
                  <c:v>1.7246575342465788E-2</c:v>
                </c:pt>
                <c:pt idx="957">
                  <c:v>2.2995433789954379E-2</c:v>
                </c:pt>
                <c:pt idx="958">
                  <c:v>2.8744292237442938E-2</c:v>
                </c:pt>
                <c:pt idx="959">
                  <c:v>0.28429032258064535</c:v>
                </c:pt>
                <c:pt idx="960">
                  <c:v>0.12072602739726022</c:v>
                </c:pt>
                <c:pt idx="961">
                  <c:v>3.1009852216748807E-2</c:v>
                </c:pt>
                <c:pt idx="962">
                  <c:v>0.21706896551724153</c:v>
                </c:pt>
                <c:pt idx="963">
                  <c:v>0.21086699507389173</c:v>
                </c:pt>
                <c:pt idx="964">
                  <c:v>2.2402135231316758E-2</c:v>
                </c:pt>
                <c:pt idx="965">
                  <c:v>0.22327093596059114</c:v>
                </c:pt>
                <c:pt idx="966">
                  <c:v>0.22327093596059114</c:v>
                </c:pt>
                <c:pt idx="967">
                  <c:v>0.21086699507389173</c:v>
                </c:pt>
                <c:pt idx="968">
                  <c:v>0.21706896551724153</c:v>
                </c:pt>
                <c:pt idx="969">
                  <c:v>0.68841871921182252</c:v>
                </c:pt>
                <c:pt idx="970">
                  <c:v>0.19226108374384249</c:v>
                </c:pt>
                <c:pt idx="971">
                  <c:v>0.20466502463054187</c:v>
                </c:pt>
                <c:pt idx="972">
                  <c:v>0.21086699507389173</c:v>
                </c:pt>
                <c:pt idx="973">
                  <c:v>0.19846305418719232</c:v>
                </c:pt>
                <c:pt idx="974">
                  <c:v>0.18605911330049293</c:v>
                </c:pt>
                <c:pt idx="975">
                  <c:v>0.18751063829787243</c:v>
                </c:pt>
                <c:pt idx="976">
                  <c:v>0.61610638297872333</c:v>
                </c:pt>
                <c:pt idx="977">
                  <c:v>0.20090425531914893</c:v>
                </c:pt>
                <c:pt idx="978">
                  <c:v>0.19420744680851068</c:v>
                </c:pt>
                <c:pt idx="979">
                  <c:v>0.21429787234042569</c:v>
                </c:pt>
                <c:pt idx="980">
                  <c:v>0.20760106382978719</c:v>
                </c:pt>
                <c:pt idx="981">
                  <c:v>0.18751063829787243</c:v>
                </c:pt>
                <c:pt idx="982">
                  <c:v>0.20760106382978719</c:v>
                </c:pt>
                <c:pt idx="983">
                  <c:v>0.49556382978723412</c:v>
                </c:pt>
                <c:pt idx="984">
                  <c:v>0.19420744680851068</c:v>
                </c:pt>
                <c:pt idx="985">
                  <c:v>0.20090425531914893</c:v>
                </c:pt>
                <c:pt idx="986">
                  <c:v>0.20760106382978719</c:v>
                </c:pt>
                <c:pt idx="987">
                  <c:v>0.18751063829787243</c:v>
                </c:pt>
                <c:pt idx="988">
                  <c:v>1.33936170212766E-2</c:v>
                </c:pt>
                <c:pt idx="989">
                  <c:v>2.6787234042553225E-2</c:v>
                </c:pt>
                <c:pt idx="990">
                  <c:v>2.009042553191491E-2</c:v>
                </c:pt>
                <c:pt idx="991">
                  <c:v>6.6968085106383071E-3</c:v>
                </c:pt>
                <c:pt idx="992">
                  <c:v>0.31726800000000022</c:v>
                </c:pt>
                <c:pt idx="993">
                  <c:v>4.0180851063829806E-2</c:v>
                </c:pt>
                <c:pt idx="994">
                  <c:v>0.33237600000000039</c:v>
                </c:pt>
                <c:pt idx="995">
                  <c:v>4.6877659574468093E-2</c:v>
                </c:pt>
                <c:pt idx="996">
                  <c:v>3.348404255319154E-2</c:v>
                </c:pt>
                <c:pt idx="997">
                  <c:v>0.16129537366548063</c:v>
                </c:pt>
                <c:pt idx="998">
                  <c:v>2.5180000000000022E-2</c:v>
                </c:pt>
                <c:pt idx="999">
                  <c:v>1.0072000000000008E-2</c:v>
                </c:pt>
                <c:pt idx="1000">
                  <c:v>0.14785409252669063</c:v>
                </c:pt>
                <c:pt idx="1001">
                  <c:v>0.26187200000000016</c:v>
                </c:pt>
                <c:pt idx="1002">
                  <c:v>0.26187200000000016</c:v>
                </c:pt>
                <c:pt idx="1003">
                  <c:v>0.27194400000000002</c:v>
                </c:pt>
                <c:pt idx="1004">
                  <c:v>0.33490640394088728</c:v>
                </c:pt>
                <c:pt idx="1005">
                  <c:v>1.1497716894977177E-2</c:v>
                </c:pt>
                <c:pt idx="1006">
                  <c:v>0.27288669950738942</c:v>
                </c:pt>
                <c:pt idx="1007">
                  <c:v>0.3287044334975372</c:v>
                </c:pt>
                <c:pt idx="1008">
                  <c:v>0.22947290640394086</c:v>
                </c:pt>
                <c:pt idx="1009">
                  <c:v>0.21086699507389173</c:v>
                </c:pt>
                <c:pt idx="1010">
                  <c:v>0.27288669950738942</c:v>
                </c:pt>
                <c:pt idx="1011">
                  <c:v>0.22327093596059114</c:v>
                </c:pt>
                <c:pt idx="1012">
                  <c:v>0.21706896551724153</c:v>
                </c:pt>
                <c:pt idx="1013">
                  <c:v>0.3845221674876852</c:v>
                </c:pt>
                <c:pt idx="1014">
                  <c:v>0.2937666666666669</c:v>
                </c:pt>
                <c:pt idx="1015">
                  <c:v>0.6142393939393942</c:v>
                </c:pt>
                <c:pt idx="1016">
                  <c:v>0.24807881773399021</c:v>
                </c:pt>
                <c:pt idx="1017">
                  <c:v>0.20466502463054187</c:v>
                </c:pt>
                <c:pt idx="1018">
                  <c:v>0.27908866995073928</c:v>
                </c:pt>
                <c:pt idx="1019">
                  <c:v>0.33490640394088728</c:v>
                </c:pt>
                <c:pt idx="1020">
                  <c:v>0.22947290640394086</c:v>
                </c:pt>
                <c:pt idx="1021">
                  <c:v>0.36591625615763573</c:v>
                </c:pt>
                <c:pt idx="1022">
                  <c:v>0.24187684729064038</c:v>
                </c:pt>
                <c:pt idx="1023">
                  <c:v>0.21086699507389173</c:v>
                </c:pt>
                <c:pt idx="1024">
                  <c:v>0.22947290640394086</c:v>
                </c:pt>
                <c:pt idx="1025">
                  <c:v>0.24807881773399021</c:v>
                </c:pt>
                <c:pt idx="1026">
                  <c:v>0.27908866995073928</c:v>
                </c:pt>
                <c:pt idx="1027">
                  <c:v>0.29769458128078846</c:v>
                </c:pt>
                <c:pt idx="1028">
                  <c:v>0.24187684729064038</c:v>
                </c:pt>
                <c:pt idx="1029">
                  <c:v>0.34731034482758638</c:v>
                </c:pt>
                <c:pt idx="1030">
                  <c:v>0.4031280788177341</c:v>
                </c:pt>
                <c:pt idx="1031">
                  <c:v>6.043200000000009E-2</c:v>
                </c:pt>
                <c:pt idx="1032">
                  <c:v>0.24172799999999994</c:v>
                </c:pt>
                <c:pt idx="1033">
                  <c:v>0.2064760000000001</c:v>
                </c:pt>
                <c:pt idx="1034">
                  <c:v>0.166188</c:v>
                </c:pt>
                <c:pt idx="1035">
                  <c:v>0.25179999999999991</c:v>
                </c:pt>
                <c:pt idx="1036">
                  <c:v>0.21151200000000012</c:v>
                </c:pt>
                <c:pt idx="1037">
                  <c:v>0.38777200000000017</c:v>
                </c:pt>
                <c:pt idx="1038">
                  <c:v>0.26444748858447498</c:v>
                </c:pt>
                <c:pt idx="1039">
                  <c:v>0.27019634703196349</c:v>
                </c:pt>
                <c:pt idx="1040">
                  <c:v>0.26444748858447498</c:v>
                </c:pt>
                <c:pt idx="1041">
                  <c:v>0.27594520547945212</c:v>
                </c:pt>
                <c:pt idx="1042">
                  <c:v>0.27019634703196349</c:v>
                </c:pt>
                <c:pt idx="1043">
                  <c:v>0.21086699507389173</c:v>
                </c:pt>
                <c:pt idx="1044">
                  <c:v>0.27288669950738942</c:v>
                </c:pt>
                <c:pt idx="1045">
                  <c:v>0.21086699507389173</c:v>
                </c:pt>
                <c:pt idx="1046">
                  <c:v>0.22947290640394086</c:v>
                </c:pt>
                <c:pt idx="1047">
                  <c:v>0.26690800000000009</c:v>
                </c:pt>
                <c:pt idx="1048">
                  <c:v>0.27698000000000017</c:v>
                </c:pt>
                <c:pt idx="1049">
                  <c:v>0.21086699507389173</c:v>
                </c:pt>
                <c:pt idx="1050">
                  <c:v>0.30389655172413815</c:v>
                </c:pt>
                <c:pt idx="1051">
                  <c:v>0.22327093596059114</c:v>
                </c:pt>
                <c:pt idx="1052">
                  <c:v>0.21706896551724153</c:v>
                </c:pt>
                <c:pt idx="1053">
                  <c:v>0.46514778325123152</c:v>
                </c:pt>
                <c:pt idx="1054">
                  <c:v>0.31009852216748801</c:v>
                </c:pt>
                <c:pt idx="1055">
                  <c:v>0.27908866995073928</c:v>
                </c:pt>
                <c:pt idx="1056">
                  <c:v>0.22327093596059114</c:v>
                </c:pt>
                <c:pt idx="1057">
                  <c:v>0.21706896551724153</c:v>
                </c:pt>
                <c:pt idx="1058">
                  <c:v>1.7246575342465788E-2</c:v>
                </c:pt>
                <c:pt idx="1059">
                  <c:v>2.8744292237442938E-2</c:v>
                </c:pt>
                <c:pt idx="1060">
                  <c:v>1.5108000000000019E-2</c:v>
                </c:pt>
                <c:pt idx="1061">
                  <c:v>0.27908866995073928</c:v>
                </c:pt>
                <c:pt idx="1062">
                  <c:v>0.22947290640394086</c:v>
                </c:pt>
                <c:pt idx="1063">
                  <c:v>0.21706896551724153</c:v>
                </c:pt>
                <c:pt idx="1064">
                  <c:v>0.21086699507389173</c:v>
                </c:pt>
                <c:pt idx="1065">
                  <c:v>0.3287044334975372</c:v>
                </c:pt>
                <c:pt idx="1066">
                  <c:v>0.23567487684729072</c:v>
                </c:pt>
                <c:pt idx="1067">
                  <c:v>0.2852906403940888</c:v>
                </c:pt>
                <c:pt idx="1068">
                  <c:v>0.5953891625615767</c:v>
                </c:pt>
                <c:pt idx="1069">
                  <c:v>0.46514778325123152</c:v>
                </c:pt>
                <c:pt idx="1070">
                  <c:v>0.46331200000000017</c:v>
                </c:pt>
                <c:pt idx="1071">
                  <c:v>0.21654800000000021</c:v>
                </c:pt>
                <c:pt idx="1072">
                  <c:v>0.22662000000000002</c:v>
                </c:pt>
                <c:pt idx="1073">
                  <c:v>0.21151200000000012</c:v>
                </c:pt>
                <c:pt idx="1074">
                  <c:v>0.33741200000000038</c:v>
                </c:pt>
                <c:pt idx="1075">
                  <c:v>0.22158400000000003</c:v>
                </c:pt>
                <c:pt idx="1076">
                  <c:v>0.21654800000000021</c:v>
                </c:pt>
                <c:pt idx="1077">
                  <c:v>0.22158400000000003</c:v>
                </c:pt>
                <c:pt idx="1078">
                  <c:v>0.48995566502463089</c:v>
                </c:pt>
                <c:pt idx="1079">
                  <c:v>0.30018861209964476</c:v>
                </c:pt>
                <c:pt idx="1080">
                  <c:v>0.59141637010676085</c:v>
                </c:pt>
                <c:pt idx="1081">
                  <c:v>3.1009852216748807E-2</c:v>
                </c:pt>
                <c:pt idx="1082">
                  <c:v>0.37187544483985807</c:v>
                </c:pt>
                <c:pt idx="1083">
                  <c:v>0.50180782918149469</c:v>
                </c:pt>
                <c:pt idx="1084">
                  <c:v>0.5107686832740217</c:v>
                </c:pt>
                <c:pt idx="1085">
                  <c:v>0.29570818505338087</c:v>
                </c:pt>
                <c:pt idx="1086">
                  <c:v>0.40771886120996487</c:v>
                </c:pt>
                <c:pt idx="1087">
                  <c:v>0.30216000000000015</c:v>
                </c:pt>
                <c:pt idx="1088">
                  <c:v>0.31223200000000001</c:v>
                </c:pt>
                <c:pt idx="1089">
                  <c:v>0.30216000000000015</c:v>
                </c:pt>
                <c:pt idx="1090">
                  <c:v>0.30018861209964476</c:v>
                </c:pt>
                <c:pt idx="1091">
                  <c:v>0.39545512820512818</c:v>
                </c:pt>
                <c:pt idx="1092">
                  <c:v>0.46001923076923085</c:v>
                </c:pt>
                <c:pt idx="1093">
                  <c:v>0.46001923076923085</c:v>
                </c:pt>
                <c:pt idx="1094">
                  <c:v>0.3026442307692308</c:v>
                </c:pt>
                <c:pt idx="1095">
                  <c:v>0.5326538461538467</c:v>
                </c:pt>
                <c:pt idx="1096">
                  <c:v>7.5540000000000079E-2</c:v>
                </c:pt>
                <c:pt idx="1097">
                  <c:v>2.5180000000000022E-2</c:v>
                </c:pt>
                <c:pt idx="1098">
                  <c:v>0.14785409252669063</c:v>
                </c:pt>
                <c:pt idx="1099">
                  <c:v>1.0072000000000008E-2</c:v>
                </c:pt>
                <c:pt idx="1100">
                  <c:v>0.26668472906403962</c:v>
                </c:pt>
                <c:pt idx="1101">
                  <c:v>0.42793596059113281</c:v>
                </c:pt>
                <c:pt idx="1102">
                  <c:v>1.33936170212766E-2</c:v>
                </c:pt>
                <c:pt idx="1103">
                  <c:v>0.37211822660098531</c:v>
                </c:pt>
                <c:pt idx="1104">
                  <c:v>0.5395714285714287</c:v>
                </c:pt>
                <c:pt idx="1105">
                  <c:v>0.26048275862068981</c:v>
                </c:pt>
                <c:pt idx="1106">
                  <c:v>0.29570818505338087</c:v>
                </c:pt>
                <c:pt idx="1107">
                  <c:v>0.2937666666666669</c:v>
                </c:pt>
                <c:pt idx="1108">
                  <c:v>0.6142393939393942</c:v>
                </c:pt>
                <c:pt idx="1109">
                  <c:v>0.61805454545454563</c:v>
                </c:pt>
                <c:pt idx="1110">
                  <c:v>0.48995566502463089</c:v>
                </c:pt>
                <c:pt idx="1111">
                  <c:v>1.5108000000000019E-2</c:v>
                </c:pt>
                <c:pt idx="1112">
                  <c:v>0.23567487684729072</c:v>
                </c:pt>
                <c:pt idx="1113">
                  <c:v>0.39072413793103461</c:v>
                </c:pt>
                <c:pt idx="1114">
                  <c:v>1.1497716894977177E-2</c:v>
                </c:pt>
                <c:pt idx="1115">
                  <c:v>0.2542807881773399</c:v>
                </c:pt>
                <c:pt idx="1116">
                  <c:v>0.33490640394088728</c:v>
                </c:pt>
                <c:pt idx="1117">
                  <c:v>0.2852906403940888</c:v>
                </c:pt>
                <c:pt idx="1118">
                  <c:v>0.2852906403940888</c:v>
                </c:pt>
                <c:pt idx="1119">
                  <c:v>0.46514778325123152</c:v>
                </c:pt>
                <c:pt idx="1120">
                  <c:v>0.3783201970443355</c:v>
                </c:pt>
                <c:pt idx="1121">
                  <c:v>0.43413793103448295</c:v>
                </c:pt>
                <c:pt idx="1122">
                  <c:v>0.39072413793103461</c:v>
                </c:pt>
                <c:pt idx="1123">
                  <c:v>0.44033990147783247</c:v>
                </c:pt>
                <c:pt idx="1124">
                  <c:v>0.37211822660098531</c:v>
                </c:pt>
                <c:pt idx="1125">
                  <c:v>0.6512068965517247</c:v>
                </c:pt>
                <c:pt idx="1126">
                  <c:v>0.42173399014778318</c:v>
                </c:pt>
                <c:pt idx="1127">
                  <c:v>0.50180782918149469</c:v>
                </c:pt>
                <c:pt idx="1128">
                  <c:v>0.50628825622775797</c:v>
                </c:pt>
                <c:pt idx="1129">
                  <c:v>0.44255757575757582</c:v>
                </c:pt>
                <c:pt idx="1130">
                  <c:v>0.30018861209964476</c:v>
                </c:pt>
                <c:pt idx="1131">
                  <c:v>0.51524911032028475</c:v>
                </c:pt>
                <c:pt idx="1132">
                  <c:v>0.51972953736654848</c:v>
                </c:pt>
                <c:pt idx="1133">
                  <c:v>0.30018861209964476</c:v>
                </c:pt>
                <c:pt idx="1134">
                  <c:v>0.30466903914590776</c:v>
                </c:pt>
                <c:pt idx="1135">
                  <c:v>0.30466903914590776</c:v>
                </c:pt>
                <c:pt idx="1136">
                  <c:v>0.29570818505338087</c:v>
                </c:pt>
                <c:pt idx="1137">
                  <c:v>0.31362989323843454</c:v>
                </c:pt>
                <c:pt idx="1138">
                  <c:v>0.30914946619217087</c:v>
                </c:pt>
                <c:pt idx="1139">
                  <c:v>3.348404255319154E-2</c:v>
                </c:pt>
                <c:pt idx="1140">
                  <c:v>1.33936170212766E-2</c:v>
                </c:pt>
                <c:pt idx="1141">
                  <c:v>2.6787234042553225E-2</c:v>
                </c:pt>
                <c:pt idx="1142">
                  <c:v>0.32230400000000031</c:v>
                </c:pt>
                <c:pt idx="1143">
                  <c:v>0.18081382978723409</c:v>
                </c:pt>
                <c:pt idx="1144">
                  <c:v>0.19420744680851068</c:v>
                </c:pt>
                <c:pt idx="1145">
                  <c:v>0.52268953068592061</c:v>
                </c:pt>
                <c:pt idx="1146">
                  <c:v>0.20090425531914893</c:v>
                </c:pt>
                <c:pt idx="1147">
                  <c:v>0.18751063829787243</c:v>
                </c:pt>
                <c:pt idx="1148">
                  <c:v>0.20090425531914893</c:v>
                </c:pt>
                <c:pt idx="1149">
                  <c:v>0.26117553191489384</c:v>
                </c:pt>
                <c:pt idx="1150">
                  <c:v>0.21429787234042569</c:v>
                </c:pt>
                <c:pt idx="1151">
                  <c:v>0.29465957446808516</c:v>
                </c:pt>
                <c:pt idx="1152">
                  <c:v>0.20760106382978719</c:v>
                </c:pt>
                <c:pt idx="1153">
                  <c:v>0.21429787234042569</c:v>
                </c:pt>
                <c:pt idx="1154">
                  <c:v>1.33936170212766E-2</c:v>
                </c:pt>
                <c:pt idx="1155">
                  <c:v>2.6787234042553225E-2</c:v>
                </c:pt>
                <c:pt idx="1156">
                  <c:v>4.0180851063829806E-2</c:v>
                </c:pt>
                <c:pt idx="1157">
                  <c:v>5.3574468085106415E-2</c:v>
                </c:pt>
                <c:pt idx="1158">
                  <c:v>0.32230400000000031</c:v>
                </c:pt>
                <c:pt idx="1159">
                  <c:v>0.16742021276595739</c:v>
                </c:pt>
                <c:pt idx="1160">
                  <c:v>0.51870799999999961</c:v>
                </c:pt>
                <c:pt idx="1161">
                  <c:v>0.26117553191489384</c:v>
                </c:pt>
                <c:pt idx="1162">
                  <c:v>0.27456914893617024</c:v>
                </c:pt>
                <c:pt idx="1163">
                  <c:v>3.348404255319154E-2</c:v>
                </c:pt>
                <c:pt idx="1164">
                  <c:v>0.22099468085106397</c:v>
                </c:pt>
                <c:pt idx="1165">
                  <c:v>0.21429787234042569</c:v>
                </c:pt>
                <c:pt idx="1166">
                  <c:v>0.20760106382978719</c:v>
                </c:pt>
                <c:pt idx="1167">
                  <c:v>0.22769148936170222</c:v>
                </c:pt>
                <c:pt idx="1168">
                  <c:v>4.0180851063829806E-2</c:v>
                </c:pt>
                <c:pt idx="1169">
                  <c:v>0.19226108374384249</c:v>
                </c:pt>
                <c:pt idx="1170">
                  <c:v>0.19226108374384249</c:v>
                </c:pt>
                <c:pt idx="1171">
                  <c:v>0.20466502463054187</c:v>
                </c:pt>
                <c:pt idx="1172">
                  <c:v>0.20466502463054187</c:v>
                </c:pt>
                <c:pt idx="1173">
                  <c:v>0.21086699507389173</c:v>
                </c:pt>
                <c:pt idx="1174">
                  <c:v>0.19846305418719232</c:v>
                </c:pt>
                <c:pt idx="1175">
                  <c:v>0.30018861209964476</c:v>
                </c:pt>
                <c:pt idx="1176">
                  <c:v>0.30914946619217087</c:v>
                </c:pt>
                <c:pt idx="1177">
                  <c:v>0.30018861209964476</c:v>
                </c:pt>
                <c:pt idx="1178">
                  <c:v>0.30914946619217087</c:v>
                </c:pt>
                <c:pt idx="1179">
                  <c:v>0.50628825622775797</c:v>
                </c:pt>
                <c:pt idx="1180">
                  <c:v>0.30466903914590776</c:v>
                </c:pt>
                <c:pt idx="1181">
                  <c:v>0.32259074733096127</c:v>
                </c:pt>
                <c:pt idx="1182">
                  <c:v>0.41667971530249143</c:v>
                </c:pt>
                <c:pt idx="1183">
                  <c:v>0.31362989323843454</c:v>
                </c:pt>
                <c:pt idx="1184">
                  <c:v>0.22769148936170222</c:v>
                </c:pt>
                <c:pt idx="1185">
                  <c:v>0.23438829787234058</c:v>
                </c:pt>
                <c:pt idx="1186">
                  <c:v>0.24172799999999994</c:v>
                </c:pt>
                <c:pt idx="1187">
                  <c:v>5.5396000000000098E-2</c:v>
                </c:pt>
                <c:pt idx="1188">
                  <c:v>0.45827600000000002</c:v>
                </c:pt>
                <c:pt idx="1189">
                  <c:v>0.22099468085106397</c:v>
                </c:pt>
                <c:pt idx="1190">
                  <c:v>0.47940569395017812</c:v>
                </c:pt>
                <c:pt idx="1191">
                  <c:v>0.1178374384236454</c:v>
                </c:pt>
                <c:pt idx="1192">
                  <c:v>0.23165600000000006</c:v>
                </c:pt>
                <c:pt idx="1193">
                  <c:v>0.2366919999999999</c:v>
                </c:pt>
                <c:pt idx="1194">
                  <c:v>0.20609964412811413</c:v>
                </c:pt>
                <c:pt idx="1195">
                  <c:v>0.21058007117437724</c:v>
                </c:pt>
                <c:pt idx="1196">
                  <c:v>0.2366919999999999</c:v>
                </c:pt>
                <c:pt idx="1197">
                  <c:v>0.23165600000000006</c:v>
                </c:pt>
                <c:pt idx="1198">
                  <c:v>0.22662000000000002</c:v>
                </c:pt>
                <c:pt idx="1199">
                  <c:v>0.21151200000000012</c:v>
                </c:pt>
                <c:pt idx="1200">
                  <c:v>0.24172799999999994</c:v>
                </c:pt>
                <c:pt idx="1201">
                  <c:v>0.33603202846975117</c:v>
                </c:pt>
                <c:pt idx="1202">
                  <c:v>0.24172799999999994</c:v>
                </c:pt>
                <c:pt idx="1203">
                  <c:v>0.30216000000000015</c:v>
                </c:pt>
                <c:pt idx="1204">
                  <c:v>0.31223200000000001</c:v>
                </c:pt>
                <c:pt idx="1205">
                  <c:v>0.26187200000000016</c:v>
                </c:pt>
                <c:pt idx="1206">
                  <c:v>0.27194400000000002</c:v>
                </c:pt>
                <c:pt idx="1207">
                  <c:v>0.16577580071174389</c:v>
                </c:pt>
                <c:pt idx="1208">
                  <c:v>0.14785409252669063</c:v>
                </c:pt>
                <c:pt idx="1209">
                  <c:v>9.8569395017793771E-2</c:v>
                </c:pt>
                <c:pt idx="1210">
                  <c:v>0.12545195729537376</c:v>
                </c:pt>
                <c:pt idx="1211">
                  <c:v>0.22662000000000002</c:v>
                </c:pt>
                <c:pt idx="1212">
                  <c:v>0.2366919999999999</c:v>
                </c:pt>
                <c:pt idx="1213">
                  <c:v>7.6167259786476912E-2</c:v>
                </c:pt>
                <c:pt idx="1214">
                  <c:v>8.9608540925267072E-2</c:v>
                </c:pt>
                <c:pt idx="1215">
                  <c:v>0.99913523131672599</c:v>
                </c:pt>
                <c:pt idx="1216">
                  <c:v>0.10304982206405701</c:v>
                </c:pt>
                <c:pt idx="1217">
                  <c:v>0.15681494661921724</c:v>
                </c:pt>
                <c:pt idx="1218">
                  <c:v>0.14337366548042721</c:v>
                </c:pt>
                <c:pt idx="1219">
                  <c:v>6.7206405693950227E-2</c:v>
                </c:pt>
                <c:pt idx="1220">
                  <c:v>4.4804270462633515E-2</c:v>
                </c:pt>
                <c:pt idx="1221">
                  <c:v>8.064768683274022E-2</c:v>
                </c:pt>
                <c:pt idx="1222">
                  <c:v>5.8245551601423501E-2</c:v>
                </c:pt>
                <c:pt idx="1223">
                  <c:v>5.8245551601423501E-2</c:v>
                </c:pt>
                <c:pt idx="1224">
                  <c:v>0.11201067615658372</c:v>
                </c:pt>
                <c:pt idx="1225">
                  <c:v>8.9608540925267072E-2</c:v>
                </c:pt>
                <c:pt idx="1226">
                  <c:v>0.11649110320284706</c:v>
                </c:pt>
                <c:pt idx="1227">
                  <c:v>0.10304982206405701</c:v>
                </c:pt>
                <c:pt idx="1228">
                  <c:v>6.0528846153846225E-2</c:v>
                </c:pt>
                <c:pt idx="1229">
                  <c:v>0.27698000000000017</c:v>
                </c:pt>
                <c:pt idx="1230">
                  <c:v>0.28705200000000008</c:v>
                </c:pt>
                <c:pt idx="1231">
                  <c:v>0.48345600000000016</c:v>
                </c:pt>
                <c:pt idx="1232">
                  <c:v>2.7908866995073937E-2</c:v>
                </c:pt>
                <c:pt idx="1233">
                  <c:v>0.30216000000000015</c:v>
                </c:pt>
                <c:pt idx="1234">
                  <c:v>0.29208800000000024</c:v>
                </c:pt>
                <c:pt idx="1235">
                  <c:v>0.21654800000000021</c:v>
                </c:pt>
                <c:pt idx="1236">
                  <c:v>4.8423076923076985E-2</c:v>
                </c:pt>
                <c:pt idx="1237">
                  <c:v>0.29712400000000017</c:v>
                </c:pt>
                <c:pt idx="1238">
                  <c:v>0.30719600000000002</c:v>
                </c:pt>
                <c:pt idx="1239">
                  <c:v>0.31223200000000001</c:v>
                </c:pt>
                <c:pt idx="1240">
                  <c:v>0.28201600000000016</c:v>
                </c:pt>
                <c:pt idx="1241">
                  <c:v>0.31726800000000022</c:v>
                </c:pt>
                <c:pt idx="1242">
                  <c:v>0.30719600000000002</c:v>
                </c:pt>
                <c:pt idx="1243">
                  <c:v>0.1452692307692309</c:v>
                </c:pt>
                <c:pt idx="1244">
                  <c:v>0.2366919999999999</c:v>
                </c:pt>
                <c:pt idx="1245">
                  <c:v>0.23165600000000006</c:v>
                </c:pt>
                <c:pt idx="1246">
                  <c:v>0.9215879999999993</c:v>
                </c:pt>
                <c:pt idx="1247">
                  <c:v>0.26187200000000016</c:v>
                </c:pt>
                <c:pt idx="1248">
                  <c:v>9.0648000000000048E-2</c:v>
                </c:pt>
                <c:pt idx="1249">
                  <c:v>0.10071999999999991</c:v>
                </c:pt>
                <c:pt idx="1250">
                  <c:v>5.7914000000000083E-2</c:v>
                </c:pt>
                <c:pt idx="1251">
                  <c:v>7.0504000000000053E-2</c:v>
                </c:pt>
                <c:pt idx="1252">
                  <c:v>0.46331200000000017</c:v>
                </c:pt>
                <c:pt idx="1253">
                  <c:v>0.10247674418604646</c:v>
                </c:pt>
                <c:pt idx="1254">
                  <c:v>0.11345639534883706</c:v>
                </c:pt>
                <c:pt idx="1255">
                  <c:v>0.33237600000000039</c:v>
                </c:pt>
                <c:pt idx="1256">
                  <c:v>0.34244800000000014</c:v>
                </c:pt>
                <c:pt idx="1257">
                  <c:v>0.27698000000000017</c:v>
                </c:pt>
                <c:pt idx="1258">
                  <c:v>0.33237600000000039</c:v>
                </c:pt>
                <c:pt idx="1259">
                  <c:v>4.0258720930232417E-2</c:v>
                </c:pt>
                <c:pt idx="1260">
                  <c:v>5.4898255813953384E-2</c:v>
                </c:pt>
                <c:pt idx="1261">
                  <c:v>0.31726800000000022</c:v>
                </c:pt>
                <c:pt idx="1262">
                  <c:v>0.26187200000000016</c:v>
                </c:pt>
                <c:pt idx="1263">
                  <c:v>2.685866666666669E-2</c:v>
                </c:pt>
                <c:pt idx="1264">
                  <c:v>1.6786666666666693E-2</c:v>
                </c:pt>
                <c:pt idx="1265">
                  <c:v>0.23404487179487179</c:v>
                </c:pt>
                <c:pt idx="1266">
                  <c:v>0.22193910256410262</c:v>
                </c:pt>
                <c:pt idx="1267">
                  <c:v>0.23404487179487179</c:v>
                </c:pt>
                <c:pt idx="1268">
                  <c:v>0.19640400000000011</c:v>
                </c:pt>
                <c:pt idx="1269">
                  <c:v>0.17458133333333337</c:v>
                </c:pt>
                <c:pt idx="1270">
                  <c:v>0.55060266666666668</c:v>
                </c:pt>
                <c:pt idx="1271">
                  <c:v>0.19640400000000011</c:v>
                </c:pt>
                <c:pt idx="1272">
                  <c:v>0.22158400000000003</c:v>
                </c:pt>
                <c:pt idx="1273">
                  <c:v>0.21654800000000021</c:v>
                </c:pt>
                <c:pt idx="1274">
                  <c:v>0.22662000000000002</c:v>
                </c:pt>
                <c:pt idx="1275">
                  <c:v>0.25683600000000001</c:v>
                </c:pt>
                <c:pt idx="1276">
                  <c:v>0.21151200000000012</c:v>
                </c:pt>
                <c:pt idx="1277">
                  <c:v>0.30216000000000015</c:v>
                </c:pt>
                <c:pt idx="1278">
                  <c:v>0.30216000000000015</c:v>
                </c:pt>
                <c:pt idx="1279">
                  <c:v>2.2402135231316758E-2</c:v>
                </c:pt>
                <c:pt idx="1280">
                  <c:v>2.0176282051282069E-2</c:v>
                </c:pt>
                <c:pt idx="1281">
                  <c:v>0.30216000000000015</c:v>
                </c:pt>
                <c:pt idx="1282">
                  <c:v>0.29712400000000017</c:v>
                </c:pt>
                <c:pt idx="1283">
                  <c:v>7.0504000000000053E-2</c:v>
                </c:pt>
                <c:pt idx="1284">
                  <c:v>0.20144000000000012</c:v>
                </c:pt>
                <c:pt idx="1285">
                  <c:v>0.21654800000000021</c:v>
                </c:pt>
                <c:pt idx="1286">
                  <c:v>0.19640400000000011</c:v>
                </c:pt>
                <c:pt idx="1287">
                  <c:v>0.2064760000000001</c:v>
                </c:pt>
                <c:pt idx="1288">
                  <c:v>0.19136800000000001</c:v>
                </c:pt>
                <c:pt idx="1289">
                  <c:v>0.20144000000000012</c:v>
                </c:pt>
                <c:pt idx="1290">
                  <c:v>0.2064760000000001</c:v>
                </c:pt>
                <c:pt idx="1291">
                  <c:v>0.21151200000000012</c:v>
                </c:pt>
                <c:pt idx="1292">
                  <c:v>0.22158400000000003</c:v>
                </c:pt>
                <c:pt idx="1293">
                  <c:v>0.26690800000000009</c:v>
                </c:pt>
                <c:pt idx="1294">
                  <c:v>0.34748400000000024</c:v>
                </c:pt>
                <c:pt idx="1295">
                  <c:v>0.22597435897435889</c:v>
                </c:pt>
                <c:pt idx="1296">
                  <c:v>0.23000961538461537</c:v>
                </c:pt>
                <c:pt idx="1297">
                  <c:v>6.7146666666666743E-3</c:v>
                </c:pt>
                <c:pt idx="1298">
                  <c:v>0.22597435897435889</c:v>
                </c:pt>
                <c:pt idx="1299">
                  <c:v>0.21270776255707777</c:v>
                </c:pt>
                <c:pt idx="1300">
                  <c:v>0.25294977168949795</c:v>
                </c:pt>
                <c:pt idx="1301">
                  <c:v>0.20121004566210057</c:v>
                </c:pt>
                <c:pt idx="1302">
                  <c:v>0.30216000000000015</c:v>
                </c:pt>
                <c:pt idx="1303">
                  <c:v>3.0216000000000038E-2</c:v>
                </c:pt>
                <c:pt idx="1304">
                  <c:v>7.0504000000000053E-2</c:v>
                </c:pt>
                <c:pt idx="1305">
                  <c:v>8.5612000000000021E-2</c:v>
                </c:pt>
                <c:pt idx="1306">
                  <c:v>5.0360000000000078E-2</c:v>
                </c:pt>
                <c:pt idx="1307">
                  <c:v>2.5180000000000022E-2</c:v>
                </c:pt>
                <c:pt idx="1308">
                  <c:v>0.6211066666666667</c:v>
                </c:pt>
                <c:pt idx="1309">
                  <c:v>0.19472533333333339</c:v>
                </c:pt>
                <c:pt idx="1310">
                  <c:v>0.29208800000000024</c:v>
                </c:pt>
                <c:pt idx="1311">
                  <c:v>0.25825641025641022</c:v>
                </c:pt>
                <c:pt idx="1312">
                  <c:v>0.25825641025641022</c:v>
                </c:pt>
                <c:pt idx="1313">
                  <c:v>0.27036217948717967</c:v>
                </c:pt>
                <c:pt idx="1314">
                  <c:v>0.25825641025641022</c:v>
                </c:pt>
                <c:pt idx="1315">
                  <c:v>0.24615064102564091</c:v>
                </c:pt>
                <c:pt idx="1316">
                  <c:v>0.24615064102564091</c:v>
                </c:pt>
                <c:pt idx="1317">
                  <c:v>0.21790384615384623</c:v>
                </c:pt>
                <c:pt idx="1318">
                  <c:v>0.23404487179487179</c:v>
                </c:pt>
                <c:pt idx="1319">
                  <c:v>0.23000961538461537</c:v>
                </c:pt>
                <c:pt idx="1320">
                  <c:v>0.25018589743589742</c:v>
                </c:pt>
                <c:pt idx="1321">
                  <c:v>0.25018589743589742</c:v>
                </c:pt>
                <c:pt idx="1322">
                  <c:v>0.27036217948717967</c:v>
                </c:pt>
                <c:pt idx="1323">
                  <c:v>0.27843269230769246</c:v>
                </c:pt>
                <c:pt idx="1324">
                  <c:v>0.27843269230769246</c:v>
                </c:pt>
                <c:pt idx="1325">
                  <c:v>0.46331200000000017</c:v>
                </c:pt>
                <c:pt idx="1326">
                  <c:v>0.25179999999999991</c:v>
                </c:pt>
                <c:pt idx="1327">
                  <c:v>0.32734000000000024</c:v>
                </c:pt>
                <c:pt idx="1328">
                  <c:v>0.31726800000000022</c:v>
                </c:pt>
                <c:pt idx="1329">
                  <c:v>0.2064760000000001</c:v>
                </c:pt>
                <c:pt idx="1330">
                  <c:v>0.20144000000000012</c:v>
                </c:pt>
                <c:pt idx="1331">
                  <c:v>0.19136800000000001</c:v>
                </c:pt>
                <c:pt idx="1332">
                  <c:v>8.0625615763546932E-2</c:v>
                </c:pt>
                <c:pt idx="1333">
                  <c:v>4.9615763546798093E-2</c:v>
                </c:pt>
                <c:pt idx="1334">
                  <c:v>6.2019704433497594E-2</c:v>
                </c:pt>
                <c:pt idx="1335">
                  <c:v>4.9615763546798093E-2</c:v>
                </c:pt>
                <c:pt idx="1336">
                  <c:v>8.0625615763546932E-2</c:v>
                </c:pt>
                <c:pt idx="1337">
                  <c:v>4.3413793103448374E-2</c:v>
                </c:pt>
                <c:pt idx="1338">
                  <c:v>3.7211822660098572E-2</c:v>
                </c:pt>
                <c:pt idx="1339">
                  <c:v>0.13024137931034493</c:v>
                </c:pt>
                <c:pt idx="1340">
                  <c:v>0.28246794871794889</c:v>
                </c:pt>
                <c:pt idx="1341">
                  <c:v>0.21790384615384623</c:v>
                </c:pt>
                <c:pt idx="1342">
                  <c:v>0.22193910256410262</c:v>
                </c:pt>
                <c:pt idx="1343">
                  <c:v>0.25825641025641022</c:v>
                </c:pt>
                <c:pt idx="1344">
                  <c:v>0.26632692307692335</c:v>
                </c:pt>
                <c:pt idx="1345">
                  <c:v>0.26632692307692335</c:v>
                </c:pt>
                <c:pt idx="1346">
                  <c:v>0.22193910256410262</c:v>
                </c:pt>
                <c:pt idx="1347">
                  <c:v>0.22597435897435889</c:v>
                </c:pt>
                <c:pt idx="1348">
                  <c:v>0.21386858974358969</c:v>
                </c:pt>
                <c:pt idx="1349">
                  <c:v>0.20983333333333343</c:v>
                </c:pt>
                <c:pt idx="1350">
                  <c:v>0.24211538461538473</c:v>
                </c:pt>
                <c:pt idx="1351">
                  <c:v>0.23000961538461537</c:v>
                </c:pt>
                <c:pt idx="1352">
                  <c:v>4.7002666666666727E-2</c:v>
                </c:pt>
                <c:pt idx="1353">
                  <c:v>0.59721794871794753</c:v>
                </c:pt>
                <c:pt idx="1354">
                  <c:v>2.350133333333335E-2</c:v>
                </c:pt>
                <c:pt idx="1355">
                  <c:v>1.3429333333333343E-2</c:v>
                </c:pt>
                <c:pt idx="1356">
                  <c:v>0.23404487179487179</c:v>
                </c:pt>
                <c:pt idx="1357">
                  <c:v>0.24615064102564091</c:v>
                </c:pt>
                <c:pt idx="1358">
                  <c:v>0.26229166666666665</c:v>
                </c:pt>
                <c:pt idx="1359">
                  <c:v>0.23808012820512819</c:v>
                </c:pt>
                <c:pt idx="1360">
                  <c:v>0.20176282051282052</c:v>
                </c:pt>
                <c:pt idx="1361">
                  <c:v>0.34299679487179485</c:v>
                </c:pt>
                <c:pt idx="1362">
                  <c:v>0.21386858974358969</c:v>
                </c:pt>
                <c:pt idx="1363">
                  <c:v>0.21386858974358969</c:v>
                </c:pt>
                <c:pt idx="1364">
                  <c:v>0.20176282051282052</c:v>
                </c:pt>
                <c:pt idx="1365">
                  <c:v>0.21790384615384623</c:v>
                </c:pt>
                <c:pt idx="1366">
                  <c:v>0.20983333333333343</c:v>
                </c:pt>
                <c:pt idx="1367">
                  <c:v>0.20579807692307689</c:v>
                </c:pt>
                <c:pt idx="1368">
                  <c:v>3.1362989323843439E-2</c:v>
                </c:pt>
                <c:pt idx="1369">
                  <c:v>3.5843416370106802E-2</c:v>
                </c:pt>
                <c:pt idx="1370">
                  <c:v>2.68825622775801E-2</c:v>
                </c:pt>
                <c:pt idx="1371">
                  <c:v>0.24211538461538473</c:v>
                </c:pt>
                <c:pt idx="1372">
                  <c:v>0.51452283105022789</c:v>
                </c:pt>
                <c:pt idx="1373">
                  <c:v>0.25422115384615379</c:v>
                </c:pt>
                <c:pt idx="1374">
                  <c:v>0.21386858974358969</c:v>
                </c:pt>
                <c:pt idx="1375">
                  <c:v>0.20983333333333343</c:v>
                </c:pt>
                <c:pt idx="1376">
                  <c:v>0.21790384615384623</c:v>
                </c:pt>
                <c:pt idx="1377">
                  <c:v>0.22193910256410262</c:v>
                </c:pt>
                <c:pt idx="1378">
                  <c:v>0.23000961538461537</c:v>
                </c:pt>
                <c:pt idx="1379">
                  <c:v>0.23808012820512819</c:v>
                </c:pt>
                <c:pt idx="1380">
                  <c:v>0.20408447488584483</c:v>
                </c:pt>
                <c:pt idx="1381">
                  <c:v>0.51452283105022789</c:v>
                </c:pt>
                <c:pt idx="1382">
                  <c:v>0.20121004566210057</c:v>
                </c:pt>
                <c:pt idx="1383">
                  <c:v>0.25018589743589742</c:v>
                </c:pt>
                <c:pt idx="1384">
                  <c:v>1.0072000000000008E-2</c:v>
                </c:pt>
                <c:pt idx="1385">
                  <c:v>0.31223200000000001</c:v>
                </c:pt>
                <c:pt idx="1386">
                  <c:v>0.31475000000000014</c:v>
                </c:pt>
                <c:pt idx="1387">
                  <c:v>0.23404487179487179</c:v>
                </c:pt>
                <c:pt idx="1388">
                  <c:v>0.24211538461538473</c:v>
                </c:pt>
                <c:pt idx="1389">
                  <c:v>0.23808012820512819</c:v>
                </c:pt>
                <c:pt idx="1390">
                  <c:v>0.22597435897435889</c:v>
                </c:pt>
                <c:pt idx="1391">
                  <c:v>0.34299679487179485</c:v>
                </c:pt>
                <c:pt idx="1392">
                  <c:v>0.19420744680851068</c:v>
                </c:pt>
                <c:pt idx="1393">
                  <c:v>0.20090425531914893</c:v>
                </c:pt>
                <c:pt idx="1394">
                  <c:v>0.18751063829787243</c:v>
                </c:pt>
                <c:pt idx="1395">
                  <c:v>0.5116484018264843</c:v>
                </c:pt>
                <c:pt idx="1396">
                  <c:v>0.25018589743589742</c:v>
                </c:pt>
                <c:pt idx="1397">
                  <c:v>0.20579807692307689</c:v>
                </c:pt>
                <c:pt idx="1398">
                  <c:v>0.20983333333333343</c:v>
                </c:pt>
                <c:pt idx="1399">
                  <c:v>0.22193910256410262</c:v>
                </c:pt>
                <c:pt idx="1400">
                  <c:v>0.20579807692307689</c:v>
                </c:pt>
                <c:pt idx="1401">
                  <c:v>0.21790384615384623</c:v>
                </c:pt>
                <c:pt idx="1402">
                  <c:v>0.23808012820512819</c:v>
                </c:pt>
                <c:pt idx="1403">
                  <c:v>0.23404487179487179</c:v>
                </c:pt>
                <c:pt idx="1404">
                  <c:v>0.21386858974358969</c:v>
                </c:pt>
                <c:pt idx="1405">
                  <c:v>3.3573333333333376E-3</c:v>
                </c:pt>
                <c:pt idx="1406">
                  <c:v>6.7146666666666743E-3</c:v>
                </c:pt>
                <c:pt idx="1407">
                  <c:v>1.6786666666666693E-2</c:v>
                </c:pt>
                <c:pt idx="1408">
                  <c:v>3.3573333333333376E-3</c:v>
                </c:pt>
                <c:pt idx="1409">
                  <c:v>0.24108510638297884</c:v>
                </c:pt>
                <c:pt idx="1410">
                  <c:v>0.24778191489361701</c:v>
                </c:pt>
                <c:pt idx="1411">
                  <c:v>4.0180851063829806E-2</c:v>
                </c:pt>
                <c:pt idx="1412">
                  <c:v>5.3574468085106415E-2</c:v>
                </c:pt>
                <c:pt idx="1413">
                  <c:v>2.6787234042553225E-2</c:v>
                </c:pt>
                <c:pt idx="1414">
                  <c:v>0.42189893617021296</c:v>
                </c:pt>
                <c:pt idx="1415">
                  <c:v>0.61610638297872333</c:v>
                </c:pt>
                <c:pt idx="1416">
                  <c:v>0.18081382978723409</c:v>
                </c:pt>
                <c:pt idx="1417">
                  <c:v>3.348404255319154E-2</c:v>
                </c:pt>
                <c:pt idx="1418">
                  <c:v>5.3574468085106415E-2</c:v>
                </c:pt>
                <c:pt idx="1419">
                  <c:v>4.0180851063829806E-2</c:v>
                </c:pt>
                <c:pt idx="1420">
                  <c:v>0.19420744680851068</c:v>
                </c:pt>
                <c:pt idx="1421">
                  <c:v>0.18081382978723409</c:v>
                </c:pt>
                <c:pt idx="1422">
                  <c:v>0.42859574468085121</c:v>
                </c:pt>
                <c:pt idx="1423">
                  <c:v>4.6877659574468093E-2</c:v>
                </c:pt>
                <c:pt idx="1424">
                  <c:v>0.21790384615384623</c:v>
                </c:pt>
                <c:pt idx="1425">
                  <c:v>0</c:v>
                </c:pt>
                <c:pt idx="1426">
                  <c:v>1.6786666666666693E-2</c:v>
                </c:pt>
                <c:pt idx="1427">
                  <c:v>3.3573333333333376E-3</c:v>
                </c:pt>
                <c:pt idx="1428">
                  <c:v>6.7146666666666743E-3</c:v>
                </c:pt>
                <c:pt idx="1429">
                  <c:v>1.3429333333333343E-2</c:v>
                </c:pt>
                <c:pt idx="1430">
                  <c:v>0.20983333333333343</c:v>
                </c:pt>
                <c:pt idx="1431">
                  <c:v>0.57592553191489393</c:v>
                </c:pt>
                <c:pt idx="1432">
                  <c:v>9.3755319148936367E-2</c:v>
                </c:pt>
                <c:pt idx="1433">
                  <c:v>4.0180851063829806E-2</c:v>
                </c:pt>
                <c:pt idx="1434">
                  <c:v>4.6877659574468093E-2</c:v>
                </c:pt>
                <c:pt idx="1435">
                  <c:v>3.348404255319154E-2</c:v>
                </c:pt>
                <c:pt idx="1436">
                  <c:v>3.348404255319154E-2</c:v>
                </c:pt>
                <c:pt idx="1437">
                  <c:v>4.6877659574468093E-2</c:v>
                </c:pt>
                <c:pt idx="1438">
                  <c:v>0.30135638297872364</c:v>
                </c:pt>
                <c:pt idx="1439">
                  <c:v>0.24108510638297884</c:v>
                </c:pt>
                <c:pt idx="1440">
                  <c:v>0.24778191489361701</c:v>
                </c:pt>
                <c:pt idx="1441">
                  <c:v>0.48217021276595756</c:v>
                </c:pt>
                <c:pt idx="1442">
                  <c:v>0.61610638297872333</c:v>
                </c:pt>
                <c:pt idx="1443">
                  <c:v>0.36162765957446824</c:v>
                </c:pt>
                <c:pt idx="1444">
                  <c:v>2.6787234042553225E-2</c:v>
                </c:pt>
                <c:pt idx="1445">
                  <c:v>0.52268953068592061</c:v>
                </c:pt>
                <c:pt idx="1446">
                  <c:v>0.1741170212765957</c:v>
                </c:pt>
                <c:pt idx="1447">
                  <c:v>0.16742021276595739</c:v>
                </c:pt>
                <c:pt idx="1448">
                  <c:v>0.1741170212765957</c:v>
                </c:pt>
                <c:pt idx="1449">
                  <c:v>0.1741170212765957</c:v>
                </c:pt>
                <c:pt idx="1450">
                  <c:v>2.6787234042553225E-2</c:v>
                </c:pt>
                <c:pt idx="1451">
                  <c:v>3.348404255319154E-2</c:v>
                </c:pt>
                <c:pt idx="1452">
                  <c:v>4.6877659574468093E-2</c:v>
                </c:pt>
                <c:pt idx="1453">
                  <c:v>5.3574468085106415E-2</c:v>
                </c:pt>
                <c:pt idx="1454">
                  <c:v>4.0180851063829806E-2</c:v>
                </c:pt>
                <c:pt idx="1455">
                  <c:v>5.3574468085106415E-2</c:v>
                </c:pt>
                <c:pt idx="1456">
                  <c:v>0.24778191489361701</c:v>
                </c:pt>
                <c:pt idx="1457">
                  <c:v>0.18081382978723409</c:v>
                </c:pt>
                <c:pt idx="1458">
                  <c:v>0.53574468085106353</c:v>
                </c:pt>
                <c:pt idx="1459">
                  <c:v>0.30805319148936194</c:v>
                </c:pt>
                <c:pt idx="1460">
                  <c:v>0.19420744680851068</c:v>
                </c:pt>
                <c:pt idx="1461">
                  <c:v>1.5639751552795043E-2</c:v>
                </c:pt>
                <c:pt idx="1462">
                  <c:v>0.1741170212765957</c:v>
                </c:pt>
                <c:pt idx="1463">
                  <c:v>0.27456914893617024</c:v>
                </c:pt>
                <c:pt idx="1464">
                  <c:v>0.21429787234042569</c:v>
                </c:pt>
                <c:pt idx="1465">
                  <c:v>0.61610638297872333</c:v>
                </c:pt>
                <c:pt idx="1466">
                  <c:v>6.0271276595744716E-2</c:v>
                </c:pt>
                <c:pt idx="1467">
                  <c:v>6.6968085106383038E-2</c:v>
                </c:pt>
                <c:pt idx="1468">
                  <c:v>0.29465957446808516</c:v>
                </c:pt>
                <c:pt idx="1469">
                  <c:v>0.19640400000000011</c:v>
                </c:pt>
                <c:pt idx="1470">
                  <c:v>4.3009316770186365E-2</c:v>
                </c:pt>
                <c:pt idx="1471">
                  <c:v>3.1279503105590085E-2</c:v>
                </c:pt>
                <c:pt idx="1472">
                  <c:v>0.18081382978723409</c:v>
                </c:pt>
                <c:pt idx="1473">
                  <c:v>0.19420744680851068</c:v>
                </c:pt>
                <c:pt idx="1474">
                  <c:v>0.20090425531914893</c:v>
                </c:pt>
                <c:pt idx="1475">
                  <c:v>0.18751063829787243</c:v>
                </c:pt>
                <c:pt idx="1476">
                  <c:v>0.21429787234042569</c:v>
                </c:pt>
                <c:pt idx="1477">
                  <c:v>0.22099468085106397</c:v>
                </c:pt>
                <c:pt idx="1478">
                  <c:v>0.28201600000000016</c:v>
                </c:pt>
                <c:pt idx="1479">
                  <c:v>0.44820400000000005</c:v>
                </c:pt>
                <c:pt idx="1480">
                  <c:v>0.1741170212765957</c:v>
                </c:pt>
                <c:pt idx="1481">
                  <c:v>0.61610638297872333</c:v>
                </c:pt>
                <c:pt idx="1482">
                  <c:v>0.34244800000000014</c:v>
                </c:pt>
                <c:pt idx="1483">
                  <c:v>0.20144000000000012</c:v>
                </c:pt>
                <c:pt idx="1484">
                  <c:v>0.21151200000000012</c:v>
                </c:pt>
                <c:pt idx="1485">
                  <c:v>0.28705200000000008</c:v>
                </c:pt>
                <c:pt idx="1486">
                  <c:v>0.2064760000000001</c:v>
                </c:pt>
                <c:pt idx="1487">
                  <c:v>0.23438829787234058</c:v>
                </c:pt>
                <c:pt idx="1488">
                  <c:v>0.24108510638297884</c:v>
                </c:pt>
                <c:pt idx="1489">
                  <c:v>0.20090425531914893</c:v>
                </c:pt>
                <c:pt idx="1490">
                  <c:v>0.24108510638297884</c:v>
                </c:pt>
                <c:pt idx="1491">
                  <c:v>0.33484042553191501</c:v>
                </c:pt>
                <c:pt idx="1492">
                  <c:v>0.20760106382978719</c:v>
                </c:pt>
                <c:pt idx="1493">
                  <c:v>0.58931914893616955</c:v>
                </c:pt>
                <c:pt idx="1494">
                  <c:v>0.58262234042553152</c:v>
                </c:pt>
                <c:pt idx="1495">
                  <c:v>0.25179999999999991</c:v>
                </c:pt>
                <c:pt idx="1496">
                  <c:v>0.43580769230769267</c:v>
                </c:pt>
                <c:pt idx="1497">
                  <c:v>0.28705200000000008</c:v>
                </c:pt>
                <c:pt idx="1498">
                  <c:v>0.55144199999999988</c:v>
                </c:pt>
                <c:pt idx="1499">
                  <c:v>0.76547199999999993</c:v>
                </c:pt>
                <c:pt idx="1500">
                  <c:v>0.27194400000000002</c:v>
                </c:pt>
                <c:pt idx="1501">
                  <c:v>0.28201600000000016</c:v>
                </c:pt>
                <c:pt idx="1502">
                  <c:v>5.7074666666666711E-2</c:v>
                </c:pt>
                <c:pt idx="1503">
                  <c:v>0.26187200000000022</c:v>
                </c:pt>
                <c:pt idx="1504">
                  <c:v>0.42773717948717943</c:v>
                </c:pt>
                <c:pt idx="1505">
                  <c:v>0.22662000000000002</c:v>
                </c:pt>
                <c:pt idx="1506">
                  <c:v>3.3573333333333376E-3</c:v>
                </c:pt>
                <c:pt idx="1507">
                  <c:v>0.25179999999999991</c:v>
                </c:pt>
                <c:pt idx="1508">
                  <c:v>0.43984294871794888</c:v>
                </c:pt>
                <c:pt idx="1509">
                  <c:v>0.23000961538461537</c:v>
                </c:pt>
                <c:pt idx="1510">
                  <c:v>0.43984294871794888</c:v>
                </c:pt>
                <c:pt idx="1511">
                  <c:v>0.24676400000000001</c:v>
                </c:pt>
                <c:pt idx="1512">
                  <c:v>0.44791346153846168</c:v>
                </c:pt>
                <c:pt idx="1513">
                  <c:v>0.43177243589743608</c:v>
                </c:pt>
                <c:pt idx="1514">
                  <c:v>0.27698000000000017</c:v>
                </c:pt>
                <c:pt idx="1515">
                  <c:v>0.47212500000000007</c:v>
                </c:pt>
                <c:pt idx="1516">
                  <c:v>0.48826602564102556</c:v>
                </c:pt>
                <c:pt idx="1517">
                  <c:v>0.48019551282051276</c:v>
                </c:pt>
                <c:pt idx="1518">
                  <c:v>0.28705200000000008</c:v>
                </c:pt>
                <c:pt idx="1519">
                  <c:v>0.22158400000000003</c:v>
                </c:pt>
                <c:pt idx="1520">
                  <c:v>0.26187200000000016</c:v>
                </c:pt>
                <c:pt idx="1521">
                  <c:v>0.23165600000000006</c:v>
                </c:pt>
                <c:pt idx="1522">
                  <c:v>0.30216000000000015</c:v>
                </c:pt>
                <c:pt idx="1523">
                  <c:v>4.5324000000000038E-2</c:v>
                </c:pt>
                <c:pt idx="1524">
                  <c:v>3.0216000000000038E-2</c:v>
                </c:pt>
                <c:pt idx="1525">
                  <c:v>3.5252000000000026E-2</c:v>
                </c:pt>
                <c:pt idx="1526">
                  <c:v>2.0144000000000013E-2</c:v>
                </c:pt>
                <c:pt idx="1527">
                  <c:v>0.36598837209302343</c:v>
                </c:pt>
                <c:pt idx="1528">
                  <c:v>1.4639534883720738E-2</c:v>
                </c:pt>
                <c:pt idx="1529">
                  <c:v>6.5468000000000096E-2</c:v>
                </c:pt>
                <c:pt idx="1530">
                  <c:v>7.5540000000000079E-2</c:v>
                </c:pt>
                <c:pt idx="1531">
                  <c:v>6.5468000000000096E-2</c:v>
                </c:pt>
                <c:pt idx="1532">
                  <c:v>0.28650320512820526</c:v>
                </c:pt>
                <c:pt idx="1533">
                  <c:v>0.28201600000000016</c:v>
                </c:pt>
                <c:pt idx="1534">
                  <c:v>0.21790384615384623</c:v>
                </c:pt>
                <c:pt idx="1535">
                  <c:v>0.6093559999999999</c:v>
                </c:pt>
                <c:pt idx="1536">
                  <c:v>0.22597435897435889</c:v>
                </c:pt>
                <c:pt idx="1537">
                  <c:v>0.42773717948717943</c:v>
                </c:pt>
                <c:pt idx="1538">
                  <c:v>0.24172799999999994</c:v>
                </c:pt>
                <c:pt idx="1539">
                  <c:v>0.26187200000000016</c:v>
                </c:pt>
                <c:pt idx="1540">
                  <c:v>0.25683600000000001</c:v>
                </c:pt>
                <c:pt idx="1541">
                  <c:v>0.29860897435897465</c:v>
                </c:pt>
                <c:pt idx="1542">
                  <c:v>6.5468000000000096E-2</c:v>
                </c:pt>
                <c:pt idx="1543">
                  <c:v>5.0360000000000078E-2</c:v>
                </c:pt>
                <c:pt idx="1544">
                  <c:v>0.29053846153846186</c:v>
                </c:pt>
                <c:pt idx="1545">
                  <c:v>7.0504000000000053E-2</c:v>
                </c:pt>
                <c:pt idx="1546">
                  <c:v>4.0288000000000025E-2</c:v>
                </c:pt>
                <c:pt idx="1547">
                  <c:v>7.5540000000000079E-2</c:v>
                </c:pt>
                <c:pt idx="1548">
                  <c:v>5.5396000000000098E-2</c:v>
                </c:pt>
                <c:pt idx="1549">
                  <c:v>4.5324000000000038E-2</c:v>
                </c:pt>
                <c:pt idx="1550">
                  <c:v>4.5324000000000038E-2</c:v>
                </c:pt>
                <c:pt idx="1551">
                  <c:v>5.5396000000000098E-2</c:v>
                </c:pt>
                <c:pt idx="1552">
                  <c:v>0.11079199999999996</c:v>
                </c:pt>
                <c:pt idx="1553">
                  <c:v>0.12086399999999996</c:v>
                </c:pt>
                <c:pt idx="1554">
                  <c:v>7.5540000000000079E-2</c:v>
                </c:pt>
                <c:pt idx="1555">
                  <c:v>8.5612000000000021E-2</c:v>
                </c:pt>
                <c:pt idx="1556">
                  <c:v>0.11079199999999996</c:v>
                </c:pt>
                <c:pt idx="1557">
                  <c:v>0.33896153846153826</c:v>
                </c:pt>
                <c:pt idx="1558">
                  <c:v>0.29457371794871812</c:v>
                </c:pt>
                <c:pt idx="1559">
                  <c:v>4.5324000000000038E-2</c:v>
                </c:pt>
                <c:pt idx="1560">
                  <c:v>5.5396000000000098E-2</c:v>
                </c:pt>
                <c:pt idx="1561">
                  <c:v>6.043200000000009E-2</c:v>
                </c:pt>
                <c:pt idx="1562">
                  <c:v>5.0360000000000078E-2</c:v>
                </c:pt>
                <c:pt idx="1563">
                  <c:v>9.5683999999999991E-2</c:v>
                </c:pt>
                <c:pt idx="1564">
                  <c:v>0.25683600000000001</c:v>
                </c:pt>
                <c:pt idx="1565">
                  <c:v>0.26690800000000009</c:v>
                </c:pt>
                <c:pt idx="1566">
                  <c:v>0.27194400000000002</c:v>
                </c:pt>
                <c:pt idx="1567">
                  <c:v>0.29208800000000024</c:v>
                </c:pt>
                <c:pt idx="1568">
                  <c:v>0.43580769230769267</c:v>
                </c:pt>
                <c:pt idx="1569">
                  <c:v>0.22597435897435889</c:v>
                </c:pt>
                <c:pt idx="1570">
                  <c:v>0.23808012820512819</c:v>
                </c:pt>
                <c:pt idx="1571">
                  <c:v>0.23404487179487179</c:v>
                </c:pt>
                <c:pt idx="1572">
                  <c:v>0.43177243589743608</c:v>
                </c:pt>
                <c:pt idx="1573">
                  <c:v>0.26187200000000016</c:v>
                </c:pt>
                <c:pt idx="1574">
                  <c:v>0.24676400000000001</c:v>
                </c:pt>
                <c:pt idx="1575">
                  <c:v>0.12086399999999996</c:v>
                </c:pt>
                <c:pt idx="1576">
                  <c:v>0.13597199999999998</c:v>
                </c:pt>
                <c:pt idx="1577">
                  <c:v>0.12589999999999996</c:v>
                </c:pt>
                <c:pt idx="1578">
                  <c:v>0.11079199999999996</c:v>
                </c:pt>
                <c:pt idx="1579">
                  <c:v>0.12086399999999996</c:v>
                </c:pt>
                <c:pt idx="1580">
                  <c:v>9.5683999999999991E-2</c:v>
                </c:pt>
                <c:pt idx="1581">
                  <c:v>0.12589999999999996</c:v>
                </c:pt>
                <c:pt idx="1582">
                  <c:v>0.11582799999999992</c:v>
                </c:pt>
                <c:pt idx="1583">
                  <c:v>0.13597199999999998</c:v>
                </c:pt>
                <c:pt idx="1584">
                  <c:v>0.13597199999999998</c:v>
                </c:pt>
                <c:pt idx="1585">
                  <c:v>0.15107999999999999</c:v>
                </c:pt>
                <c:pt idx="1586">
                  <c:v>0.15107999999999999</c:v>
                </c:pt>
                <c:pt idx="1587">
                  <c:v>0.166188</c:v>
                </c:pt>
                <c:pt idx="1588">
                  <c:v>0.47616025641025633</c:v>
                </c:pt>
                <c:pt idx="1589">
                  <c:v>0.46808974358974387</c:v>
                </c:pt>
                <c:pt idx="1590">
                  <c:v>0.26690800000000009</c:v>
                </c:pt>
                <c:pt idx="1591">
                  <c:v>0.25683600000000001</c:v>
                </c:pt>
                <c:pt idx="1592">
                  <c:v>0.46808974358974387</c:v>
                </c:pt>
                <c:pt idx="1593">
                  <c:v>0.26187200000000016</c:v>
                </c:pt>
                <c:pt idx="1594">
                  <c:v>2.5180000000000022E-2</c:v>
                </c:pt>
                <c:pt idx="1595">
                  <c:v>0.28705200000000008</c:v>
                </c:pt>
                <c:pt idx="1596">
                  <c:v>0.34244800000000014</c:v>
                </c:pt>
                <c:pt idx="1597">
                  <c:v>0.38273600000000002</c:v>
                </c:pt>
                <c:pt idx="1598">
                  <c:v>0.21151200000000012</c:v>
                </c:pt>
                <c:pt idx="1599">
                  <c:v>0.21654800000000021</c:v>
                </c:pt>
                <c:pt idx="1600">
                  <c:v>0.24676400000000001</c:v>
                </c:pt>
                <c:pt idx="1601">
                  <c:v>0.22158400000000003</c:v>
                </c:pt>
                <c:pt idx="1602">
                  <c:v>0.21151200000000012</c:v>
                </c:pt>
                <c:pt idx="1603">
                  <c:v>0.25179999999999991</c:v>
                </c:pt>
                <c:pt idx="1604">
                  <c:v>0.35252000000000017</c:v>
                </c:pt>
                <c:pt idx="1605">
                  <c:v>0.2366919999999999</c:v>
                </c:pt>
                <c:pt idx="1606">
                  <c:v>0.26690800000000009</c:v>
                </c:pt>
                <c:pt idx="1607">
                  <c:v>0.30216000000000015</c:v>
                </c:pt>
                <c:pt idx="1608">
                  <c:v>0.23165600000000006</c:v>
                </c:pt>
                <c:pt idx="1609">
                  <c:v>0.26187200000000016</c:v>
                </c:pt>
                <c:pt idx="1610">
                  <c:v>0.22662000000000002</c:v>
                </c:pt>
                <c:pt idx="1611">
                  <c:v>0.25683600000000001</c:v>
                </c:pt>
                <c:pt idx="1612">
                  <c:v>0.30719600000000002</c:v>
                </c:pt>
                <c:pt idx="1613">
                  <c:v>0.27194400000000002</c:v>
                </c:pt>
                <c:pt idx="1614">
                  <c:v>0.46834800000000015</c:v>
                </c:pt>
                <c:pt idx="1615">
                  <c:v>0.2366919999999999</c:v>
                </c:pt>
                <c:pt idx="1616">
                  <c:v>0.35252000000000017</c:v>
                </c:pt>
                <c:pt idx="1617">
                  <c:v>0.10071999999999991</c:v>
                </c:pt>
                <c:pt idx="1618">
                  <c:v>0.10575599999999996</c:v>
                </c:pt>
                <c:pt idx="1619">
                  <c:v>0.11582799999999992</c:v>
                </c:pt>
                <c:pt idx="1620">
                  <c:v>0.2064760000000001</c:v>
                </c:pt>
                <c:pt idx="1621">
                  <c:v>0.22662000000000002</c:v>
                </c:pt>
                <c:pt idx="1622">
                  <c:v>0.22158400000000003</c:v>
                </c:pt>
                <c:pt idx="1623">
                  <c:v>0.49856400000000017</c:v>
                </c:pt>
                <c:pt idx="1624">
                  <c:v>0.30719600000000002</c:v>
                </c:pt>
                <c:pt idx="1625">
                  <c:v>0.2366919999999999</c:v>
                </c:pt>
                <c:pt idx="1626">
                  <c:v>0.25179999999999991</c:v>
                </c:pt>
                <c:pt idx="1627">
                  <c:v>0.30216000000000015</c:v>
                </c:pt>
                <c:pt idx="1628">
                  <c:v>0.23165600000000006</c:v>
                </c:pt>
                <c:pt idx="1629">
                  <c:v>0.29208800000000024</c:v>
                </c:pt>
                <c:pt idx="1630">
                  <c:v>0.34748400000000024</c:v>
                </c:pt>
                <c:pt idx="1631">
                  <c:v>0.43813200000000002</c:v>
                </c:pt>
                <c:pt idx="1632">
                  <c:v>4.0352564102564138E-2</c:v>
                </c:pt>
                <c:pt idx="1633">
                  <c:v>5.2458333333333419E-2</c:v>
                </c:pt>
                <c:pt idx="1634">
                  <c:v>6.456410256410261E-2</c:v>
                </c:pt>
                <c:pt idx="1635">
                  <c:v>3.6317307692307746E-2</c:v>
                </c:pt>
                <c:pt idx="1636">
                  <c:v>5.6493589743589784E-2</c:v>
                </c:pt>
                <c:pt idx="1637">
                  <c:v>4.8423076923076985E-2</c:v>
                </c:pt>
                <c:pt idx="1638">
                  <c:v>0.14930448717948724</c:v>
                </c:pt>
                <c:pt idx="1639">
                  <c:v>4.0352564102564138E-2</c:v>
                </c:pt>
                <c:pt idx="1640">
                  <c:v>5.2458333333333419E-2</c:v>
                </c:pt>
                <c:pt idx="1641">
                  <c:v>2.8246794871794888E-2</c:v>
                </c:pt>
                <c:pt idx="1642">
                  <c:v>2.8246794871794888E-2</c:v>
                </c:pt>
                <c:pt idx="1643">
                  <c:v>0.26229166666666665</c:v>
                </c:pt>
                <c:pt idx="1644">
                  <c:v>4.4387820512820579E-2</c:v>
                </c:pt>
                <c:pt idx="1645">
                  <c:v>3.2282051282051312E-2</c:v>
                </c:pt>
                <c:pt idx="1646">
                  <c:v>1.5108000000000019E-2</c:v>
                </c:pt>
                <c:pt idx="1647">
                  <c:v>6.0528846153846225E-2</c:v>
                </c:pt>
                <c:pt idx="1648">
                  <c:v>0.26632692307692335</c:v>
                </c:pt>
                <c:pt idx="1649">
                  <c:v>2.0144000000000013E-2</c:v>
                </c:pt>
                <c:pt idx="1650">
                  <c:v>4.0288000000000025E-2</c:v>
                </c:pt>
                <c:pt idx="1651">
                  <c:v>0.27036217948717967</c:v>
                </c:pt>
                <c:pt idx="1652">
                  <c:v>0.11298717948717961</c:v>
                </c:pt>
                <c:pt idx="1653">
                  <c:v>0.10088141025641037</c:v>
                </c:pt>
                <c:pt idx="1654">
                  <c:v>0.2064760000000001</c:v>
                </c:pt>
                <c:pt idx="1655">
                  <c:v>3.5252000000000026E-2</c:v>
                </c:pt>
                <c:pt idx="1656">
                  <c:v>0.21845662100456623</c:v>
                </c:pt>
                <c:pt idx="1657">
                  <c:v>0.25869863013698624</c:v>
                </c:pt>
                <c:pt idx="1658">
                  <c:v>0.3104383561643837</c:v>
                </c:pt>
                <c:pt idx="1659">
                  <c:v>0.25294977168949795</c:v>
                </c:pt>
                <c:pt idx="1660">
                  <c:v>0.35068036529680402</c:v>
                </c:pt>
                <c:pt idx="1661">
                  <c:v>0.2299543378995435</c:v>
                </c:pt>
                <c:pt idx="1662">
                  <c:v>0.20695890410958906</c:v>
                </c:pt>
                <c:pt idx="1663">
                  <c:v>0.24720091324200921</c:v>
                </c:pt>
                <c:pt idx="1664">
                  <c:v>0.33741200000000038</c:v>
                </c:pt>
                <c:pt idx="1665">
                  <c:v>6.0528846153846225E-2</c:v>
                </c:pt>
                <c:pt idx="1666">
                  <c:v>4.0352564102564138E-2</c:v>
                </c:pt>
                <c:pt idx="1667">
                  <c:v>0.42773717948717943</c:v>
                </c:pt>
                <c:pt idx="1668">
                  <c:v>0.21845662100456623</c:v>
                </c:pt>
                <c:pt idx="1669">
                  <c:v>0.25294977168949795</c:v>
                </c:pt>
                <c:pt idx="1670">
                  <c:v>0.20121004566210057</c:v>
                </c:pt>
                <c:pt idx="1671">
                  <c:v>0.2299543378995435</c:v>
                </c:pt>
                <c:pt idx="1672">
                  <c:v>0.24720091324200921</c:v>
                </c:pt>
                <c:pt idx="1673">
                  <c:v>5.6493589743589784E-2</c:v>
                </c:pt>
                <c:pt idx="1674">
                  <c:v>4.8423076923076985E-2</c:v>
                </c:pt>
                <c:pt idx="1675">
                  <c:v>3.6317307692307746E-2</c:v>
                </c:pt>
                <c:pt idx="1676">
                  <c:v>3.2282051282051312E-2</c:v>
                </c:pt>
                <c:pt idx="1677">
                  <c:v>2.8246794871794888E-2</c:v>
                </c:pt>
                <c:pt idx="1678">
                  <c:v>4.8423076923076985E-2</c:v>
                </c:pt>
                <c:pt idx="1679">
                  <c:v>4.0352564102564138E-2</c:v>
                </c:pt>
                <c:pt idx="1680">
                  <c:v>0.25179999999999991</c:v>
                </c:pt>
                <c:pt idx="1681">
                  <c:v>0.2366919999999999</c:v>
                </c:pt>
                <c:pt idx="1682">
                  <c:v>0.23165600000000006</c:v>
                </c:pt>
                <c:pt idx="1683">
                  <c:v>0.26187200000000016</c:v>
                </c:pt>
                <c:pt idx="1684">
                  <c:v>0.20579807692307689</c:v>
                </c:pt>
                <c:pt idx="1685">
                  <c:v>0.20579807692307689</c:v>
                </c:pt>
                <c:pt idx="1686">
                  <c:v>0.14123397435897425</c:v>
                </c:pt>
                <c:pt idx="1687">
                  <c:v>0.27439743589743587</c:v>
                </c:pt>
                <c:pt idx="1688">
                  <c:v>3.6317307692307746E-2</c:v>
                </c:pt>
                <c:pt idx="1689">
                  <c:v>4.8423076923076985E-2</c:v>
                </c:pt>
                <c:pt idx="1690">
                  <c:v>4.4387820512820579E-2</c:v>
                </c:pt>
                <c:pt idx="1691">
                  <c:v>3.0216000000000038E-2</c:v>
                </c:pt>
                <c:pt idx="1692">
                  <c:v>0.26229166666666665</c:v>
                </c:pt>
                <c:pt idx="1693">
                  <c:v>0.22158400000000003</c:v>
                </c:pt>
                <c:pt idx="1694">
                  <c:v>0.2366919999999999</c:v>
                </c:pt>
                <c:pt idx="1695">
                  <c:v>0.23165600000000006</c:v>
                </c:pt>
                <c:pt idx="1696">
                  <c:v>1.4639534883720738E-2</c:v>
                </c:pt>
                <c:pt idx="1697">
                  <c:v>2.9279069767441691E-2</c:v>
                </c:pt>
                <c:pt idx="1698">
                  <c:v>2.9279069767441691E-2</c:v>
                </c:pt>
                <c:pt idx="1699">
                  <c:v>0.35252000000000017</c:v>
                </c:pt>
                <c:pt idx="1700">
                  <c:v>0.31894666666666688</c:v>
                </c:pt>
                <c:pt idx="1701">
                  <c:v>0.25179999999999991</c:v>
                </c:pt>
                <c:pt idx="1702">
                  <c:v>-1.3597199999999998</c:v>
                </c:pt>
                <c:pt idx="1703">
                  <c:v>0.24172799999999994</c:v>
                </c:pt>
                <c:pt idx="1704">
                  <c:v>0.221584</c:v>
                </c:pt>
                <c:pt idx="1705">
                  <c:v>0.21151200000000009</c:v>
                </c:pt>
                <c:pt idx="1706">
                  <c:v>0.57410400000000039</c:v>
                </c:pt>
                <c:pt idx="1707">
                  <c:v>0.2064760000000001</c:v>
                </c:pt>
                <c:pt idx="1708">
                  <c:v>0.21654800000000021</c:v>
                </c:pt>
                <c:pt idx="1709">
                  <c:v>0.21151200000000012</c:v>
                </c:pt>
                <c:pt idx="1710">
                  <c:v>0.22158400000000003</c:v>
                </c:pt>
                <c:pt idx="1711">
                  <c:v>2.0144000000000013E-2</c:v>
                </c:pt>
                <c:pt idx="1712">
                  <c:v>0.55731733333333333</c:v>
                </c:pt>
                <c:pt idx="1713">
                  <c:v>0.19136799999999998</c:v>
                </c:pt>
                <c:pt idx="1714">
                  <c:v>0.19136799999999998</c:v>
                </c:pt>
                <c:pt idx="1715">
                  <c:v>0.20144000000000006</c:v>
                </c:pt>
                <c:pt idx="1716">
                  <c:v>0.2064760000000001</c:v>
                </c:pt>
                <c:pt idx="1717">
                  <c:v>0.21654800000000021</c:v>
                </c:pt>
                <c:pt idx="1718">
                  <c:v>0.2064760000000001</c:v>
                </c:pt>
                <c:pt idx="1719">
                  <c:v>0.21654800000000021</c:v>
                </c:pt>
                <c:pt idx="1720">
                  <c:v>0.2064760000000001</c:v>
                </c:pt>
                <c:pt idx="1721">
                  <c:v>3.3573333333333376E-3</c:v>
                </c:pt>
                <c:pt idx="1722">
                  <c:v>1.6786666666666693E-2</c:v>
                </c:pt>
                <c:pt idx="1723">
                  <c:v>3.2520295202952049E-2</c:v>
                </c:pt>
                <c:pt idx="1724">
                  <c:v>2.3228782287822897E-2</c:v>
                </c:pt>
                <c:pt idx="1725">
                  <c:v>0.22158400000000003</c:v>
                </c:pt>
                <c:pt idx="1726">
                  <c:v>1.3429333333333343E-2</c:v>
                </c:pt>
                <c:pt idx="1727">
                  <c:v>4.0288000000000025E-2</c:v>
                </c:pt>
                <c:pt idx="1728">
                  <c:v>5.2458333333333419E-2</c:v>
                </c:pt>
                <c:pt idx="1729">
                  <c:v>0.22662000000000002</c:v>
                </c:pt>
                <c:pt idx="1730">
                  <c:v>2.7874538745387482E-2</c:v>
                </c:pt>
                <c:pt idx="1731">
                  <c:v>1.8583025830258327E-2</c:v>
                </c:pt>
                <c:pt idx="1732">
                  <c:v>0.65468000000000048</c:v>
                </c:pt>
                <c:pt idx="1733">
                  <c:v>6.378933333333342E-2</c:v>
                </c:pt>
                <c:pt idx="1734">
                  <c:v>0.2366919999999999</c:v>
                </c:pt>
                <c:pt idx="1735">
                  <c:v>5.0360000000000078E-2</c:v>
                </c:pt>
                <c:pt idx="1736">
                  <c:v>3.5252000000000026E-2</c:v>
                </c:pt>
                <c:pt idx="1737">
                  <c:v>2.685866666666669E-2</c:v>
                </c:pt>
                <c:pt idx="1738">
                  <c:v>2.4211538461538479E-2</c:v>
                </c:pt>
                <c:pt idx="1739">
                  <c:v>3.6317307692307746E-2</c:v>
                </c:pt>
                <c:pt idx="1740">
                  <c:v>0.23165600000000006</c:v>
                </c:pt>
                <c:pt idx="1741">
                  <c:v>0.24172799999999994</c:v>
                </c:pt>
                <c:pt idx="1742">
                  <c:v>1.6141025641025673E-2</c:v>
                </c:pt>
                <c:pt idx="1743">
                  <c:v>0.19136799999999998</c:v>
                </c:pt>
                <c:pt idx="1744">
                  <c:v>0.20144000000000006</c:v>
                </c:pt>
                <c:pt idx="1745">
                  <c:v>0.55731733333333333</c:v>
                </c:pt>
                <c:pt idx="1746">
                  <c:v>0.21654800000000021</c:v>
                </c:pt>
                <c:pt idx="1747">
                  <c:v>0.19640400000000011</c:v>
                </c:pt>
                <c:pt idx="1748">
                  <c:v>0.19640400000000011</c:v>
                </c:pt>
                <c:pt idx="1749">
                  <c:v>0.19136800000000001</c:v>
                </c:pt>
                <c:pt idx="1750">
                  <c:v>0.18633200000000008</c:v>
                </c:pt>
                <c:pt idx="1751">
                  <c:v>3.2734000000000048E-2</c:v>
                </c:pt>
                <c:pt idx="1752">
                  <c:v>4.5324000000000038E-2</c:v>
                </c:pt>
                <c:pt idx="1753">
                  <c:v>0.57410399999999961</c:v>
                </c:pt>
                <c:pt idx="1754">
                  <c:v>3.1362989323843439E-2</c:v>
                </c:pt>
                <c:pt idx="1755">
                  <c:v>4.032384341637011E-2</c:v>
                </c:pt>
                <c:pt idx="1756">
                  <c:v>0.55109252669039177</c:v>
                </c:pt>
                <c:pt idx="1757">
                  <c:v>0.19136800000000001</c:v>
                </c:pt>
                <c:pt idx="1758">
                  <c:v>0.18369750889679737</c:v>
                </c:pt>
                <c:pt idx="1759">
                  <c:v>0.18633200000000008</c:v>
                </c:pt>
                <c:pt idx="1760">
                  <c:v>0.20144000000000012</c:v>
                </c:pt>
                <c:pt idx="1761">
                  <c:v>0.21151200000000012</c:v>
                </c:pt>
                <c:pt idx="1762">
                  <c:v>0.18129600000000012</c:v>
                </c:pt>
                <c:pt idx="1763">
                  <c:v>0.19136800000000001</c:v>
                </c:pt>
                <c:pt idx="1764">
                  <c:v>2.0176282051282069E-2</c:v>
                </c:pt>
                <c:pt idx="1765">
                  <c:v>2.8246794871794888E-2</c:v>
                </c:pt>
                <c:pt idx="1766">
                  <c:v>2.0176282051282069E-2</c:v>
                </c:pt>
                <c:pt idx="1767">
                  <c:v>3.2282051282051312E-2</c:v>
                </c:pt>
                <c:pt idx="1768">
                  <c:v>6.8599358974358995E-2</c:v>
                </c:pt>
                <c:pt idx="1769">
                  <c:v>3.3573333333333372E-2</c:v>
                </c:pt>
                <c:pt idx="1770">
                  <c:v>1.6786666666666693E-2</c:v>
                </c:pt>
                <c:pt idx="1771">
                  <c:v>6.456410256410261E-2</c:v>
                </c:pt>
                <c:pt idx="1772">
                  <c:v>0.16835465116279075</c:v>
                </c:pt>
                <c:pt idx="1773">
                  <c:v>5.6493589743589784E-2</c:v>
                </c:pt>
                <c:pt idx="1774">
                  <c:v>9.2810897435897544E-2</c:v>
                </c:pt>
                <c:pt idx="1775">
                  <c:v>0.25851466666666689</c:v>
                </c:pt>
                <c:pt idx="1776">
                  <c:v>5.3717333333333436E-2</c:v>
                </c:pt>
                <c:pt idx="1777">
                  <c:v>2.685866666666669E-2</c:v>
                </c:pt>
                <c:pt idx="1778">
                  <c:v>0.26229166666666665</c:v>
                </c:pt>
                <c:pt idx="1779">
                  <c:v>1.7921708185053401E-2</c:v>
                </c:pt>
                <c:pt idx="1780">
                  <c:v>0.18633200000000008</c:v>
                </c:pt>
                <c:pt idx="1781">
                  <c:v>1.7921708185053401E-2</c:v>
                </c:pt>
                <c:pt idx="1782">
                  <c:v>3.1362989323843439E-2</c:v>
                </c:pt>
                <c:pt idx="1783">
                  <c:v>6.8599358974358995E-2</c:v>
                </c:pt>
                <c:pt idx="1784">
                  <c:v>0.10491666666666676</c:v>
                </c:pt>
                <c:pt idx="1785">
                  <c:v>8.0705128205128276E-2</c:v>
                </c:pt>
                <c:pt idx="1786">
                  <c:v>0.23404487179487179</c:v>
                </c:pt>
                <c:pt idx="1787">
                  <c:v>0.25825641025641022</c:v>
                </c:pt>
                <c:pt idx="1788">
                  <c:v>0.23808012820512819</c:v>
                </c:pt>
                <c:pt idx="1789">
                  <c:v>0.23808012820512819</c:v>
                </c:pt>
                <c:pt idx="1790">
                  <c:v>4.8423076923076985E-2</c:v>
                </c:pt>
                <c:pt idx="1791">
                  <c:v>0.15333974358974356</c:v>
                </c:pt>
                <c:pt idx="1792">
                  <c:v>0.40352564102564126</c:v>
                </c:pt>
                <c:pt idx="1793">
                  <c:v>3.4651376146789016E-2</c:v>
                </c:pt>
                <c:pt idx="1794">
                  <c:v>0.15005523255813957</c:v>
                </c:pt>
                <c:pt idx="1795">
                  <c:v>5.4898255813953384E-2</c:v>
                </c:pt>
                <c:pt idx="1796">
                  <c:v>0.15371511627906978</c:v>
                </c:pt>
                <c:pt idx="1797">
                  <c:v>4.0352564102564138E-2</c:v>
                </c:pt>
                <c:pt idx="1798">
                  <c:v>0.28201600000000016</c:v>
                </c:pt>
                <c:pt idx="1799">
                  <c:v>0.30719600000000002</c:v>
                </c:pt>
                <c:pt idx="1800">
                  <c:v>0.31726800000000022</c:v>
                </c:pt>
                <c:pt idx="1801">
                  <c:v>0.34748400000000024</c:v>
                </c:pt>
                <c:pt idx="1802">
                  <c:v>0.38777200000000017</c:v>
                </c:pt>
                <c:pt idx="1803">
                  <c:v>0.42806000000000016</c:v>
                </c:pt>
                <c:pt idx="1804">
                  <c:v>0.33741200000000038</c:v>
                </c:pt>
                <c:pt idx="1805">
                  <c:v>0.32230400000000031</c:v>
                </c:pt>
                <c:pt idx="1806">
                  <c:v>0.22597435897435889</c:v>
                </c:pt>
                <c:pt idx="1807">
                  <c:v>0.21386858974358969</c:v>
                </c:pt>
                <c:pt idx="1808">
                  <c:v>0.22597435897435889</c:v>
                </c:pt>
                <c:pt idx="1809">
                  <c:v>0.22597435897435889</c:v>
                </c:pt>
                <c:pt idx="1810">
                  <c:v>0.21386858974358969</c:v>
                </c:pt>
                <c:pt idx="1811">
                  <c:v>0.36762800000000018</c:v>
                </c:pt>
                <c:pt idx="1812">
                  <c:v>0.30719600000000002</c:v>
                </c:pt>
                <c:pt idx="1813">
                  <c:v>0.29208800000000024</c:v>
                </c:pt>
                <c:pt idx="1814">
                  <c:v>4.032384341637011E-2</c:v>
                </c:pt>
                <c:pt idx="1815">
                  <c:v>5.3765124555160193E-2</c:v>
                </c:pt>
                <c:pt idx="1816">
                  <c:v>0.15107999999999999</c:v>
                </c:pt>
                <c:pt idx="1817">
                  <c:v>0.12509294871794868</c:v>
                </c:pt>
                <c:pt idx="1818">
                  <c:v>0.27439743589743587</c:v>
                </c:pt>
                <c:pt idx="1819">
                  <c:v>0.13719871794871774</c:v>
                </c:pt>
                <c:pt idx="1820">
                  <c:v>0.14930448717948724</c:v>
                </c:pt>
                <c:pt idx="1821">
                  <c:v>0.16141025641025639</c:v>
                </c:pt>
                <c:pt idx="1822">
                  <c:v>0.16544551282051273</c:v>
                </c:pt>
                <c:pt idx="1823">
                  <c:v>0.57704166666666701</c:v>
                </c:pt>
                <c:pt idx="1824">
                  <c:v>4.0288000000000025E-2</c:v>
                </c:pt>
                <c:pt idx="1825">
                  <c:v>4.032384341637011E-2</c:v>
                </c:pt>
                <c:pt idx="1826">
                  <c:v>2.68825622775801E-2</c:v>
                </c:pt>
                <c:pt idx="1827">
                  <c:v>0.16129537366548063</c:v>
                </c:pt>
                <c:pt idx="1828">
                  <c:v>9.5683999999999991E-2</c:v>
                </c:pt>
                <c:pt idx="1829">
                  <c:v>0.11079199999999996</c:v>
                </c:pt>
                <c:pt idx="1830">
                  <c:v>2.8246794871794888E-2</c:v>
                </c:pt>
                <c:pt idx="1831">
                  <c:v>1.6141025641025673E-2</c:v>
                </c:pt>
                <c:pt idx="1832">
                  <c:v>0.27194400000000002</c:v>
                </c:pt>
                <c:pt idx="1833">
                  <c:v>0.28201600000000016</c:v>
                </c:pt>
                <c:pt idx="1834">
                  <c:v>0.25683600000000001</c:v>
                </c:pt>
                <c:pt idx="1835">
                  <c:v>0.24676400000000001</c:v>
                </c:pt>
                <c:pt idx="1836">
                  <c:v>0.24676400000000001</c:v>
                </c:pt>
                <c:pt idx="1837">
                  <c:v>0.22158400000000003</c:v>
                </c:pt>
                <c:pt idx="1838">
                  <c:v>0.2366919999999999</c:v>
                </c:pt>
                <c:pt idx="1839">
                  <c:v>0.22158400000000003</c:v>
                </c:pt>
                <c:pt idx="1840">
                  <c:v>5.0360000000000078E-2</c:v>
                </c:pt>
                <c:pt idx="1841">
                  <c:v>6.043200000000009E-2</c:v>
                </c:pt>
                <c:pt idx="1842">
                  <c:v>5.5396000000000098E-2</c:v>
                </c:pt>
                <c:pt idx="1843">
                  <c:v>4.5324000000000038E-2</c:v>
                </c:pt>
                <c:pt idx="1844">
                  <c:v>5.0360000000000078E-2</c:v>
                </c:pt>
                <c:pt idx="1845">
                  <c:v>0.10071999999999991</c:v>
                </c:pt>
                <c:pt idx="1846">
                  <c:v>0.11079199999999996</c:v>
                </c:pt>
                <c:pt idx="1847">
                  <c:v>0.11582799999999992</c:v>
                </c:pt>
                <c:pt idx="1848">
                  <c:v>0.12086399999999996</c:v>
                </c:pt>
                <c:pt idx="1849">
                  <c:v>6.5468000000000096E-2</c:v>
                </c:pt>
                <c:pt idx="1850">
                  <c:v>6.5468000000000096E-2</c:v>
                </c:pt>
                <c:pt idx="1851">
                  <c:v>0.10071999999999991</c:v>
                </c:pt>
                <c:pt idx="1852">
                  <c:v>9.0648000000000048E-2</c:v>
                </c:pt>
                <c:pt idx="1853">
                  <c:v>0.53381599999999996</c:v>
                </c:pt>
                <c:pt idx="1854">
                  <c:v>0.27194400000000002</c:v>
                </c:pt>
                <c:pt idx="1855">
                  <c:v>2.685866666666669E-2</c:v>
                </c:pt>
                <c:pt idx="1856">
                  <c:v>0.27194400000000002</c:v>
                </c:pt>
                <c:pt idx="1857">
                  <c:v>0.27194400000000002</c:v>
                </c:pt>
                <c:pt idx="1858">
                  <c:v>0.28201600000000016</c:v>
                </c:pt>
                <c:pt idx="1859">
                  <c:v>9.0648000000000048E-2</c:v>
                </c:pt>
                <c:pt idx="1860">
                  <c:v>9.5683999999999991E-2</c:v>
                </c:pt>
                <c:pt idx="1861">
                  <c:v>8.5612000000000021E-2</c:v>
                </c:pt>
                <c:pt idx="1862">
                  <c:v>0.22158400000000003</c:v>
                </c:pt>
                <c:pt idx="1863">
                  <c:v>0.25179999999999991</c:v>
                </c:pt>
                <c:pt idx="1864">
                  <c:v>0.26187200000000016</c:v>
                </c:pt>
                <c:pt idx="1865">
                  <c:v>0.24676400000000001</c:v>
                </c:pt>
                <c:pt idx="1866">
                  <c:v>0.24676400000000001</c:v>
                </c:pt>
                <c:pt idx="1867">
                  <c:v>0.2366919999999999</c:v>
                </c:pt>
                <c:pt idx="1868">
                  <c:v>0.22158400000000003</c:v>
                </c:pt>
                <c:pt idx="1869">
                  <c:v>0.23165600000000006</c:v>
                </c:pt>
                <c:pt idx="1870">
                  <c:v>0.28705200000000008</c:v>
                </c:pt>
                <c:pt idx="1871">
                  <c:v>0.27698000000000017</c:v>
                </c:pt>
                <c:pt idx="1872">
                  <c:v>0.28201600000000016</c:v>
                </c:pt>
                <c:pt idx="1873">
                  <c:v>0.27194400000000002</c:v>
                </c:pt>
                <c:pt idx="1874">
                  <c:v>0.27698000000000017</c:v>
                </c:pt>
                <c:pt idx="1875">
                  <c:v>0.28705200000000008</c:v>
                </c:pt>
                <c:pt idx="1876">
                  <c:v>0.22662000000000002</c:v>
                </c:pt>
                <c:pt idx="1877">
                  <c:v>0.26690800000000009</c:v>
                </c:pt>
                <c:pt idx="1878">
                  <c:v>4.5324000000000038E-2</c:v>
                </c:pt>
                <c:pt idx="1879">
                  <c:v>5.5396000000000098E-2</c:v>
                </c:pt>
                <c:pt idx="1880">
                  <c:v>6.5468000000000096E-2</c:v>
                </c:pt>
                <c:pt idx="1881">
                  <c:v>9.1651340996168729E-2</c:v>
                </c:pt>
                <c:pt idx="1882">
                  <c:v>0.24118773946360159</c:v>
                </c:pt>
                <c:pt idx="1883">
                  <c:v>4.5324000000000038E-2</c:v>
                </c:pt>
                <c:pt idx="1884">
                  <c:v>0.62949999999999995</c:v>
                </c:pt>
                <c:pt idx="1885">
                  <c:v>0.20144000000000012</c:v>
                </c:pt>
                <c:pt idx="1886">
                  <c:v>0.19136800000000001</c:v>
                </c:pt>
                <c:pt idx="1887">
                  <c:v>0.18812643678160929</c:v>
                </c:pt>
                <c:pt idx="1888">
                  <c:v>0.21224521072796956</c:v>
                </c:pt>
                <c:pt idx="1889">
                  <c:v>0.2749540229885058</c:v>
                </c:pt>
                <c:pt idx="1890">
                  <c:v>0.24118773946360159</c:v>
                </c:pt>
                <c:pt idx="1891">
                  <c:v>0.23154022988505751</c:v>
                </c:pt>
                <c:pt idx="1892">
                  <c:v>0.19640400000000011</c:v>
                </c:pt>
                <c:pt idx="1893">
                  <c:v>0.23165600000000006</c:v>
                </c:pt>
                <c:pt idx="1894">
                  <c:v>0.44820400000000005</c:v>
                </c:pt>
                <c:pt idx="1895">
                  <c:v>0.49352800000000024</c:v>
                </c:pt>
                <c:pt idx="1896">
                  <c:v>0.47842000000000018</c:v>
                </c:pt>
                <c:pt idx="1897">
                  <c:v>0.43309600000000015</c:v>
                </c:pt>
                <c:pt idx="1898">
                  <c:v>0.40791600000000011</c:v>
                </c:pt>
                <c:pt idx="1899">
                  <c:v>0.24172799999999994</c:v>
                </c:pt>
                <c:pt idx="1900">
                  <c:v>0.53381599999999996</c:v>
                </c:pt>
                <c:pt idx="1901">
                  <c:v>0.36259200000000008</c:v>
                </c:pt>
                <c:pt idx="1902">
                  <c:v>0.26187200000000016</c:v>
                </c:pt>
                <c:pt idx="1903">
                  <c:v>0.39784400000000025</c:v>
                </c:pt>
                <c:pt idx="1904">
                  <c:v>0.75036399999999959</c:v>
                </c:pt>
                <c:pt idx="1905">
                  <c:v>0.66475200000000034</c:v>
                </c:pt>
                <c:pt idx="1906">
                  <c:v>-3.5252000000000026E-2</c:v>
                </c:pt>
                <c:pt idx="1907">
                  <c:v>0.18633200000000008</c:v>
                </c:pt>
                <c:pt idx="1908">
                  <c:v>0.33237600000000039</c:v>
                </c:pt>
                <c:pt idx="1909">
                  <c:v>0.25683600000000001</c:v>
                </c:pt>
                <c:pt idx="1910">
                  <c:v>0.2064760000000001</c:v>
                </c:pt>
                <c:pt idx="1911">
                  <c:v>0.23636398467432967</c:v>
                </c:pt>
                <c:pt idx="1912">
                  <c:v>3.8590038314176275E-2</c:v>
                </c:pt>
                <c:pt idx="1913">
                  <c:v>4.8237547892720375E-2</c:v>
                </c:pt>
                <c:pt idx="1914">
                  <c:v>4.3413793103448374E-2</c:v>
                </c:pt>
                <c:pt idx="1915">
                  <c:v>3.3766283524904239E-2</c:v>
                </c:pt>
                <c:pt idx="1916">
                  <c:v>0.17025622775800722</c:v>
                </c:pt>
                <c:pt idx="1917">
                  <c:v>4.9284697508896878E-2</c:v>
                </c:pt>
                <c:pt idx="1918">
                  <c:v>0.20161921708185071</c:v>
                </c:pt>
                <c:pt idx="1919">
                  <c:v>5.5396000000000098E-2</c:v>
                </c:pt>
                <c:pt idx="1920">
                  <c:v>3.5843416370106802E-2</c:v>
                </c:pt>
                <c:pt idx="1921">
                  <c:v>0.29712400000000017</c:v>
                </c:pt>
                <c:pt idx="1922">
                  <c:v>0.30667948717948756</c:v>
                </c:pt>
                <c:pt idx="1923">
                  <c:v>0.29053846153846186</c:v>
                </c:pt>
                <c:pt idx="1924">
                  <c:v>0.25683600000000001</c:v>
                </c:pt>
                <c:pt idx="1925">
                  <c:v>0.28705200000000008</c:v>
                </c:pt>
                <c:pt idx="1926">
                  <c:v>0.26187200000000016</c:v>
                </c:pt>
                <c:pt idx="1927">
                  <c:v>0.26187200000000016</c:v>
                </c:pt>
                <c:pt idx="1928">
                  <c:v>0.26690800000000009</c:v>
                </c:pt>
                <c:pt idx="1929">
                  <c:v>9.8569395017793771E-2</c:v>
                </c:pt>
                <c:pt idx="1930">
                  <c:v>0.11649110320284706</c:v>
                </c:pt>
                <c:pt idx="1931">
                  <c:v>0.24172799999999994</c:v>
                </c:pt>
                <c:pt idx="1932">
                  <c:v>0.61942799999999998</c:v>
                </c:pt>
                <c:pt idx="1933">
                  <c:v>0.29712400000000017</c:v>
                </c:pt>
                <c:pt idx="1934">
                  <c:v>0.30719600000000002</c:v>
                </c:pt>
                <c:pt idx="1935">
                  <c:v>0.31726800000000022</c:v>
                </c:pt>
                <c:pt idx="1936">
                  <c:v>0.30216000000000015</c:v>
                </c:pt>
                <c:pt idx="1937">
                  <c:v>0.22662000000000002</c:v>
                </c:pt>
                <c:pt idx="1938">
                  <c:v>0.12097153024911048</c:v>
                </c:pt>
                <c:pt idx="1939">
                  <c:v>8.5612000000000021E-2</c:v>
                </c:pt>
                <c:pt idx="1940">
                  <c:v>0.45827600000000002</c:v>
                </c:pt>
                <c:pt idx="1941">
                  <c:v>0.26690800000000009</c:v>
                </c:pt>
                <c:pt idx="1942">
                  <c:v>0.27698000000000017</c:v>
                </c:pt>
                <c:pt idx="1943">
                  <c:v>7.0504000000000053E-2</c:v>
                </c:pt>
                <c:pt idx="1944">
                  <c:v>0.17473665480427067</c:v>
                </c:pt>
                <c:pt idx="1945">
                  <c:v>0.1881779359430607</c:v>
                </c:pt>
                <c:pt idx="1946">
                  <c:v>4.5324000000000038E-2</c:v>
                </c:pt>
                <c:pt idx="1947">
                  <c:v>0.18369750889679737</c:v>
                </c:pt>
                <c:pt idx="1948">
                  <c:v>3.0216000000000038E-2</c:v>
                </c:pt>
                <c:pt idx="1949">
                  <c:v>4.5324000000000038E-2</c:v>
                </c:pt>
                <c:pt idx="1950">
                  <c:v>5.0360000000000078E-2</c:v>
                </c:pt>
                <c:pt idx="1951">
                  <c:v>3.5252000000000026E-2</c:v>
                </c:pt>
                <c:pt idx="1952">
                  <c:v>0.17025622775800722</c:v>
                </c:pt>
                <c:pt idx="1953">
                  <c:v>0.17473665480427067</c:v>
                </c:pt>
                <c:pt idx="1954">
                  <c:v>2.0176282051282069E-2</c:v>
                </c:pt>
                <c:pt idx="1955">
                  <c:v>2.68825622775801E-2</c:v>
                </c:pt>
                <c:pt idx="1956">
                  <c:v>0.15681494661921724</c:v>
                </c:pt>
                <c:pt idx="1957">
                  <c:v>2.2402135231316758E-2</c:v>
                </c:pt>
                <c:pt idx="1958">
                  <c:v>0.15681494661921724</c:v>
                </c:pt>
                <c:pt idx="1959">
                  <c:v>4.032384341637011E-2</c:v>
                </c:pt>
                <c:pt idx="1960">
                  <c:v>6.5468000000000096E-2</c:v>
                </c:pt>
                <c:pt idx="1961">
                  <c:v>0.20144000000000012</c:v>
                </c:pt>
                <c:pt idx="1962">
                  <c:v>0.18965705128205121</c:v>
                </c:pt>
                <c:pt idx="1963">
                  <c:v>0.40756089743589757</c:v>
                </c:pt>
                <c:pt idx="1964">
                  <c:v>0.21151200000000012</c:v>
                </c:pt>
                <c:pt idx="1965">
                  <c:v>0.19640400000000011</c:v>
                </c:pt>
                <c:pt idx="1966">
                  <c:v>0.41966666666666691</c:v>
                </c:pt>
                <c:pt idx="1967">
                  <c:v>0.42773717948717943</c:v>
                </c:pt>
                <c:pt idx="1968">
                  <c:v>0.13093599999999991</c:v>
                </c:pt>
                <c:pt idx="1969">
                  <c:v>5.0360000000000078E-2</c:v>
                </c:pt>
                <c:pt idx="1970">
                  <c:v>0.51972953736654848</c:v>
                </c:pt>
                <c:pt idx="1971">
                  <c:v>0.68993199999999999</c:v>
                </c:pt>
                <c:pt idx="1972">
                  <c:v>0.26229166666666665</c:v>
                </c:pt>
                <c:pt idx="1973">
                  <c:v>8.474038461538469E-2</c:v>
                </c:pt>
                <c:pt idx="1974">
                  <c:v>0.27439743589743587</c:v>
                </c:pt>
                <c:pt idx="1975">
                  <c:v>0.26229166666666665</c:v>
                </c:pt>
                <c:pt idx="1976">
                  <c:v>0.68993199999999999</c:v>
                </c:pt>
                <c:pt idx="1977">
                  <c:v>3.0216000000000038E-2</c:v>
                </c:pt>
                <c:pt idx="1978">
                  <c:v>2.8246794871794888E-2</c:v>
                </c:pt>
                <c:pt idx="1979">
                  <c:v>0.26632692307692335</c:v>
                </c:pt>
                <c:pt idx="1980">
                  <c:v>2.0144000000000013E-2</c:v>
                </c:pt>
                <c:pt idx="1981">
                  <c:v>0.41563141025641021</c:v>
                </c:pt>
                <c:pt idx="1982">
                  <c:v>0.42370192307692311</c:v>
                </c:pt>
                <c:pt idx="1983">
                  <c:v>0.20144000000000012</c:v>
                </c:pt>
                <c:pt idx="1984">
                  <c:v>0.42370192307692311</c:v>
                </c:pt>
                <c:pt idx="1985">
                  <c:v>1.5737500000000022E-2</c:v>
                </c:pt>
                <c:pt idx="1986">
                  <c:v>0.21386858974358969</c:v>
                </c:pt>
                <c:pt idx="1987">
                  <c:v>0.43984294871794888</c:v>
                </c:pt>
                <c:pt idx="1988">
                  <c:v>0.41966666666666691</c:v>
                </c:pt>
                <c:pt idx="1989">
                  <c:v>0.21151200000000012</c:v>
                </c:pt>
                <c:pt idx="1990">
                  <c:v>0.22158400000000003</c:v>
                </c:pt>
                <c:pt idx="1991">
                  <c:v>3.5843416370106802E-2</c:v>
                </c:pt>
                <c:pt idx="1992">
                  <c:v>0.23165600000000006</c:v>
                </c:pt>
                <c:pt idx="1993">
                  <c:v>0.2064760000000001</c:v>
                </c:pt>
                <c:pt idx="1994">
                  <c:v>0.40990697674418608</c:v>
                </c:pt>
                <c:pt idx="1995">
                  <c:v>0.19763372093023246</c:v>
                </c:pt>
                <c:pt idx="1996">
                  <c:v>0.42773717948717943</c:v>
                </c:pt>
                <c:pt idx="1997">
                  <c:v>0.22158400000000003</c:v>
                </c:pt>
                <c:pt idx="1998">
                  <c:v>0.43309600000000015</c:v>
                </c:pt>
                <c:pt idx="1999">
                  <c:v>0.45827600000000002</c:v>
                </c:pt>
                <c:pt idx="2000">
                  <c:v>0.22662000000000002</c:v>
                </c:pt>
                <c:pt idx="2001">
                  <c:v>0.21654800000000021</c:v>
                </c:pt>
                <c:pt idx="2002">
                  <c:v>0.22158400000000003</c:v>
                </c:pt>
                <c:pt idx="2003">
                  <c:v>0.2366919999999999</c:v>
                </c:pt>
                <c:pt idx="2004">
                  <c:v>0.23165600000000006</c:v>
                </c:pt>
                <c:pt idx="2005">
                  <c:v>0.45827600000000002</c:v>
                </c:pt>
                <c:pt idx="2006">
                  <c:v>0.27698000000000017</c:v>
                </c:pt>
                <c:pt idx="2007">
                  <c:v>0.43580769230769267</c:v>
                </c:pt>
                <c:pt idx="2008">
                  <c:v>0.19772756410256404</c:v>
                </c:pt>
                <c:pt idx="2009">
                  <c:v>0.5326538461538467</c:v>
                </c:pt>
                <c:pt idx="2010">
                  <c:v>0.26690800000000009</c:v>
                </c:pt>
                <c:pt idx="2011">
                  <c:v>0.24676400000000001</c:v>
                </c:pt>
                <c:pt idx="2012">
                  <c:v>0.20144000000000012</c:v>
                </c:pt>
                <c:pt idx="2013">
                  <c:v>0.21151200000000012</c:v>
                </c:pt>
                <c:pt idx="2014">
                  <c:v>0.31726800000000022</c:v>
                </c:pt>
                <c:pt idx="2015">
                  <c:v>0.19136800000000001</c:v>
                </c:pt>
                <c:pt idx="2016">
                  <c:v>0.21654800000000021</c:v>
                </c:pt>
                <c:pt idx="2017">
                  <c:v>0.2064760000000001</c:v>
                </c:pt>
                <c:pt idx="2018">
                  <c:v>0.25179999999999991</c:v>
                </c:pt>
                <c:pt idx="2019">
                  <c:v>0.24172799999999994</c:v>
                </c:pt>
                <c:pt idx="2020">
                  <c:v>0.38777200000000017</c:v>
                </c:pt>
                <c:pt idx="2021">
                  <c:v>0.2366919999999999</c:v>
                </c:pt>
                <c:pt idx="2022">
                  <c:v>0.23165600000000006</c:v>
                </c:pt>
                <c:pt idx="2023">
                  <c:v>0.22662000000000002</c:v>
                </c:pt>
                <c:pt idx="2024">
                  <c:v>0.18633200000000008</c:v>
                </c:pt>
                <c:pt idx="2025">
                  <c:v>0.22662000000000002</c:v>
                </c:pt>
                <c:pt idx="2026">
                  <c:v>0.22158400000000003</c:v>
                </c:pt>
                <c:pt idx="2027">
                  <c:v>0.19136800000000001</c:v>
                </c:pt>
                <c:pt idx="2028">
                  <c:v>0.25683600000000001</c:v>
                </c:pt>
                <c:pt idx="2029">
                  <c:v>0.2064760000000001</c:v>
                </c:pt>
                <c:pt idx="2030">
                  <c:v>0.21654800000000021</c:v>
                </c:pt>
                <c:pt idx="2031">
                  <c:v>0.42773717948717943</c:v>
                </c:pt>
                <c:pt idx="2032">
                  <c:v>0.21151200000000012</c:v>
                </c:pt>
                <c:pt idx="2033">
                  <c:v>0.20899400000000018</c:v>
                </c:pt>
                <c:pt idx="2034">
                  <c:v>0.20899400000000018</c:v>
                </c:pt>
                <c:pt idx="2035">
                  <c:v>0.20899400000000018</c:v>
                </c:pt>
                <c:pt idx="2036">
                  <c:v>0.21906600000000018</c:v>
                </c:pt>
                <c:pt idx="2037">
                  <c:v>0.73525600000000002</c:v>
                </c:pt>
                <c:pt idx="2038">
                  <c:v>0.21654800000000021</c:v>
                </c:pt>
                <c:pt idx="2039">
                  <c:v>0.22662000000000002</c:v>
                </c:pt>
                <c:pt idx="2040">
                  <c:v>0.2366919999999999</c:v>
                </c:pt>
                <c:pt idx="2041">
                  <c:v>0.22158400000000003</c:v>
                </c:pt>
                <c:pt idx="2042">
                  <c:v>3.1009852216748804E-3</c:v>
                </c:pt>
                <c:pt idx="2043">
                  <c:v>1.5504926108374397E-2</c:v>
                </c:pt>
                <c:pt idx="2044">
                  <c:v>0.34748400000000024</c:v>
                </c:pt>
                <c:pt idx="2045">
                  <c:v>0.19640400000000011</c:v>
                </c:pt>
                <c:pt idx="2046">
                  <c:v>0.21151200000000012</c:v>
                </c:pt>
                <c:pt idx="2047">
                  <c:v>0.20144000000000012</c:v>
                </c:pt>
                <c:pt idx="2048">
                  <c:v>0.21151200000000012</c:v>
                </c:pt>
                <c:pt idx="2049">
                  <c:v>0.23165600000000006</c:v>
                </c:pt>
                <c:pt idx="2050">
                  <c:v>0.38777200000000017</c:v>
                </c:pt>
                <c:pt idx="2051">
                  <c:v>0.19136800000000001</c:v>
                </c:pt>
                <c:pt idx="2052">
                  <c:v>0.22662000000000002</c:v>
                </c:pt>
                <c:pt idx="2053">
                  <c:v>0.18633200000000008</c:v>
                </c:pt>
                <c:pt idx="2054">
                  <c:v>0.19640400000000011</c:v>
                </c:pt>
                <c:pt idx="2055">
                  <c:v>0.35755600000000015</c:v>
                </c:pt>
                <c:pt idx="2056">
                  <c:v>0.2064760000000001</c:v>
                </c:pt>
                <c:pt idx="2057">
                  <c:v>0.20144000000000012</c:v>
                </c:pt>
                <c:pt idx="2058">
                  <c:v>0.21151200000000012</c:v>
                </c:pt>
                <c:pt idx="2059">
                  <c:v>0.19640400000000011</c:v>
                </c:pt>
                <c:pt idx="2060">
                  <c:v>0.18633200000000008</c:v>
                </c:pt>
                <c:pt idx="2061">
                  <c:v>0.38777200000000017</c:v>
                </c:pt>
                <c:pt idx="2062">
                  <c:v>0.18129600000000012</c:v>
                </c:pt>
                <c:pt idx="2063">
                  <c:v>0.29712400000000017</c:v>
                </c:pt>
                <c:pt idx="2064">
                  <c:v>2.3228782287822897E-2</c:v>
                </c:pt>
                <c:pt idx="2065">
                  <c:v>0.45827600000000002</c:v>
                </c:pt>
                <c:pt idx="2066">
                  <c:v>0.35755600000000015</c:v>
                </c:pt>
                <c:pt idx="2067">
                  <c:v>0.31223200000000001</c:v>
                </c:pt>
                <c:pt idx="2068">
                  <c:v>0.31726800000000022</c:v>
                </c:pt>
                <c:pt idx="2069">
                  <c:v>0.6922177121771218</c:v>
                </c:pt>
                <c:pt idx="2070">
                  <c:v>0.25683600000000001</c:v>
                </c:pt>
                <c:pt idx="2071">
                  <c:v>0.31726800000000022</c:v>
                </c:pt>
                <c:pt idx="2072">
                  <c:v>0.24172799999999994</c:v>
                </c:pt>
                <c:pt idx="2073">
                  <c:v>0.19136800000000001</c:v>
                </c:pt>
                <c:pt idx="2074">
                  <c:v>0.28705200000000008</c:v>
                </c:pt>
                <c:pt idx="2075">
                  <c:v>0.30719600000000002</c:v>
                </c:pt>
                <c:pt idx="2076">
                  <c:v>2.3228782287822897E-2</c:v>
                </c:pt>
                <c:pt idx="2077">
                  <c:v>2.7874538745387482E-2</c:v>
                </c:pt>
                <c:pt idx="2078">
                  <c:v>0.21151200000000012</c:v>
                </c:pt>
                <c:pt idx="2079">
                  <c:v>3.7166051660516633E-2</c:v>
                </c:pt>
                <c:pt idx="2080">
                  <c:v>0.27194400000000002</c:v>
                </c:pt>
                <c:pt idx="2081">
                  <c:v>0.25180000000000002</c:v>
                </c:pt>
                <c:pt idx="2082">
                  <c:v>0.2366919999999999</c:v>
                </c:pt>
                <c:pt idx="2083">
                  <c:v>0.21654800000000021</c:v>
                </c:pt>
                <c:pt idx="2084">
                  <c:v>0.25683600000000001</c:v>
                </c:pt>
                <c:pt idx="2085">
                  <c:v>0.22158400000000003</c:v>
                </c:pt>
                <c:pt idx="2086">
                  <c:v>3.2520295202952049E-2</c:v>
                </c:pt>
                <c:pt idx="2087">
                  <c:v>0.34748400000000024</c:v>
                </c:pt>
                <c:pt idx="2088">
                  <c:v>0.6922177121771218</c:v>
                </c:pt>
                <c:pt idx="2089">
                  <c:v>0.18633200000000008</c:v>
                </c:pt>
                <c:pt idx="2090">
                  <c:v>0.19640400000000011</c:v>
                </c:pt>
                <c:pt idx="2091">
                  <c:v>0.18633200000000008</c:v>
                </c:pt>
                <c:pt idx="2092">
                  <c:v>0.19640400000000011</c:v>
                </c:pt>
                <c:pt idx="2093">
                  <c:v>0.38777200000000017</c:v>
                </c:pt>
                <c:pt idx="2094">
                  <c:v>0.19136800000000001</c:v>
                </c:pt>
                <c:pt idx="2095">
                  <c:v>0.28650320512820526</c:v>
                </c:pt>
                <c:pt idx="2096">
                  <c:v>4.5324000000000038E-2</c:v>
                </c:pt>
                <c:pt idx="2097">
                  <c:v>0.14100799999999999</c:v>
                </c:pt>
                <c:pt idx="2098">
                  <c:v>0.20144000000000012</c:v>
                </c:pt>
                <c:pt idx="2099">
                  <c:v>0.2064760000000001</c:v>
                </c:pt>
                <c:pt idx="2100">
                  <c:v>0.18633200000000008</c:v>
                </c:pt>
                <c:pt idx="2101">
                  <c:v>0.19136800000000001</c:v>
                </c:pt>
                <c:pt idx="2102">
                  <c:v>0.29712400000000017</c:v>
                </c:pt>
                <c:pt idx="2103">
                  <c:v>0.25683600000000001</c:v>
                </c:pt>
                <c:pt idx="2104">
                  <c:v>0.27194400000000002</c:v>
                </c:pt>
                <c:pt idx="2105">
                  <c:v>0.38777200000000017</c:v>
                </c:pt>
                <c:pt idx="2106">
                  <c:v>0.22662000000000002</c:v>
                </c:pt>
                <c:pt idx="2107">
                  <c:v>0.31726800000000022</c:v>
                </c:pt>
                <c:pt idx="2108">
                  <c:v>0.21654800000000021</c:v>
                </c:pt>
                <c:pt idx="2109">
                  <c:v>4.181180811808121E-2</c:v>
                </c:pt>
                <c:pt idx="2110">
                  <c:v>0.36259200000000008</c:v>
                </c:pt>
                <c:pt idx="2111">
                  <c:v>7.4332103321033335E-2</c:v>
                </c:pt>
                <c:pt idx="2112">
                  <c:v>0.31223200000000001</c:v>
                </c:pt>
                <c:pt idx="2113">
                  <c:v>0.2064760000000001</c:v>
                </c:pt>
                <c:pt idx="2114">
                  <c:v>0.5539599999999999</c:v>
                </c:pt>
                <c:pt idx="2115">
                  <c:v>0</c:v>
                </c:pt>
                <c:pt idx="2116">
                  <c:v>0.19640400000000011</c:v>
                </c:pt>
                <c:pt idx="2117">
                  <c:v>0.19136800000000001</c:v>
                </c:pt>
                <c:pt idx="2118">
                  <c:v>0.20144000000000012</c:v>
                </c:pt>
                <c:pt idx="2119">
                  <c:v>0.19640400000000011</c:v>
                </c:pt>
                <c:pt idx="2120">
                  <c:v>4.4387820512820579E-2</c:v>
                </c:pt>
                <c:pt idx="2121">
                  <c:v>3.2282051282051312E-2</c:v>
                </c:pt>
                <c:pt idx="2122">
                  <c:v>2.8246794871794888E-2</c:v>
                </c:pt>
                <c:pt idx="2123">
                  <c:v>4.0352564102564138E-2</c:v>
                </c:pt>
                <c:pt idx="2124">
                  <c:v>2.4211538461538479E-2</c:v>
                </c:pt>
                <c:pt idx="2125">
                  <c:v>4.0258720930232417E-2</c:v>
                </c:pt>
                <c:pt idx="2126">
                  <c:v>2.5619186046511446E-2</c:v>
                </c:pt>
                <c:pt idx="2127">
                  <c:v>0.17201453488372098</c:v>
                </c:pt>
                <c:pt idx="2128">
                  <c:v>0.28547093023255826</c:v>
                </c:pt>
                <c:pt idx="2129">
                  <c:v>0.18633200000000008</c:v>
                </c:pt>
                <c:pt idx="2130">
                  <c:v>0.2064760000000001</c:v>
                </c:pt>
                <c:pt idx="2131">
                  <c:v>0.22158400000000003</c:v>
                </c:pt>
                <c:pt idx="2132">
                  <c:v>0.2064760000000001</c:v>
                </c:pt>
                <c:pt idx="2133">
                  <c:v>0.21654800000000021</c:v>
                </c:pt>
                <c:pt idx="2134">
                  <c:v>0.39141987179487236</c:v>
                </c:pt>
                <c:pt idx="2135">
                  <c:v>5.2458333333333419E-2</c:v>
                </c:pt>
                <c:pt idx="2136">
                  <c:v>0.19369230769230772</c:v>
                </c:pt>
                <c:pt idx="2137">
                  <c:v>5.0360000000000078E-2</c:v>
                </c:pt>
                <c:pt idx="2138">
                  <c:v>6.043200000000009E-2</c:v>
                </c:pt>
                <c:pt idx="2139">
                  <c:v>0.21654800000000021</c:v>
                </c:pt>
                <c:pt idx="2140">
                  <c:v>0.22158400000000003</c:v>
                </c:pt>
                <c:pt idx="2141">
                  <c:v>0.37266400000000016</c:v>
                </c:pt>
                <c:pt idx="2142">
                  <c:v>0.22662000000000002</c:v>
                </c:pt>
                <c:pt idx="2143">
                  <c:v>0.2366919999999999</c:v>
                </c:pt>
                <c:pt idx="2144">
                  <c:v>0.23165600000000006</c:v>
                </c:pt>
                <c:pt idx="2145">
                  <c:v>0.24172799999999994</c:v>
                </c:pt>
                <c:pt idx="2146">
                  <c:v>0.19472533333333339</c:v>
                </c:pt>
                <c:pt idx="2147">
                  <c:v>0.20479733333333344</c:v>
                </c:pt>
                <c:pt idx="2148">
                  <c:v>0.57074666666666662</c:v>
                </c:pt>
                <c:pt idx="2149">
                  <c:v>0.2366919999999999</c:v>
                </c:pt>
                <c:pt idx="2150">
                  <c:v>0.20144000000000012</c:v>
                </c:pt>
                <c:pt idx="2151">
                  <c:v>0.21151200000000012</c:v>
                </c:pt>
                <c:pt idx="2152">
                  <c:v>2.5180000000000022E-2</c:v>
                </c:pt>
                <c:pt idx="2153">
                  <c:v>0.21654800000000021</c:v>
                </c:pt>
                <c:pt idx="2154">
                  <c:v>0.2064760000000001</c:v>
                </c:pt>
                <c:pt idx="2155">
                  <c:v>4.8423076923076985E-2</c:v>
                </c:pt>
                <c:pt idx="2156">
                  <c:v>4.0352564102564138E-2</c:v>
                </c:pt>
                <c:pt idx="2157">
                  <c:v>2.8246794871794888E-2</c:v>
                </c:pt>
                <c:pt idx="2158">
                  <c:v>2.8246794871794888E-2</c:v>
                </c:pt>
                <c:pt idx="2159">
                  <c:v>3.2282051282051312E-2</c:v>
                </c:pt>
                <c:pt idx="2160">
                  <c:v>4.4387820512820579E-2</c:v>
                </c:pt>
                <c:pt idx="2161">
                  <c:v>3.6317307692307746E-2</c:v>
                </c:pt>
                <c:pt idx="2162">
                  <c:v>4.0352564102564138E-2</c:v>
                </c:pt>
                <c:pt idx="2163">
                  <c:v>3.2282051282051312E-2</c:v>
                </c:pt>
                <c:pt idx="2164">
                  <c:v>4.4387820512820579E-2</c:v>
                </c:pt>
                <c:pt idx="2165">
                  <c:v>-3.3573333333333376E-3</c:v>
                </c:pt>
                <c:pt idx="2166">
                  <c:v>2.4211538461538479E-2</c:v>
                </c:pt>
                <c:pt idx="2167">
                  <c:v>3.2282051282051312E-2</c:v>
                </c:pt>
                <c:pt idx="2168">
                  <c:v>4.4387820512820579E-2</c:v>
                </c:pt>
                <c:pt idx="2169">
                  <c:v>2.8246794871794888E-2</c:v>
                </c:pt>
                <c:pt idx="2170">
                  <c:v>4.0352564102564138E-2</c:v>
                </c:pt>
                <c:pt idx="2171">
                  <c:v>7.6669871794871849E-2</c:v>
                </c:pt>
                <c:pt idx="2172">
                  <c:v>9.2810897435897544E-2</c:v>
                </c:pt>
                <c:pt idx="2173">
                  <c:v>0.17351602564102564</c:v>
                </c:pt>
                <c:pt idx="2174">
                  <c:v>0.18562179487179492</c:v>
                </c:pt>
                <c:pt idx="2175">
                  <c:v>0.17755128205128204</c:v>
                </c:pt>
                <c:pt idx="2176">
                  <c:v>0.24211538461538473</c:v>
                </c:pt>
                <c:pt idx="2177">
                  <c:v>0.41159615384615383</c:v>
                </c:pt>
                <c:pt idx="2178">
                  <c:v>6.2019704433497608E-3</c:v>
                </c:pt>
                <c:pt idx="2179">
                  <c:v>1.8605911330049275E-2</c:v>
                </c:pt>
                <c:pt idx="2180">
                  <c:v>6.2019704433497608E-3</c:v>
                </c:pt>
                <c:pt idx="2181">
                  <c:v>0.34299679487179485</c:v>
                </c:pt>
                <c:pt idx="2182">
                  <c:v>0.21386858974358969</c:v>
                </c:pt>
                <c:pt idx="2183">
                  <c:v>6.2019704433497608E-3</c:v>
                </c:pt>
                <c:pt idx="2184">
                  <c:v>1.8605911330049275E-2</c:v>
                </c:pt>
                <c:pt idx="2185">
                  <c:v>0.20579807692307689</c:v>
                </c:pt>
                <c:pt idx="2186">
                  <c:v>0.22597435897435889</c:v>
                </c:pt>
                <c:pt idx="2187">
                  <c:v>0.23808012820512819</c:v>
                </c:pt>
                <c:pt idx="2188">
                  <c:v>0.22193910256410262</c:v>
                </c:pt>
                <c:pt idx="2189">
                  <c:v>0.20983333333333343</c:v>
                </c:pt>
                <c:pt idx="2190">
                  <c:v>0</c:v>
                </c:pt>
                <c:pt idx="2191">
                  <c:v>1.3429333333333343E-2</c:v>
                </c:pt>
                <c:pt idx="2192">
                  <c:v>0.21386858974358969</c:v>
                </c:pt>
                <c:pt idx="2193">
                  <c:v>2.0144000000000013E-2</c:v>
                </c:pt>
                <c:pt idx="2194">
                  <c:v>1.0072000000000008E-2</c:v>
                </c:pt>
                <c:pt idx="2195">
                  <c:v>0.18801066666666671</c:v>
                </c:pt>
                <c:pt idx="2196">
                  <c:v>0.55396000000000001</c:v>
                </c:pt>
                <c:pt idx="2197">
                  <c:v>0.49042441860465147</c:v>
                </c:pt>
                <c:pt idx="2198">
                  <c:v>0.18299418604651174</c:v>
                </c:pt>
                <c:pt idx="2199">
                  <c:v>0.19397383720930228</c:v>
                </c:pt>
                <c:pt idx="2200">
                  <c:v>0.20129360465116286</c:v>
                </c:pt>
                <c:pt idx="2201">
                  <c:v>0.20129360465116286</c:v>
                </c:pt>
                <c:pt idx="2202">
                  <c:v>0.28181104651162775</c:v>
                </c:pt>
                <c:pt idx="2203">
                  <c:v>0.18158653846153841</c:v>
                </c:pt>
                <c:pt idx="2204">
                  <c:v>0.41159615384615383</c:v>
                </c:pt>
                <c:pt idx="2205">
                  <c:v>3.0216000000000038E-2</c:v>
                </c:pt>
                <c:pt idx="2206">
                  <c:v>3.0216000000000038E-2</c:v>
                </c:pt>
                <c:pt idx="2207">
                  <c:v>0.20144000000000012</c:v>
                </c:pt>
                <c:pt idx="2208">
                  <c:v>0.2064760000000001</c:v>
                </c:pt>
                <c:pt idx="2209">
                  <c:v>0.20983333333333343</c:v>
                </c:pt>
                <c:pt idx="2210">
                  <c:v>0.20579807692307689</c:v>
                </c:pt>
                <c:pt idx="2211">
                  <c:v>0.22597435897435889</c:v>
                </c:pt>
                <c:pt idx="2212">
                  <c:v>0.23808012820512819</c:v>
                </c:pt>
                <c:pt idx="2213">
                  <c:v>0.31475000000000009</c:v>
                </c:pt>
                <c:pt idx="2214">
                  <c:v>0.21151200000000012</c:v>
                </c:pt>
                <c:pt idx="2215">
                  <c:v>0.40791600000000011</c:v>
                </c:pt>
                <c:pt idx="2216">
                  <c:v>3.5252000000000026E-2</c:v>
                </c:pt>
                <c:pt idx="2217">
                  <c:v>0.20144000000000012</c:v>
                </c:pt>
                <c:pt idx="2218">
                  <c:v>1.0072000000000008E-2</c:v>
                </c:pt>
                <c:pt idx="2219">
                  <c:v>0.42638133333333345</c:v>
                </c:pt>
                <c:pt idx="2220">
                  <c:v>4.8423076923076985E-2</c:v>
                </c:pt>
                <c:pt idx="2221">
                  <c:v>0.25825641025641022</c:v>
                </c:pt>
                <c:pt idx="2222">
                  <c:v>2.5180000000000022E-2</c:v>
                </c:pt>
                <c:pt idx="2223">
                  <c:v>0.34244800000000014</c:v>
                </c:pt>
                <c:pt idx="2224">
                  <c:v>1.7246575342465788E-2</c:v>
                </c:pt>
                <c:pt idx="2225">
                  <c:v>3.4493150684931542E-2</c:v>
                </c:pt>
                <c:pt idx="2226">
                  <c:v>1.7246575342465788E-2</c:v>
                </c:pt>
                <c:pt idx="2227">
                  <c:v>3.4493150684931542E-2</c:v>
                </c:pt>
                <c:pt idx="2228">
                  <c:v>1.7246575342465788E-2</c:v>
                </c:pt>
                <c:pt idx="2229">
                  <c:v>3.4493150684931542E-2</c:v>
                </c:pt>
                <c:pt idx="2230">
                  <c:v>1.7246575342465788E-2</c:v>
                </c:pt>
                <c:pt idx="2231">
                  <c:v>3.4493150684931542E-2</c:v>
                </c:pt>
                <c:pt idx="2232">
                  <c:v>2.0144000000000013E-2</c:v>
                </c:pt>
                <c:pt idx="2233">
                  <c:v>1.0072000000000008E-2</c:v>
                </c:pt>
                <c:pt idx="2234">
                  <c:v>0.53381599999999996</c:v>
                </c:pt>
                <c:pt idx="2235">
                  <c:v>0.25869863013698624</c:v>
                </c:pt>
                <c:pt idx="2236">
                  <c:v>0.17985714285714313</c:v>
                </c:pt>
                <c:pt idx="2237">
                  <c:v>0.19226108374384249</c:v>
                </c:pt>
                <c:pt idx="2238">
                  <c:v>0.20144000000000006</c:v>
                </c:pt>
                <c:pt idx="2239">
                  <c:v>0.39427758007117442</c:v>
                </c:pt>
                <c:pt idx="2240">
                  <c:v>0.21058007117437724</c:v>
                </c:pt>
                <c:pt idx="2241">
                  <c:v>0.63622064056939565</c:v>
                </c:pt>
                <c:pt idx="2242">
                  <c:v>0.2064760000000001</c:v>
                </c:pt>
                <c:pt idx="2243">
                  <c:v>0.20144000000000012</c:v>
                </c:pt>
                <c:pt idx="2244">
                  <c:v>2.5180000000000022E-2</c:v>
                </c:pt>
                <c:pt idx="2245">
                  <c:v>3.5252000000000026E-2</c:v>
                </c:pt>
                <c:pt idx="2246">
                  <c:v>3.0216000000000038E-2</c:v>
                </c:pt>
                <c:pt idx="2247">
                  <c:v>4.0288000000000025E-2</c:v>
                </c:pt>
                <c:pt idx="2248">
                  <c:v>0.32230400000000031</c:v>
                </c:pt>
                <c:pt idx="2249">
                  <c:v>0.17626000000000008</c:v>
                </c:pt>
                <c:pt idx="2250">
                  <c:v>0.538852</c:v>
                </c:pt>
                <c:pt idx="2251">
                  <c:v>0.53381599999999996</c:v>
                </c:pt>
                <c:pt idx="2252">
                  <c:v>0.21506049822064069</c:v>
                </c:pt>
                <c:pt idx="2253">
                  <c:v>0.21058007117437724</c:v>
                </c:pt>
                <c:pt idx="2254">
                  <c:v>0.2240213523131673</c:v>
                </c:pt>
                <c:pt idx="2255">
                  <c:v>0.2240213523131673</c:v>
                </c:pt>
                <c:pt idx="2256">
                  <c:v>0.21954092526690394</c:v>
                </c:pt>
                <c:pt idx="2257">
                  <c:v>0.21654800000000021</c:v>
                </c:pt>
                <c:pt idx="2258">
                  <c:v>2.8246794871794888E-2</c:v>
                </c:pt>
                <c:pt idx="2259">
                  <c:v>4.0352564102564138E-2</c:v>
                </c:pt>
                <c:pt idx="2260">
                  <c:v>0.50440705128205088</c:v>
                </c:pt>
                <c:pt idx="2261">
                  <c:v>0.18971232876712349</c:v>
                </c:pt>
                <c:pt idx="2262">
                  <c:v>0.19546118721461186</c:v>
                </c:pt>
                <c:pt idx="2263">
                  <c:v>0.18971232876712349</c:v>
                </c:pt>
                <c:pt idx="2264">
                  <c:v>0.2064760000000001</c:v>
                </c:pt>
                <c:pt idx="2265">
                  <c:v>0.22158400000000003</c:v>
                </c:pt>
                <c:pt idx="2266">
                  <c:v>0.21151200000000012</c:v>
                </c:pt>
                <c:pt idx="2267">
                  <c:v>3.2282051282051312E-2</c:v>
                </c:pt>
                <c:pt idx="2268">
                  <c:v>4.4387820512820579E-2</c:v>
                </c:pt>
                <c:pt idx="2269">
                  <c:v>0.1452692307692309</c:v>
                </c:pt>
                <c:pt idx="2270">
                  <c:v>2.2402135231316758E-2</c:v>
                </c:pt>
                <c:pt idx="2271">
                  <c:v>3.5843416370106802E-2</c:v>
                </c:pt>
                <c:pt idx="2272">
                  <c:v>1.5108000000000019E-2</c:v>
                </c:pt>
                <c:pt idx="2273">
                  <c:v>1.6141025641025673E-2</c:v>
                </c:pt>
                <c:pt idx="2274">
                  <c:v>0.26229166666666665</c:v>
                </c:pt>
                <c:pt idx="2275">
                  <c:v>0.14604400000000006</c:v>
                </c:pt>
                <c:pt idx="2276">
                  <c:v>0.1573749999999999</c:v>
                </c:pt>
                <c:pt idx="2277">
                  <c:v>0.20121004566210057</c:v>
                </c:pt>
                <c:pt idx="2278">
                  <c:v>0.21151200000000012</c:v>
                </c:pt>
                <c:pt idx="2279">
                  <c:v>0.22158400000000003</c:v>
                </c:pt>
                <c:pt idx="2280">
                  <c:v>0.21151200000000012</c:v>
                </c:pt>
                <c:pt idx="2281">
                  <c:v>0.22158400000000003</c:v>
                </c:pt>
                <c:pt idx="2282">
                  <c:v>0.55899599999999994</c:v>
                </c:pt>
                <c:pt idx="2283">
                  <c:v>0.2064760000000001</c:v>
                </c:pt>
                <c:pt idx="2284">
                  <c:v>0.27594520547945212</c:v>
                </c:pt>
                <c:pt idx="2285">
                  <c:v>0.19846305418719232</c:v>
                </c:pt>
                <c:pt idx="2286">
                  <c:v>0.21086699507389173</c:v>
                </c:pt>
                <c:pt idx="2287">
                  <c:v>0.18605911330049293</c:v>
                </c:pt>
                <c:pt idx="2288">
                  <c:v>0.39784400000000025</c:v>
                </c:pt>
                <c:pt idx="2289">
                  <c:v>0.21654800000000021</c:v>
                </c:pt>
                <c:pt idx="2290">
                  <c:v>0.22158400000000003</c:v>
                </c:pt>
                <c:pt idx="2291">
                  <c:v>0.14604400000000006</c:v>
                </c:pt>
                <c:pt idx="2292">
                  <c:v>0.15611600000000006</c:v>
                </c:pt>
                <c:pt idx="2293">
                  <c:v>0.16115199999999991</c:v>
                </c:pt>
                <c:pt idx="2294">
                  <c:v>0.15611600000000006</c:v>
                </c:pt>
                <c:pt idx="2295">
                  <c:v>0.14604400000000006</c:v>
                </c:pt>
                <c:pt idx="2296">
                  <c:v>0.14604400000000006</c:v>
                </c:pt>
                <c:pt idx="2297">
                  <c:v>0.22662000000000002</c:v>
                </c:pt>
                <c:pt idx="2298">
                  <c:v>0.21654800000000021</c:v>
                </c:pt>
                <c:pt idx="2299">
                  <c:v>0.22662000000000002</c:v>
                </c:pt>
                <c:pt idx="2300">
                  <c:v>0.21654800000000021</c:v>
                </c:pt>
                <c:pt idx="2301">
                  <c:v>0.21654800000000021</c:v>
                </c:pt>
                <c:pt idx="2302">
                  <c:v>2.68825622775801E-2</c:v>
                </c:pt>
                <c:pt idx="2303">
                  <c:v>0.22662000000000002</c:v>
                </c:pt>
                <c:pt idx="2304">
                  <c:v>0.21151200000000012</c:v>
                </c:pt>
                <c:pt idx="2305">
                  <c:v>0.22158400000000003</c:v>
                </c:pt>
                <c:pt idx="2306">
                  <c:v>0.21151200000000012</c:v>
                </c:pt>
                <c:pt idx="2307">
                  <c:v>0.22158400000000003</c:v>
                </c:pt>
                <c:pt idx="2308">
                  <c:v>0.21151200000000012</c:v>
                </c:pt>
                <c:pt idx="2309">
                  <c:v>0.15107999999999999</c:v>
                </c:pt>
                <c:pt idx="2310">
                  <c:v>0.14100799999999999</c:v>
                </c:pt>
                <c:pt idx="2311">
                  <c:v>0.36317307692307688</c:v>
                </c:pt>
                <c:pt idx="2312">
                  <c:v>5.6493589743589784E-2</c:v>
                </c:pt>
                <c:pt idx="2313">
                  <c:v>4.4387820512820579E-2</c:v>
                </c:pt>
                <c:pt idx="2314">
                  <c:v>0.22662000000000002</c:v>
                </c:pt>
                <c:pt idx="2315">
                  <c:v>0.22662000000000002</c:v>
                </c:pt>
                <c:pt idx="2316">
                  <c:v>0.23165600000000006</c:v>
                </c:pt>
                <c:pt idx="2317">
                  <c:v>0.21151200000000012</c:v>
                </c:pt>
                <c:pt idx="2318">
                  <c:v>0.50440705128205088</c:v>
                </c:pt>
                <c:pt idx="2319">
                  <c:v>0.18396347031963478</c:v>
                </c:pt>
                <c:pt idx="2320">
                  <c:v>0.20121004566210057</c:v>
                </c:pt>
                <c:pt idx="2321">
                  <c:v>0.18971232876712349</c:v>
                </c:pt>
                <c:pt idx="2322">
                  <c:v>0.20695890410958906</c:v>
                </c:pt>
                <c:pt idx="2323">
                  <c:v>0.19546118721461186</c:v>
                </c:pt>
                <c:pt idx="2324">
                  <c:v>3.2282051282051312E-2</c:v>
                </c:pt>
                <c:pt idx="2325">
                  <c:v>4.4387820512820579E-2</c:v>
                </c:pt>
                <c:pt idx="2326">
                  <c:v>3.6317307692307746E-2</c:v>
                </c:pt>
                <c:pt idx="2327">
                  <c:v>4.8423076923076985E-2</c:v>
                </c:pt>
                <c:pt idx="2328">
                  <c:v>3.6317307692307746E-2</c:v>
                </c:pt>
                <c:pt idx="2329">
                  <c:v>3.6317307692307746E-2</c:v>
                </c:pt>
                <c:pt idx="2330">
                  <c:v>4.8423076923076985E-2</c:v>
                </c:pt>
                <c:pt idx="2331">
                  <c:v>0.70616987179487201</c:v>
                </c:pt>
                <c:pt idx="2332">
                  <c:v>3.2282051282051312E-2</c:v>
                </c:pt>
                <c:pt idx="2333">
                  <c:v>4.4387820512820579E-2</c:v>
                </c:pt>
                <c:pt idx="2334">
                  <c:v>3.2282051282051312E-2</c:v>
                </c:pt>
                <c:pt idx="2335">
                  <c:v>0.55899599999999994</c:v>
                </c:pt>
                <c:pt idx="2336">
                  <c:v>4.4387820512820579E-2</c:v>
                </c:pt>
                <c:pt idx="2337">
                  <c:v>4.0352564102564138E-2</c:v>
                </c:pt>
                <c:pt idx="2338">
                  <c:v>0.28650320512820526</c:v>
                </c:pt>
                <c:pt idx="2339">
                  <c:v>4.3413793103448374E-2</c:v>
                </c:pt>
                <c:pt idx="2340">
                  <c:v>4.3413793103448374E-2</c:v>
                </c:pt>
                <c:pt idx="2341">
                  <c:v>4.9615763546798093E-2</c:v>
                </c:pt>
                <c:pt idx="2342">
                  <c:v>3.7211822660098572E-2</c:v>
                </c:pt>
                <c:pt idx="2343">
                  <c:v>0.68221674876847249</c:v>
                </c:pt>
                <c:pt idx="2344">
                  <c:v>0.27698000000000017</c:v>
                </c:pt>
                <c:pt idx="2345">
                  <c:v>0.26690800000000009</c:v>
                </c:pt>
                <c:pt idx="2346">
                  <c:v>3.7211822660098572E-2</c:v>
                </c:pt>
                <c:pt idx="2347">
                  <c:v>4.9615763546798093E-2</c:v>
                </c:pt>
                <c:pt idx="2348">
                  <c:v>0.26690800000000009</c:v>
                </c:pt>
                <c:pt idx="2349">
                  <c:v>0.27698000000000017</c:v>
                </c:pt>
                <c:pt idx="2350">
                  <c:v>0.21706896551724153</c:v>
                </c:pt>
                <c:pt idx="2351">
                  <c:v>0.68221674876847249</c:v>
                </c:pt>
                <c:pt idx="2352">
                  <c:v>0.20466502463054187</c:v>
                </c:pt>
                <c:pt idx="2353">
                  <c:v>0.19226108374384249</c:v>
                </c:pt>
                <c:pt idx="2354">
                  <c:v>5.5817733990147902E-2</c:v>
                </c:pt>
                <c:pt idx="2355">
                  <c:v>0.27194400000000002</c:v>
                </c:pt>
                <c:pt idx="2356">
                  <c:v>0.28201600000000016</c:v>
                </c:pt>
              </c:numCache>
            </c:numRef>
          </c:yVal>
          <c:smooth val="0"/>
          <c:extLst>
            <c:ext xmlns:c16="http://schemas.microsoft.com/office/drawing/2014/chart" uri="{C3380CC4-5D6E-409C-BE32-E72D297353CC}">
              <c16:uniqueId val="{00000001-BF82-4788-A5DE-B8BBA407BB2A}"/>
            </c:ext>
          </c:extLst>
        </c:ser>
        <c:dLbls>
          <c:showLegendKey val="0"/>
          <c:showVal val="0"/>
          <c:showCatName val="0"/>
          <c:showSerName val="0"/>
          <c:showPercent val="0"/>
          <c:showBubbleSize val="0"/>
        </c:dLbls>
        <c:axId val="71034368"/>
        <c:axId val="74190848"/>
      </c:scatterChart>
      <c:valAx>
        <c:axId val="71034368"/>
        <c:scaling>
          <c:orientation val="minMax"/>
          <c:max val="1"/>
        </c:scaling>
        <c:delete val="0"/>
        <c:axPos val="b"/>
        <c:majorGridlines/>
        <c:title>
          <c:tx>
            <c:rich>
              <a:bodyPr/>
              <a:lstStyle/>
              <a:p>
                <a:pPr>
                  <a:defRPr/>
                </a:pPr>
                <a:r>
                  <a:rPr lang="en-US" dirty="0"/>
                  <a:t>Probability</a:t>
                </a:r>
                <a:r>
                  <a:rPr lang="en-US" baseline="0" dirty="0"/>
                  <a:t> of ML</a:t>
                </a:r>
                <a:endParaRPr lang="en-US" dirty="0"/>
              </a:p>
            </c:rich>
          </c:tx>
          <c:overlay val="0"/>
        </c:title>
        <c:numFmt formatCode="0.0%" sourceLinked="1"/>
        <c:majorTickMark val="none"/>
        <c:minorTickMark val="none"/>
        <c:tickLblPos val="nextTo"/>
        <c:crossAx val="74190848"/>
        <c:crosses val="autoZero"/>
        <c:crossBetween val="midCat"/>
      </c:valAx>
      <c:valAx>
        <c:axId val="74190848"/>
        <c:scaling>
          <c:orientation val="minMax"/>
          <c:max val="1"/>
          <c:min val="0"/>
        </c:scaling>
        <c:delete val="0"/>
        <c:axPos val="l"/>
        <c:majorGridlines/>
        <c:title>
          <c:tx>
            <c:rich>
              <a:bodyPr/>
              <a:lstStyle/>
              <a:p>
                <a:pPr>
                  <a:defRPr/>
                </a:pPr>
                <a:r>
                  <a:rPr lang="en-US" dirty="0"/>
                  <a:t>Normalized %</a:t>
                </a:r>
                <a:r>
                  <a:rPr lang="en-US" baseline="0" dirty="0"/>
                  <a:t> ML</a:t>
                </a:r>
                <a:endParaRPr lang="en-US" dirty="0"/>
              </a:p>
            </c:rich>
          </c:tx>
          <c:overlay val="0"/>
        </c:title>
        <c:numFmt formatCode="0.0%" sourceLinked="1"/>
        <c:majorTickMark val="none"/>
        <c:minorTickMark val="none"/>
        <c:tickLblPos val="nextTo"/>
        <c:crossAx val="71034368"/>
        <c:crosses val="autoZero"/>
        <c:crossBetween val="midCat"/>
      </c:valAx>
    </c:plotArea>
    <c:plotVisOnly val="1"/>
    <c:dispBlanksAs val="gap"/>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A32AE0-E021-4B15-B851-4BFAD8CE95A1}" type="doc">
      <dgm:prSet loTypeId="urn:microsoft.com/office/officeart/2016/7/layout/BasicLinearProcessNumbered" loCatId="process" qsTypeId="urn:microsoft.com/office/officeart/2005/8/quickstyle/simple1" qsCatId="simple" csTypeId="urn:microsoft.com/office/officeart/2005/8/colors/ColorSchemeForSuggestions" csCatId="other" phldr="1"/>
      <dgm:spPr/>
      <dgm:t>
        <a:bodyPr/>
        <a:lstStyle/>
        <a:p>
          <a:endParaRPr lang="en-US"/>
        </a:p>
      </dgm:t>
    </dgm:pt>
    <dgm:pt modelId="{BC4C7D87-6420-4E5A-844E-94DB1AC40909}">
      <dgm:prSet/>
      <dgm:spPr/>
      <dgm:t>
        <a:bodyPr/>
        <a:lstStyle/>
        <a:p>
          <a:pPr algn="ctr"/>
          <a:r>
            <a:rPr lang="en-US" dirty="0"/>
            <a:t>Threat Exposure</a:t>
          </a:r>
        </a:p>
        <a:p>
          <a:pPr algn="ctr"/>
          <a:r>
            <a:rPr lang="en-US" dirty="0"/>
            <a:t>(mpy or #/mi-yr))</a:t>
          </a:r>
        </a:p>
      </dgm:t>
    </dgm:pt>
    <dgm:pt modelId="{FDBC2653-AC6E-411B-86BD-33B9669F1E29}" type="parTrans" cxnId="{9778DDC1-C633-489F-8436-874062C274B6}">
      <dgm:prSet/>
      <dgm:spPr/>
      <dgm:t>
        <a:bodyPr/>
        <a:lstStyle/>
        <a:p>
          <a:endParaRPr lang="en-US"/>
        </a:p>
      </dgm:t>
    </dgm:pt>
    <dgm:pt modelId="{820434A1-917F-48AC-A587-643E02D43646}" type="sibTrans" cxnId="{9778DDC1-C633-489F-8436-874062C274B6}">
      <dgm:prSet phldrT="1" phldr="0"/>
      <dgm:spPr>
        <a:solidFill>
          <a:srgbClr val="551319"/>
        </a:solidFill>
        <a:ln>
          <a:solidFill>
            <a:srgbClr val="551319"/>
          </a:solidFill>
        </a:ln>
      </dgm:spPr>
      <dgm:t>
        <a:bodyPr/>
        <a:lstStyle/>
        <a:p>
          <a:r>
            <a:rPr lang="en-US" dirty="0"/>
            <a:t>1</a:t>
          </a:r>
        </a:p>
      </dgm:t>
    </dgm:pt>
    <dgm:pt modelId="{06F60E48-1B76-4077-8CEA-C283A1621DE6}">
      <dgm:prSet/>
      <dgm:spPr/>
      <dgm:t>
        <a:bodyPr/>
        <a:lstStyle/>
        <a:p>
          <a:pPr algn="ctr"/>
          <a:r>
            <a:rPr lang="en-US" dirty="0"/>
            <a:t>Threat Resistance</a:t>
          </a:r>
        </a:p>
        <a:p>
          <a:pPr algn="ctr"/>
          <a:r>
            <a:rPr lang="en-US" dirty="0"/>
            <a:t>(w.t. or %)</a:t>
          </a:r>
        </a:p>
      </dgm:t>
    </dgm:pt>
    <dgm:pt modelId="{ABEC9F72-7E89-4FE8-A7BD-2E9AF938C70A}" type="parTrans" cxnId="{5F049BC4-FE9C-484B-9FF7-0892A0CFFAB9}">
      <dgm:prSet/>
      <dgm:spPr/>
      <dgm:t>
        <a:bodyPr/>
        <a:lstStyle/>
        <a:p>
          <a:endParaRPr lang="en-US"/>
        </a:p>
      </dgm:t>
    </dgm:pt>
    <dgm:pt modelId="{533A9439-3BD3-4826-9B29-3261C3A7DD1D}" type="sibTrans" cxnId="{5F049BC4-FE9C-484B-9FF7-0892A0CFFAB9}">
      <dgm:prSet phldrT="2" phldr="0"/>
      <dgm:spPr>
        <a:solidFill>
          <a:srgbClr val="551319"/>
        </a:solidFill>
        <a:ln>
          <a:solidFill>
            <a:srgbClr val="551319"/>
          </a:solidFill>
        </a:ln>
      </dgm:spPr>
      <dgm:t>
        <a:bodyPr/>
        <a:lstStyle/>
        <a:p>
          <a:r>
            <a:rPr lang="en-US" dirty="0"/>
            <a:t>2</a:t>
          </a:r>
        </a:p>
      </dgm:t>
    </dgm:pt>
    <dgm:pt modelId="{7382F94E-D84E-452F-95DB-4AD57C1180C2}">
      <dgm:prSet/>
      <dgm:spPr/>
      <dgm:t>
        <a:bodyPr/>
        <a:lstStyle/>
        <a:p>
          <a:pPr algn="ctr"/>
          <a:r>
            <a:rPr lang="en-US" dirty="0"/>
            <a:t>Threat Mitigation</a:t>
          </a:r>
        </a:p>
        <a:p>
          <a:pPr algn="ctr"/>
          <a:r>
            <a:rPr lang="en-US" dirty="0"/>
            <a:t>(% mitigated)</a:t>
          </a:r>
        </a:p>
      </dgm:t>
    </dgm:pt>
    <dgm:pt modelId="{ECC46AF9-4AA8-4AF6-8F8C-CCDD5F2D25C9}" type="parTrans" cxnId="{2A55745C-3EF9-4C41-AEAC-C28A4A4DF87E}">
      <dgm:prSet/>
      <dgm:spPr/>
      <dgm:t>
        <a:bodyPr/>
        <a:lstStyle/>
        <a:p>
          <a:endParaRPr lang="en-US"/>
        </a:p>
      </dgm:t>
    </dgm:pt>
    <dgm:pt modelId="{22BDE056-4C5D-4217-884F-BF317B18F093}" type="sibTrans" cxnId="{2A55745C-3EF9-4C41-AEAC-C28A4A4DF87E}">
      <dgm:prSet phldrT="3" phldr="0"/>
      <dgm:spPr>
        <a:solidFill>
          <a:srgbClr val="551319"/>
        </a:solidFill>
        <a:ln>
          <a:solidFill>
            <a:srgbClr val="551319"/>
          </a:solidFill>
        </a:ln>
      </dgm:spPr>
      <dgm:t>
        <a:bodyPr/>
        <a:lstStyle/>
        <a:p>
          <a:r>
            <a:rPr lang="en-US" dirty="0"/>
            <a:t>3</a:t>
          </a:r>
        </a:p>
      </dgm:t>
    </dgm:pt>
    <dgm:pt modelId="{97A6B819-F9C1-48D9-BEC5-FCFB99D681D2}">
      <dgm:prSet/>
      <dgm:spPr/>
      <dgm:t>
        <a:bodyPr/>
        <a:lstStyle/>
        <a:p>
          <a:pPr algn="ctr"/>
          <a:r>
            <a:rPr lang="en-US" dirty="0"/>
            <a:t>Consequence of Failure</a:t>
          </a:r>
        </a:p>
        <a:p>
          <a:pPr algn="ctr"/>
          <a:r>
            <a:rPr lang="en-US" dirty="0"/>
            <a:t>($/event)</a:t>
          </a:r>
        </a:p>
      </dgm:t>
    </dgm:pt>
    <dgm:pt modelId="{9E7CE40D-45EF-4BA2-B573-50ED8B369F7D}" type="parTrans" cxnId="{7F679EB2-130A-46E3-A8F7-EAE96E6200BE}">
      <dgm:prSet/>
      <dgm:spPr/>
      <dgm:t>
        <a:bodyPr/>
        <a:lstStyle/>
        <a:p>
          <a:endParaRPr lang="en-US"/>
        </a:p>
      </dgm:t>
    </dgm:pt>
    <dgm:pt modelId="{C6331A01-AB85-41E2-83F3-4D82B11C96EE}" type="sibTrans" cxnId="{7F679EB2-130A-46E3-A8F7-EAE96E6200BE}">
      <dgm:prSet phldrT="4" phldr="0"/>
      <dgm:spPr>
        <a:solidFill>
          <a:srgbClr val="551319"/>
        </a:solidFill>
        <a:ln>
          <a:solidFill>
            <a:srgbClr val="551319"/>
          </a:solidFill>
        </a:ln>
      </dgm:spPr>
      <dgm:t>
        <a:bodyPr/>
        <a:lstStyle/>
        <a:p>
          <a:r>
            <a:rPr lang="en-US" dirty="0"/>
            <a:t>4</a:t>
          </a:r>
        </a:p>
      </dgm:t>
    </dgm:pt>
    <dgm:pt modelId="{33E5E796-01D8-4E42-B9FB-2314F61CC3F5}" type="pres">
      <dgm:prSet presAssocID="{FCA32AE0-E021-4B15-B851-4BFAD8CE95A1}" presName="Name0" presStyleCnt="0">
        <dgm:presLayoutVars>
          <dgm:animLvl val="lvl"/>
          <dgm:resizeHandles val="exact"/>
        </dgm:presLayoutVars>
      </dgm:prSet>
      <dgm:spPr/>
    </dgm:pt>
    <dgm:pt modelId="{A30C4E55-87F2-44AF-B019-1662CA9D1562}" type="pres">
      <dgm:prSet presAssocID="{BC4C7D87-6420-4E5A-844E-94DB1AC40909}" presName="compositeNode" presStyleCnt="0">
        <dgm:presLayoutVars>
          <dgm:bulletEnabled val="1"/>
        </dgm:presLayoutVars>
      </dgm:prSet>
      <dgm:spPr/>
    </dgm:pt>
    <dgm:pt modelId="{17E474B1-EEFA-4582-99CE-26D7DC442870}" type="pres">
      <dgm:prSet presAssocID="{BC4C7D87-6420-4E5A-844E-94DB1AC40909}" presName="bgRect" presStyleLbl="bgAccFollowNode1" presStyleIdx="0" presStyleCnt="4"/>
      <dgm:spPr/>
    </dgm:pt>
    <dgm:pt modelId="{A89BBAD2-B5A3-4AB1-A5B4-A6036AB896D5}" type="pres">
      <dgm:prSet presAssocID="{820434A1-917F-48AC-A587-643E02D43646}" presName="sibTransNodeCircle" presStyleLbl="alignNode1" presStyleIdx="0" presStyleCnt="8">
        <dgm:presLayoutVars>
          <dgm:chMax val="0"/>
          <dgm:bulletEnabled/>
        </dgm:presLayoutVars>
      </dgm:prSet>
      <dgm:spPr/>
    </dgm:pt>
    <dgm:pt modelId="{D0411297-57A8-4564-B278-20F4CFC985B8}" type="pres">
      <dgm:prSet presAssocID="{BC4C7D87-6420-4E5A-844E-94DB1AC40909}" presName="bottomLine" presStyleLbl="alignNode1" presStyleIdx="1" presStyleCnt="8">
        <dgm:presLayoutVars/>
      </dgm:prSet>
      <dgm:spPr>
        <a:ln>
          <a:solidFill>
            <a:srgbClr val="551319"/>
          </a:solidFill>
        </a:ln>
      </dgm:spPr>
    </dgm:pt>
    <dgm:pt modelId="{699CC410-1E2F-4CB0-8335-38049A54F79D}" type="pres">
      <dgm:prSet presAssocID="{BC4C7D87-6420-4E5A-844E-94DB1AC40909}" presName="nodeText" presStyleLbl="bgAccFollowNode1" presStyleIdx="0" presStyleCnt="4">
        <dgm:presLayoutVars>
          <dgm:bulletEnabled val="1"/>
        </dgm:presLayoutVars>
      </dgm:prSet>
      <dgm:spPr/>
    </dgm:pt>
    <dgm:pt modelId="{EF006242-924C-470F-8E74-9D907BA497E2}" type="pres">
      <dgm:prSet presAssocID="{820434A1-917F-48AC-A587-643E02D43646}" presName="sibTrans" presStyleCnt="0"/>
      <dgm:spPr/>
    </dgm:pt>
    <dgm:pt modelId="{8184B179-8637-47C3-9D36-1888F4037901}" type="pres">
      <dgm:prSet presAssocID="{06F60E48-1B76-4077-8CEA-C283A1621DE6}" presName="compositeNode" presStyleCnt="0">
        <dgm:presLayoutVars>
          <dgm:bulletEnabled val="1"/>
        </dgm:presLayoutVars>
      </dgm:prSet>
      <dgm:spPr/>
    </dgm:pt>
    <dgm:pt modelId="{B122738D-9A3D-4720-BAD5-8F773895D26A}" type="pres">
      <dgm:prSet presAssocID="{06F60E48-1B76-4077-8CEA-C283A1621DE6}" presName="bgRect" presStyleLbl="bgAccFollowNode1" presStyleIdx="1" presStyleCnt="4"/>
      <dgm:spPr/>
    </dgm:pt>
    <dgm:pt modelId="{A025566B-80C4-497B-A399-33B7899083F6}" type="pres">
      <dgm:prSet presAssocID="{533A9439-3BD3-4826-9B29-3261C3A7DD1D}" presName="sibTransNodeCircle" presStyleLbl="alignNode1" presStyleIdx="2" presStyleCnt="8">
        <dgm:presLayoutVars>
          <dgm:chMax val="0"/>
          <dgm:bulletEnabled/>
        </dgm:presLayoutVars>
      </dgm:prSet>
      <dgm:spPr/>
    </dgm:pt>
    <dgm:pt modelId="{EA6E0B5C-054D-4AC2-BD7A-1E2ACFDC5D73}" type="pres">
      <dgm:prSet presAssocID="{06F60E48-1B76-4077-8CEA-C283A1621DE6}" presName="bottomLine" presStyleLbl="alignNode1" presStyleIdx="3" presStyleCnt="8">
        <dgm:presLayoutVars/>
      </dgm:prSet>
      <dgm:spPr>
        <a:solidFill>
          <a:srgbClr val="551319"/>
        </a:solidFill>
        <a:ln>
          <a:solidFill>
            <a:srgbClr val="551319"/>
          </a:solidFill>
        </a:ln>
      </dgm:spPr>
    </dgm:pt>
    <dgm:pt modelId="{25477470-AC7A-4D83-A318-5D0ACDC3131D}" type="pres">
      <dgm:prSet presAssocID="{06F60E48-1B76-4077-8CEA-C283A1621DE6}" presName="nodeText" presStyleLbl="bgAccFollowNode1" presStyleIdx="1" presStyleCnt="4">
        <dgm:presLayoutVars>
          <dgm:bulletEnabled val="1"/>
        </dgm:presLayoutVars>
      </dgm:prSet>
      <dgm:spPr/>
    </dgm:pt>
    <dgm:pt modelId="{F2AD8781-60C6-40A4-9318-C602608CD90E}" type="pres">
      <dgm:prSet presAssocID="{533A9439-3BD3-4826-9B29-3261C3A7DD1D}" presName="sibTrans" presStyleCnt="0"/>
      <dgm:spPr/>
    </dgm:pt>
    <dgm:pt modelId="{CB73D5D0-1A29-490F-88A9-98C9A449CD4D}" type="pres">
      <dgm:prSet presAssocID="{7382F94E-D84E-452F-95DB-4AD57C1180C2}" presName="compositeNode" presStyleCnt="0">
        <dgm:presLayoutVars>
          <dgm:bulletEnabled val="1"/>
        </dgm:presLayoutVars>
      </dgm:prSet>
      <dgm:spPr/>
    </dgm:pt>
    <dgm:pt modelId="{71BC69C2-F345-4E86-B7E3-5B688D63C1C0}" type="pres">
      <dgm:prSet presAssocID="{7382F94E-D84E-452F-95DB-4AD57C1180C2}" presName="bgRect" presStyleLbl="bgAccFollowNode1" presStyleIdx="2" presStyleCnt="4"/>
      <dgm:spPr/>
    </dgm:pt>
    <dgm:pt modelId="{21CAFA03-A2DD-459D-9FBE-C26CB21CDB59}" type="pres">
      <dgm:prSet presAssocID="{22BDE056-4C5D-4217-884F-BF317B18F093}" presName="sibTransNodeCircle" presStyleLbl="alignNode1" presStyleIdx="4" presStyleCnt="8">
        <dgm:presLayoutVars>
          <dgm:chMax val="0"/>
          <dgm:bulletEnabled/>
        </dgm:presLayoutVars>
      </dgm:prSet>
      <dgm:spPr/>
    </dgm:pt>
    <dgm:pt modelId="{BCBC3421-D000-4F8C-A30B-16A08EBFBA69}" type="pres">
      <dgm:prSet presAssocID="{7382F94E-D84E-452F-95DB-4AD57C1180C2}" presName="bottomLine" presStyleLbl="alignNode1" presStyleIdx="5" presStyleCnt="8">
        <dgm:presLayoutVars/>
      </dgm:prSet>
      <dgm:spPr>
        <a:ln>
          <a:solidFill>
            <a:srgbClr val="551319"/>
          </a:solidFill>
        </a:ln>
      </dgm:spPr>
    </dgm:pt>
    <dgm:pt modelId="{5E9489F8-4369-4DD1-9645-7FD58874EED5}" type="pres">
      <dgm:prSet presAssocID="{7382F94E-D84E-452F-95DB-4AD57C1180C2}" presName="nodeText" presStyleLbl="bgAccFollowNode1" presStyleIdx="2" presStyleCnt="4">
        <dgm:presLayoutVars>
          <dgm:bulletEnabled val="1"/>
        </dgm:presLayoutVars>
      </dgm:prSet>
      <dgm:spPr/>
    </dgm:pt>
    <dgm:pt modelId="{56017822-FEA7-4B1D-A392-EE64D95D3CE8}" type="pres">
      <dgm:prSet presAssocID="{22BDE056-4C5D-4217-884F-BF317B18F093}" presName="sibTrans" presStyleCnt="0"/>
      <dgm:spPr/>
    </dgm:pt>
    <dgm:pt modelId="{A9A6F043-5B7D-48AA-8C0D-70EADEBA947B}" type="pres">
      <dgm:prSet presAssocID="{97A6B819-F9C1-48D9-BEC5-FCFB99D681D2}" presName="compositeNode" presStyleCnt="0">
        <dgm:presLayoutVars>
          <dgm:bulletEnabled val="1"/>
        </dgm:presLayoutVars>
      </dgm:prSet>
      <dgm:spPr/>
    </dgm:pt>
    <dgm:pt modelId="{7BB2B601-A87C-40A7-9140-289276EB2DD8}" type="pres">
      <dgm:prSet presAssocID="{97A6B819-F9C1-48D9-BEC5-FCFB99D681D2}" presName="bgRect" presStyleLbl="bgAccFollowNode1" presStyleIdx="3" presStyleCnt="4"/>
      <dgm:spPr/>
    </dgm:pt>
    <dgm:pt modelId="{75FB5731-1581-4809-A645-9DF8D2801645}" type="pres">
      <dgm:prSet presAssocID="{C6331A01-AB85-41E2-83F3-4D82B11C96EE}" presName="sibTransNodeCircle" presStyleLbl="alignNode1" presStyleIdx="6" presStyleCnt="8">
        <dgm:presLayoutVars>
          <dgm:chMax val="0"/>
          <dgm:bulletEnabled/>
        </dgm:presLayoutVars>
      </dgm:prSet>
      <dgm:spPr/>
    </dgm:pt>
    <dgm:pt modelId="{121FD0CE-F079-40BB-93F7-9C71E5E974B7}" type="pres">
      <dgm:prSet presAssocID="{97A6B819-F9C1-48D9-BEC5-FCFB99D681D2}" presName="bottomLine" presStyleLbl="alignNode1" presStyleIdx="7" presStyleCnt="8">
        <dgm:presLayoutVars/>
      </dgm:prSet>
      <dgm:spPr>
        <a:ln>
          <a:solidFill>
            <a:srgbClr val="551319"/>
          </a:solidFill>
        </a:ln>
      </dgm:spPr>
    </dgm:pt>
    <dgm:pt modelId="{36667721-65C2-4ED8-9D3D-23DBBE9AA783}" type="pres">
      <dgm:prSet presAssocID="{97A6B819-F9C1-48D9-BEC5-FCFB99D681D2}" presName="nodeText" presStyleLbl="bgAccFollowNode1" presStyleIdx="3" presStyleCnt="4">
        <dgm:presLayoutVars>
          <dgm:bulletEnabled val="1"/>
        </dgm:presLayoutVars>
      </dgm:prSet>
      <dgm:spPr/>
    </dgm:pt>
  </dgm:ptLst>
  <dgm:cxnLst>
    <dgm:cxn modelId="{D4DA910A-4556-4D14-9B82-7F7F7B98C62A}" type="presOf" srcId="{FCA32AE0-E021-4B15-B851-4BFAD8CE95A1}" destId="{33E5E796-01D8-4E42-B9FB-2314F61CC3F5}" srcOrd="0" destOrd="0" presId="urn:microsoft.com/office/officeart/2016/7/layout/BasicLinearProcessNumbered"/>
    <dgm:cxn modelId="{67D24A1A-777C-4A06-A67A-0CEBE6509DFC}" type="presOf" srcId="{06F60E48-1B76-4077-8CEA-C283A1621DE6}" destId="{25477470-AC7A-4D83-A318-5D0ACDC3131D}" srcOrd="1" destOrd="0" presId="urn:microsoft.com/office/officeart/2016/7/layout/BasicLinearProcessNumbered"/>
    <dgm:cxn modelId="{A8676F2D-DA5F-4C09-A7C7-EF132F63237E}" type="presOf" srcId="{C6331A01-AB85-41E2-83F3-4D82B11C96EE}" destId="{75FB5731-1581-4809-A645-9DF8D2801645}" srcOrd="0" destOrd="0" presId="urn:microsoft.com/office/officeart/2016/7/layout/BasicLinearProcessNumbered"/>
    <dgm:cxn modelId="{0374F73A-E2A4-4D6F-B9CB-0418886EF81B}" type="presOf" srcId="{22BDE056-4C5D-4217-884F-BF317B18F093}" destId="{21CAFA03-A2DD-459D-9FBE-C26CB21CDB59}" srcOrd="0" destOrd="0" presId="urn:microsoft.com/office/officeart/2016/7/layout/BasicLinearProcessNumbered"/>
    <dgm:cxn modelId="{2A55745C-3EF9-4C41-AEAC-C28A4A4DF87E}" srcId="{FCA32AE0-E021-4B15-B851-4BFAD8CE95A1}" destId="{7382F94E-D84E-452F-95DB-4AD57C1180C2}" srcOrd="2" destOrd="0" parTransId="{ECC46AF9-4AA8-4AF6-8F8C-CCDD5F2D25C9}" sibTransId="{22BDE056-4C5D-4217-884F-BF317B18F093}"/>
    <dgm:cxn modelId="{6F6D1362-48B3-4F4B-AADD-D02A7D1F4C7F}" type="presOf" srcId="{BC4C7D87-6420-4E5A-844E-94DB1AC40909}" destId="{17E474B1-EEFA-4582-99CE-26D7DC442870}" srcOrd="0" destOrd="0" presId="urn:microsoft.com/office/officeart/2016/7/layout/BasicLinearProcessNumbered"/>
    <dgm:cxn modelId="{EC6BF062-695F-4A46-92C6-3B69711D1ABC}" type="presOf" srcId="{97A6B819-F9C1-48D9-BEC5-FCFB99D681D2}" destId="{36667721-65C2-4ED8-9D3D-23DBBE9AA783}" srcOrd="1" destOrd="0" presId="urn:microsoft.com/office/officeart/2016/7/layout/BasicLinearProcessNumbered"/>
    <dgm:cxn modelId="{FF2CA959-411A-42D6-8536-470C64FF5FBC}" type="presOf" srcId="{06F60E48-1B76-4077-8CEA-C283A1621DE6}" destId="{B122738D-9A3D-4720-BAD5-8F773895D26A}" srcOrd="0" destOrd="0" presId="urn:microsoft.com/office/officeart/2016/7/layout/BasicLinearProcessNumbered"/>
    <dgm:cxn modelId="{3AE99884-A66D-4EA4-BCBA-08847107BBDB}" type="presOf" srcId="{820434A1-917F-48AC-A587-643E02D43646}" destId="{A89BBAD2-B5A3-4AB1-A5B4-A6036AB896D5}" srcOrd="0" destOrd="0" presId="urn:microsoft.com/office/officeart/2016/7/layout/BasicLinearProcessNumbered"/>
    <dgm:cxn modelId="{768C3088-69DE-4158-AF59-FBB967D4AB9C}" type="presOf" srcId="{BC4C7D87-6420-4E5A-844E-94DB1AC40909}" destId="{699CC410-1E2F-4CB0-8335-38049A54F79D}" srcOrd="1" destOrd="0" presId="urn:microsoft.com/office/officeart/2016/7/layout/BasicLinearProcessNumbered"/>
    <dgm:cxn modelId="{FA3A7994-9082-4FEE-992F-C839565789FA}" type="presOf" srcId="{97A6B819-F9C1-48D9-BEC5-FCFB99D681D2}" destId="{7BB2B601-A87C-40A7-9140-289276EB2DD8}" srcOrd="0" destOrd="0" presId="urn:microsoft.com/office/officeart/2016/7/layout/BasicLinearProcessNumbered"/>
    <dgm:cxn modelId="{43F84D99-498C-4338-86E3-740E972CB6C1}" type="presOf" srcId="{7382F94E-D84E-452F-95DB-4AD57C1180C2}" destId="{5E9489F8-4369-4DD1-9645-7FD58874EED5}" srcOrd="1" destOrd="0" presId="urn:microsoft.com/office/officeart/2016/7/layout/BasicLinearProcessNumbered"/>
    <dgm:cxn modelId="{E1CEEAB1-27EA-409B-9A04-63DA603B56BC}" type="presOf" srcId="{7382F94E-D84E-452F-95DB-4AD57C1180C2}" destId="{71BC69C2-F345-4E86-B7E3-5B688D63C1C0}" srcOrd="0" destOrd="0" presId="urn:microsoft.com/office/officeart/2016/7/layout/BasicLinearProcessNumbered"/>
    <dgm:cxn modelId="{7F679EB2-130A-46E3-A8F7-EAE96E6200BE}" srcId="{FCA32AE0-E021-4B15-B851-4BFAD8CE95A1}" destId="{97A6B819-F9C1-48D9-BEC5-FCFB99D681D2}" srcOrd="3" destOrd="0" parTransId="{9E7CE40D-45EF-4BA2-B573-50ED8B369F7D}" sibTransId="{C6331A01-AB85-41E2-83F3-4D82B11C96EE}"/>
    <dgm:cxn modelId="{9778DDC1-C633-489F-8436-874062C274B6}" srcId="{FCA32AE0-E021-4B15-B851-4BFAD8CE95A1}" destId="{BC4C7D87-6420-4E5A-844E-94DB1AC40909}" srcOrd="0" destOrd="0" parTransId="{FDBC2653-AC6E-411B-86BD-33B9669F1E29}" sibTransId="{820434A1-917F-48AC-A587-643E02D43646}"/>
    <dgm:cxn modelId="{5F049BC4-FE9C-484B-9FF7-0892A0CFFAB9}" srcId="{FCA32AE0-E021-4B15-B851-4BFAD8CE95A1}" destId="{06F60E48-1B76-4077-8CEA-C283A1621DE6}" srcOrd="1" destOrd="0" parTransId="{ABEC9F72-7E89-4FE8-A7BD-2E9AF938C70A}" sibTransId="{533A9439-3BD3-4826-9B29-3261C3A7DD1D}"/>
    <dgm:cxn modelId="{81D0E3CA-6253-4B75-BCAA-3AE8CEBC124B}" type="presOf" srcId="{533A9439-3BD3-4826-9B29-3261C3A7DD1D}" destId="{A025566B-80C4-497B-A399-33B7899083F6}" srcOrd="0" destOrd="0" presId="urn:microsoft.com/office/officeart/2016/7/layout/BasicLinearProcessNumbered"/>
    <dgm:cxn modelId="{DF623742-0D0F-4129-8B84-F1ABC35698F6}" type="presParOf" srcId="{33E5E796-01D8-4E42-B9FB-2314F61CC3F5}" destId="{A30C4E55-87F2-44AF-B019-1662CA9D1562}" srcOrd="0" destOrd="0" presId="urn:microsoft.com/office/officeart/2016/7/layout/BasicLinearProcessNumbered"/>
    <dgm:cxn modelId="{636D5DDB-E1B4-4965-9DFE-5131DF2E0141}" type="presParOf" srcId="{A30C4E55-87F2-44AF-B019-1662CA9D1562}" destId="{17E474B1-EEFA-4582-99CE-26D7DC442870}" srcOrd="0" destOrd="0" presId="urn:microsoft.com/office/officeart/2016/7/layout/BasicLinearProcessNumbered"/>
    <dgm:cxn modelId="{BB692201-4657-46EE-B109-4E61FB36EF2E}" type="presParOf" srcId="{A30C4E55-87F2-44AF-B019-1662CA9D1562}" destId="{A89BBAD2-B5A3-4AB1-A5B4-A6036AB896D5}" srcOrd="1" destOrd="0" presId="urn:microsoft.com/office/officeart/2016/7/layout/BasicLinearProcessNumbered"/>
    <dgm:cxn modelId="{3D10FE4E-4ABE-49F0-AE05-7ED4BCE08773}" type="presParOf" srcId="{A30C4E55-87F2-44AF-B019-1662CA9D1562}" destId="{D0411297-57A8-4564-B278-20F4CFC985B8}" srcOrd="2" destOrd="0" presId="urn:microsoft.com/office/officeart/2016/7/layout/BasicLinearProcessNumbered"/>
    <dgm:cxn modelId="{B232729D-8282-4F33-9FC0-00343E323244}" type="presParOf" srcId="{A30C4E55-87F2-44AF-B019-1662CA9D1562}" destId="{699CC410-1E2F-4CB0-8335-38049A54F79D}" srcOrd="3" destOrd="0" presId="urn:microsoft.com/office/officeart/2016/7/layout/BasicLinearProcessNumbered"/>
    <dgm:cxn modelId="{89236D8B-61F6-41DC-BF82-D058FD4BEBE7}" type="presParOf" srcId="{33E5E796-01D8-4E42-B9FB-2314F61CC3F5}" destId="{EF006242-924C-470F-8E74-9D907BA497E2}" srcOrd="1" destOrd="0" presId="urn:microsoft.com/office/officeart/2016/7/layout/BasicLinearProcessNumbered"/>
    <dgm:cxn modelId="{CB58E952-D70D-4727-B833-73CC2E391C08}" type="presParOf" srcId="{33E5E796-01D8-4E42-B9FB-2314F61CC3F5}" destId="{8184B179-8637-47C3-9D36-1888F4037901}" srcOrd="2" destOrd="0" presId="urn:microsoft.com/office/officeart/2016/7/layout/BasicLinearProcessNumbered"/>
    <dgm:cxn modelId="{882874E9-E0D1-4286-832C-2D0CC0A371E1}" type="presParOf" srcId="{8184B179-8637-47C3-9D36-1888F4037901}" destId="{B122738D-9A3D-4720-BAD5-8F773895D26A}" srcOrd="0" destOrd="0" presId="urn:microsoft.com/office/officeart/2016/7/layout/BasicLinearProcessNumbered"/>
    <dgm:cxn modelId="{58CBA2AD-1936-466F-B1AE-84318B3297F3}" type="presParOf" srcId="{8184B179-8637-47C3-9D36-1888F4037901}" destId="{A025566B-80C4-497B-A399-33B7899083F6}" srcOrd="1" destOrd="0" presId="urn:microsoft.com/office/officeart/2016/7/layout/BasicLinearProcessNumbered"/>
    <dgm:cxn modelId="{42FF2DCC-F9C1-4A2A-9BB7-8DB0B0CD8798}" type="presParOf" srcId="{8184B179-8637-47C3-9D36-1888F4037901}" destId="{EA6E0B5C-054D-4AC2-BD7A-1E2ACFDC5D73}" srcOrd="2" destOrd="0" presId="urn:microsoft.com/office/officeart/2016/7/layout/BasicLinearProcessNumbered"/>
    <dgm:cxn modelId="{8ED6E9FC-79DF-4641-8C65-9918B4D6D6F2}" type="presParOf" srcId="{8184B179-8637-47C3-9D36-1888F4037901}" destId="{25477470-AC7A-4D83-A318-5D0ACDC3131D}" srcOrd="3" destOrd="0" presId="urn:microsoft.com/office/officeart/2016/7/layout/BasicLinearProcessNumbered"/>
    <dgm:cxn modelId="{8D01D425-FFC0-4D8B-A466-8EDD40B6BCF5}" type="presParOf" srcId="{33E5E796-01D8-4E42-B9FB-2314F61CC3F5}" destId="{F2AD8781-60C6-40A4-9318-C602608CD90E}" srcOrd="3" destOrd="0" presId="urn:microsoft.com/office/officeart/2016/7/layout/BasicLinearProcessNumbered"/>
    <dgm:cxn modelId="{8594431F-063E-4FD4-9F63-690C67C88A49}" type="presParOf" srcId="{33E5E796-01D8-4E42-B9FB-2314F61CC3F5}" destId="{CB73D5D0-1A29-490F-88A9-98C9A449CD4D}" srcOrd="4" destOrd="0" presId="urn:microsoft.com/office/officeart/2016/7/layout/BasicLinearProcessNumbered"/>
    <dgm:cxn modelId="{2991E19A-B332-438B-8E0D-6A40E85DE658}" type="presParOf" srcId="{CB73D5D0-1A29-490F-88A9-98C9A449CD4D}" destId="{71BC69C2-F345-4E86-B7E3-5B688D63C1C0}" srcOrd="0" destOrd="0" presId="urn:microsoft.com/office/officeart/2016/7/layout/BasicLinearProcessNumbered"/>
    <dgm:cxn modelId="{5EF66C47-5400-4900-B65E-DF853078FE21}" type="presParOf" srcId="{CB73D5D0-1A29-490F-88A9-98C9A449CD4D}" destId="{21CAFA03-A2DD-459D-9FBE-C26CB21CDB59}" srcOrd="1" destOrd="0" presId="urn:microsoft.com/office/officeart/2016/7/layout/BasicLinearProcessNumbered"/>
    <dgm:cxn modelId="{B74D7188-C637-49DE-8866-65C346627E45}" type="presParOf" srcId="{CB73D5D0-1A29-490F-88A9-98C9A449CD4D}" destId="{BCBC3421-D000-4F8C-A30B-16A08EBFBA69}" srcOrd="2" destOrd="0" presId="urn:microsoft.com/office/officeart/2016/7/layout/BasicLinearProcessNumbered"/>
    <dgm:cxn modelId="{5A9DC6B6-8585-4424-AACB-42EDAEACD72F}" type="presParOf" srcId="{CB73D5D0-1A29-490F-88A9-98C9A449CD4D}" destId="{5E9489F8-4369-4DD1-9645-7FD58874EED5}" srcOrd="3" destOrd="0" presId="urn:microsoft.com/office/officeart/2016/7/layout/BasicLinearProcessNumbered"/>
    <dgm:cxn modelId="{9CCEFBC3-3DE0-47FB-8FE2-625DC8F0A98D}" type="presParOf" srcId="{33E5E796-01D8-4E42-B9FB-2314F61CC3F5}" destId="{56017822-FEA7-4B1D-A392-EE64D95D3CE8}" srcOrd="5" destOrd="0" presId="urn:microsoft.com/office/officeart/2016/7/layout/BasicLinearProcessNumbered"/>
    <dgm:cxn modelId="{29ECE797-BE37-41DC-8042-7CE0DECCCE0F}" type="presParOf" srcId="{33E5E796-01D8-4E42-B9FB-2314F61CC3F5}" destId="{A9A6F043-5B7D-48AA-8C0D-70EADEBA947B}" srcOrd="6" destOrd="0" presId="urn:microsoft.com/office/officeart/2016/7/layout/BasicLinearProcessNumbered"/>
    <dgm:cxn modelId="{34ADD4A8-39B3-4274-9185-C17FEE9C3585}" type="presParOf" srcId="{A9A6F043-5B7D-48AA-8C0D-70EADEBA947B}" destId="{7BB2B601-A87C-40A7-9140-289276EB2DD8}" srcOrd="0" destOrd="0" presId="urn:microsoft.com/office/officeart/2016/7/layout/BasicLinearProcessNumbered"/>
    <dgm:cxn modelId="{F7E6C1E3-A58E-4A50-A97E-4C83C8E99F5D}" type="presParOf" srcId="{A9A6F043-5B7D-48AA-8C0D-70EADEBA947B}" destId="{75FB5731-1581-4809-A645-9DF8D2801645}" srcOrd="1" destOrd="0" presId="urn:microsoft.com/office/officeart/2016/7/layout/BasicLinearProcessNumbered"/>
    <dgm:cxn modelId="{00F1ABE6-11A6-45F5-8327-6647490B3583}" type="presParOf" srcId="{A9A6F043-5B7D-48AA-8C0D-70EADEBA947B}" destId="{121FD0CE-F079-40BB-93F7-9C71E5E974B7}" srcOrd="2" destOrd="0" presId="urn:microsoft.com/office/officeart/2016/7/layout/BasicLinearProcessNumbered"/>
    <dgm:cxn modelId="{D4F91E95-3634-42F7-82B4-7A2E89850B85}" type="presParOf" srcId="{A9A6F043-5B7D-48AA-8C0D-70EADEBA947B}" destId="{36667721-65C2-4ED8-9D3D-23DBBE9AA783}" srcOrd="3" destOrd="0" presId="urn:microsoft.com/office/officeart/2016/7/layout/BasicLinear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9E5F23-1666-4582-B46E-459205343477}" type="doc">
      <dgm:prSet loTypeId="urn:microsoft.com/office/officeart/2005/8/layout/chevron2" loCatId="Inbox" qsTypeId="urn:microsoft.com/office/officeart/2005/8/quickstyle/simple1" qsCatId="simple" csTypeId="urn:microsoft.com/office/officeart/2005/8/colors/ColorSchemeForSuggestions" csCatId="other" phldr="1"/>
      <dgm:spPr/>
      <dgm:t>
        <a:bodyPr/>
        <a:lstStyle/>
        <a:p>
          <a:endParaRPr lang="en-US"/>
        </a:p>
      </dgm:t>
    </dgm:pt>
    <dgm:pt modelId="{DE5B1659-35F4-4E89-9A05-388371464279}">
      <dgm:prSet/>
      <dgm:spPr>
        <a:solidFill>
          <a:srgbClr val="726F62"/>
        </a:solidFill>
        <a:ln>
          <a:solidFill>
            <a:srgbClr val="551319"/>
          </a:solidFill>
        </a:ln>
      </dgm:spPr>
      <dgm:t>
        <a:bodyPr/>
        <a:lstStyle/>
        <a:p>
          <a:r>
            <a:rPr lang="en-US" dirty="0"/>
            <a:t>The Math</a:t>
          </a:r>
        </a:p>
      </dgm:t>
    </dgm:pt>
    <dgm:pt modelId="{5CB2ED77-6EDD-415B-939A-7D07AB3F5037}" type="parTrans" cxnId="{44CD1FD1-FE92-4385-A773-76CAE7D1FA22}">
      <dgm:prSet/>
      <dgm:spPr/>
      <dgm:t>
        <a:bodyPr/>
        <a:lstStyle/>
        <a:p>
          <a:endParaRPr lang="en-US"/>
        </a:p>
      </dgm:t>
    </dgm:pt>
    <dgm:pt modelId="{D89034B4-317F-4F35-8F24-B2DCF9128103}" type="sibTrans" cxnId="{44CD1FD1-FE92-4385-A773-76CAE7D1FA22}">
      <dgm:prSet/>
      <dgm:spPr/>
      <dgm:t>
        <a:bodyPr/>
        <a:lstStyle/>
        <a:p>
          <a:endParaRPr lang="en-US"/>
        </a:p>
      </dgm:t>
    </dgm:pt>
    <dgm:pt modelId="{891D73E6-2D4A-40A1-89CA-3A50D1619C20}">
      <dgm:prSet custT="1"/>
      <dgm:spPr>
        <a:ln>
          <a:solidFill>
            <a:srgbClr val="551319"/>
          </a:solidFill>
        </a:ln>
      </dgm:spPr>
      <dgm:t>
        <a:bodyPr/>
        <a:lstStyle/>
        <a:p>
          <a:pPr>
            <a:buNone/>
          </a:pPr>
          <a:r>
            <a:rPr lang="en-US" sz="2000" dirty="0"/>
            <a:t>POF = 1 – [(1 - EC) * (1 - IC) * (1 - SCC) * (1 - MFG) * (1 - CONS) * (1 - EQ) * (1 - TP) * (1 - IO) * (1 - WOF)]</a:t>
          </a:r>
        </a:p>
      </dgm:t>
    </dgm:pt>
    <dgm:pt modelId="{91761A07-FF04-4E1A-92F6-7D22E19B073D}" type="parTrans" cxnId="{CC6C5D34-8B0E-4614-8DF9-A7B3FDB24EC0}">
      <dgm:prSet/>
      <dgm:spPr/>
      <dgm:t>
        <a:bodyPr/>
        <a:lstStyle/>
        <a:p>
          <a:endParaRPr lang="en-US"/>
        </a:p>
      </dgm:t>
    </dgm:pt>
    <dgm:pt modelId="{C60BF9D0-EEB6-43BA-B60F-521A7870E57B}" type="sibTrans" cxnId="{CC6C5D34-8B0E-4614-8DF9-A7B3FDB24EC0}">
      <dgm:prSet/>
      <dgm:spPr/>
      <dgm:t>
        <a:bodyPr/>
        <a:lstStyle/>
        <a:p>
          <a:endParaRPr lang="en-US"/>
        </a:p>
      </dgm:t>
    </dgm:pt>
    <dgm:pt modelId="{B689BF7E-B3DD-4FE5-988A-EDFC2B39244E}">
      <dgm:prSet/>
      <dgm:spPr>
        <a:solidFill>
          <a:srgbClr val="726F62"/>
        </a:solidFill>
        <a:ln>
          <a:solidFill>
            <a:srgbClr val="551319"/>
          </a:solidFill>
        </a:ln>
      </dgm:spPr>
      <dgm:t>
        <a:bodyPr/>
        <a:lstStyle/>
        <a:p>
          <a:r>
            <a:rPr lang="en-US" dirty="0"/>
            <a:t>What It “Means”</a:t>
          </a:r>
        </a:p>
      </dgm:t>
    </dgm:pt>
    <dgm:pt modelId="{95417FD2-ADE6-464C-B7DA-2D3CF814ABF6}" type="parTrans" cxnId="{BC76580E-E656-46C9-92C5-7D5260CE9D2A}">
      <dgm:prSet/>
      <dgm:spPr/>
      <dgm:t>
        <a:bodyPr/>
        <a:lstStyle/>
        <a:p>
          <a:endParaRPr lang="en-US"/>
        </a:p>
      </dgm:t>
    </dgm:pt>
    <dgm:pt modelId="{3175235F-A208-4695-B4AA-F37048AED7B1}" type="sibTrans" cxnId="{BC76580E-E656-46C9-92C5-7D5260CE9D2A}">
      <dgm:prSet/>
      <dgm:spPr/>
      <dgm:t>
        <a:bodyPr/>
        <a:lstStyle/>
        <a:p>
          <a:endParaRPr lang="en-US"/>
        </a:p>
      </dgm:t>
    </dgm:pt>
    <dgm:pt modelId="{B034AD26-A860-47CB-A76C-4D7CC27F41EA}">
      <dgm:prSet custT="1"/>
      <dgm:spPr>
        <a:ln>
          <a:solidFill>
            <a:srgbClr val="551319"/>
          </a:solidFill>
        </a:ln>
      </dgm:spPr>
      <dgm:t>
        <a:bodyPr/>
        <a:lstStyle/>
        <a:p>
          <a:pPr>
            <a:buFont typeface="Arial" panose="020B0604020202020204" pitchFamily="34" charset="0"/>
            <a:buChar char="•"/>
          </a:pPr>
          <a:r>
            <a:rPr lang="en-US" sz="1800" dirty="0"/>
            <a:t>Uses Muhlbauer’s “OR Gate”</a:t>
          </a:r>
        </a:p>
      </dgm:t>
    </dgm:pt>
    <dgm:pt modelId="{7ED83CC0-ECBB-419E-8A60-A9822AB2E47E}" type="parTrans" cxnId="{5761DAD6-87DF-4EB8-96E3-C04661F12EC6}">
      <dgm:prSet/>
      <dgm:spPr/>
      <dgm:t>
        <a:bodyPr/>
        <a:lstStyle/>
        <a:p>
          <a:endParaRPr lang="en-US"/>
        </a:p>
      </dgm:t>
    </dgm:pt>
    <dgm:pt modelId="{02B2B6B4-663D-4B32-9E50-8B70DC6A70E7}" type="sibTrans" cxnId="{5761DAD6-87DF-4EB8-96E3-C04661F12EC6}">
      <dgm:prSet/>
      <dgm:spPr/>
      <dgm:t>
        <a:bodyPr/>
        <a:lstStyle/>
        <a:p>
          <a:endParaRPr lang="en-US"/>
        </a:p>
      </dgm:t>
    </dgm:pt>
    <dgm:pt modelId="{1847AF09-265E-4C6D-8CDB-A74200E83A72}">
      <dgm:prSet custT="1"/>
      <dgm:spPr>
        <a:ln>
          <a:solidFill>
            <a:srgbClr val="551319"/>
          </a:solidFill>
        </a:ln>
      </dgm:spPr>
      <dgm:t>
        <a:bodyPr/>
        <a:lstStyle/>
        <a:p>
          <a:pPr>
            <a:buFont typeface="Arial" panose="020B0604020202020204" pitchFamily="34" charset="0"/>
            <a:buChar char="•"/>
          </a:pPr>
          <a:r>
            <a:rPr lang="en-US" sz="1800" dirty="0"/>
            <a:t>POF is the </a:t>
          </a:r>
          <a:r>
            <a:rPr lang="en-US" sz="1800" u="sng" dirty="0"/>
            <a:t>inverse</a:t>
          </a:r>
          <a:r>
            <a:rPr lang="en-US" sz="1800" dirty="0"/>
            <a:t> time to failure from the “EC Threat” OR the “IC Threat” OR “SCC Threat” OR the “MFG Threat”….</a:t>
          </a:r>
        </a:p>
      </dgm:t>
    </dgm:pt>
    <dgm:pt modelId="{F32DAADC-AF3F-47EB-850E-289A20ACCAC3}" type="parTrans" cxnId="{5E620F4A-ACA2-4BB9-B141-89A9E6670D6D}">
      <dgm:prSet/>
      <dgm:spPr/>
      <dgm:t>
        <a:bodyPr/>
        <a:lstStyle/>
        <a:p>
          <a:endParaRPr lang="en-US"/>
        </a:p>
      </dgm:t>
    </dgm:pt>
    <dgm:pt modelId="{96B5CE9C-28DF-45D3-A8B4-44E6FC294D5A}" type="sibTrans" cxnId="{5E620F4A-ACA2-4BB9-B141-89A9E6670D6D}">
      <dgm:prSet/>
      <dgm:spPr/>
      <dgm:t>
        <a:bodyPr/>
        <a:lstStyle/>
        <a:p>
          <a:endParaRPr lang="en-US"/>
        </a:p>
      </dgm:t>
    </dgm:pt>
    <dgm:pt modelId="{AC36BDE2-5D4A-4B66-9BAF-30E7DC39326E}" type="pres">
      <dgm:prSet presAssocID="{B49E5F23-1666-4582-B46E-459205343477}" presName="linearFlow" presStyleCnt="0">
        <dgm:presLayoutVars>
          <dgm:dir/>
          <dgm:animLvl val="lvl"/>
          <dgm:resizeHandles val="exact"/>
        </dgm:presLayoutVars>
      </dgm:prSet>
      <dgm:spPr/>
    </dgm:pt>
    <dgm:pt modelId="{BEED1278-2282-4D87-921E-A7ED0B84C379}" type="pres">
      <dgm:prSet presAssocID="{DE5B1659-35F4-4E89-9A05-388371464279}" presName="composite" presStyleCnt="0"/>
      <dgm:spPr/>
    </dgm:pt>
    <dgm:pt modelId="{9BA69336-7919-4A31-B3FF-3C0CA4D331A4}" type="pres">
      <dgm:prSet presAssocID="{DE5B1659-35F4-4E89-9A05-388371464279}" presName="parentText" presStyleLbl="alignNode1" presStyleIdx="0" presStyleCnt="2">
        <dgm:presLayoutVars>
          <dgm:chMax val="1"/>
          <dgm:bulletEnabled val="1"/>
        </dgm:presLayoutVars>
      </dgm:prSet>
      <dgm:spPr/>
    </dgm:pt>
    <dgm:pt modelId="{26859CFF-06BC-4BE0-941A-DD62C24FA716}" type="pres">
      <dgm:prSet presAssocID="{DE5B1659-35F4-4E89-9A05-388371464279}" presName="descendantText" presStyleLbl="alignAcc1" presStyleIdx="0" presStyleCnt="2">
        <dgm:presLayoutVars>
          <dgm:bulletEnabled val="1"/>
        </dgm:presLayoutVars>
      </dgm:prSet>
      <dgm:spPr/>
    </dgm:pt>
    <dgm:pt modelId="{846295D3-8D33-47EC-8CB2-B8E6A9A7BCBE}" type="pres">
      <dgm:prSet presAssocID="{D89034B4-317F-4F35-8F24-B2DCF9128103}" presName="sp" presStyleCnt="0"/>
      <dgm:spPr/>
    </dgm:pt>
    <dgm:pt modelId="{C0557175-5B29-4B08-8B0A-B8DE115D6C8F}" type="pres">
      <dgm:prSet presAssocID="{B689BF7E-B3DD-4FE5-988A-EDFC2B39244E}" presName="composite" presStyleCnt="0"/>
      <dgm:spPr/>
    </dgm:pt>
    <dgm:pt modelId="{0C73849B-1797-431B-B286-5A4AE888F18A}" type="pres">
      <dgm:prSet presAssocID="{B689BF7E-B3DD-4FE5-988A-EDFC2B39244E}" presName="parentText" presStyleLbl="alignNode1" presStyleIdx="1" presStyleCnt="2">
        <dgm:presLayoutVars>
          <dgm:chMax val="1"/>
          <dgm:bulletEnabled val="1"/>
        </dgm:presLayoutVars>
      </dgm:prSet>
      <dgm:spPr/>
    </dgm:pt>
    <dgm:pt modelId="{CE55F84C-5E40-43B6-8EA0-ACAFF3D78BB2}" type="pres">
      <dgm:prSet presAssocID="{B689BF7E-B3DD-4FE5-988A-EDFC2B39244E}" presName="descendantText" presStyleLbl="alignAcc1" presStyleIdx="1" presStyleCnt="2">
        <dgm:presLayoutVars>
          <dgm:bulletEnabled val="1"/>
        </dgm:presLayoutVars>
      </dgm:prSet>
      <dgm:spPr/>
    </dgm:pt>
  </dgm:ptLst>
  <dgm:cxnLst>
    <dgm:cxn modelId="{BC76580E-E656-46C9-92C5-7D5260CE9D2A}" srcId="{B49E5F23-1666-4582-B46E-459205343477}" destId="{B689BF7E-B3DD-4FE5-988A-EDFC2B39244E}" srcOrd="1" destOrd="0" parTransId="{95417FD2-ADE6-464C-B7DA-2D3CF814ABF6}" sibTransId="{3175235F-A208-4695-B4AA-F37048AED7B1}"/>
    <dgm:cxn modelId="{8D3B4115-1AAF-4510-909E-9A2DE48FF467}" type="presOf" srcId="{1847AF09-265E-4C6D-8CDB-A74200E83A72}" destId="{CE55F84C-5E40-43B6-8EA0-ACAFF3D78BB2}" srcOrd="0" destOrd="1" presId="urn:microsoft.com/office/officeart/2005/8/layout/chevron2"/>
    <dgm:cxn modelId="{F4CB3A22-0B45-4846-B9F1-31F4BADC6ED8}" type="presOf" srcId="{B034AD26-A860-47CB-A76C-4D7CC27F41EA}" destId="{CE55F84C-5E40-43B6-8EA0-ACAFF3D78BB2}" srcOrd="0" destOrd="0" presId="urn:microsoft.com/office/officeart/2005/8/layout/chevron2"/>
    <dgm:cxn modelId="{CC6C5D34-8B0E-4614-8DF9-A7B3FDB24EC0}" srcId="{DE5B1659-35F4-4E89-9A05-388371464279}" destId="{891D73E6-2D4A-40A1-89CA-3A50D1619C20}" srcOrd="0" destOrd="0" parTransId="{91761A07-FF04-4E1A-92F6-7D22E19B073D}" sibTransId="{C60BF9D0-EEB6-43BA-B60F-521A7870E57B}"/>
    <dgm:cxn modelId="{27171B3A-8C34-471D-BFC6-FABF09A7FC2D}" type="presOf" srcId="{B689BF7E-B3DD-4FE5-988A-EDFC2B39244E}" destId="{0C73849B-1797-431B-B286-5A4AE888F18A}" srcOrd="0" destOrd="0" presId="urn:microsoft.com/office/officeart/2005/8/layout/chevron2"/>
    <dgm:cxn modelId="{4F4B3D3B-FA30-4E3A-9BFD-9A9CEFE8F7BC}" type="presOf" srcId="{B49E5F23-1666-4582-B46E-459205343477}" destId="{AC36BDE2-5D4A-4B66-9BAF-30E7DC39326E}" srcOrd="0" destOrd="0" presId="urn:microsoft.com/office/officeart/2005/8/layout/chevron2"/>
    <dgm:cxn modelId="{5E620F4A-ACA2-4BB9-B141-89A9E6670D6D}" srcId="{B689BF7E-B3DD-4FE5-988A-EDFC2B39244E}" destId="{1847AF09-265E-4C6D-8CDB-A74200E83A72}" srcOrd="1" destOrd="0" parTransId="{F32DAADC-AF3F-47EB-850E-289A20ACCAC3}" sibTransId="{96B5CE9C-28DF-45D3-A8B4-44E6FC294D5A}"/>
    <dgm:cxn modelId="{2C5F009F-1595-4373-94E7-5D16E0DE8F96}" type="presOf" srcId="{891D73E6-2D4A-40A1-89CA-3A50D1619C20}" destId="{26859CFF-06BC-4BE0-941A-DD62C24FA716}" srcOrd="0" destOrd="0" presId="urn:microsoft.com/office/officeart/2005/8/layout/chevron2"/>
    <dgm:cxn modelId="{3D73E2B0-0263-4539-948C-0D3BA097DBA9}" type="presOf" srcId="{DE5B1659-35F4-4E89-9A05-388371464279}" destId="{9BA69336-7919-4A31-B3FF-3C0CA4D331A4}" srcOrd="0" destOrd="0" presId="urn:microsoft.com/office/officeart/2005/8/layout/chevron2"/>
    <dgm:cxn modelId="{44CD1FD1-FE92-4385-A773-76CAE7D1FA22}" srcId="{B49E5F23-1666-4582-B46E-459205343477}" destId="{DE5B1659-35F4-4E89-9A05-388371464279}" srcOrd="0" destOrd="0" parTransId="{5CB2ED77-6EDD-415B-939A-7D07AB3F5037}" sibTransId="{D89034B4-317F-4F35-8F24-B2DCF9128103}"/>
    <dgm:cxn modelId="{5761DAD6-87DF-4EB8-96E3-C04661F12EC6}" srcId="{B689BF7E-B3DD-4FE5-988A-EDFC2B39244E}" destId="{B034AD26-A860-47CB-A76C-4D7CC27F41EA}" srcOrd="0" destOrd="0" parTransId="{7ED83CC0-ECBB-419E-8A60-A9822AB2E47E}" sibTransId="{02B2B6B4-663D-4B32-9E50-8B70DC6A70E7}"/>
    <dgm:cxn modelId="{B3E6F82A-D818-4C8D-B60B-BF7A29DC997F}" type="presParOf" srcId="{AC36BDE2-5D4A-4B66-9BAF-30E7DC39326E}" destId="{BEED1278-2282-4D87-921E-A7ED0B84C379}" srcOrd="0" destOrd="0" presId="urn:microsoft.com/office/officeart/2005/8/layout/chevron2"/>
    <dgm:cxn modelId="{023ECC2B-2434-4DC7-B9C6-FE1571D95740}" type="presParOf" srcId="{BEED1278-2282-4D87-921E-A7ED0B84C379}" destId="{9BA69336-7919-4A31-B3FF-3C0CA4D331A4}" srcOrd="0" destOrd="0" presId="urn:microsoft.com/office/officeart/2005/8/layout/chevron2"/>
    <dgm:cxn modelId="{06D68265-A195-467F-80B3-48180EA9227B}" type="presParOf" srcId="{BEED1278-2282-4D87-921E-A7ED0B84C379}" destId="{26859CFF-06BC-4BE0-941A-DD62C24FA716}" srcOrd="1" destOrd="0" presId="urn:microsoft.com/office/officeart/2005/8/layout/chevron2"/>
    <dgm:cxn modelId="{484AFDEA-0C33-489D-9DAE-C2B9B894E788}" type="presParOf" srcId="{AC36BDE2-5D4A-4B66-9BAF-30E7DC39326E}" destId="{846295D3-8D33-47EC-8CB2-B8E6A9A7BCBE}" srcOrd="1" destOrd="0" presId="urn:microsoft.com/office/officeart/2005/8/layout/chevron2"/>
    <dgm:cxn modelId="{2AC68C96-88D2-414E-AB0B-4DF315E2E618}" type="presParOf" srcId="{AC36BDE2-5D4A-4B66-9BAF-30E7DC39326E}" destId="{C0557175-5B29-4B08-8B0A-B8DE115D6C8F}" srcOrd="2" destOrd="0" presId="urn:microsoft.com/office/officeart/2005/8/layout/chevron2"/>
    <dgm:cxn modelId="{B2C986E5-B9D9-4322-8A48-2A67D0BABEA0}" type="presParOf" srcId="{C0557175-5B29-4B08-8B0A-B8DE115D6C8F}" destId="{0C73849B-1797-431B-B286-5A4AE888F18A}" srcOrd="0" destOrd="0" presId="urn:microsoft.com/office/officeart/2005/8/layout/chevron2"/>
    <dgm:cxn modelId="{22B2D7EB-5225-42A9-901A-B5E7E0DFBA85}" type="presParOf" srcId="{C0557175-5B29-4B08-8B0A-B8DE115D6C8F}" destId="{CE55F84C-5E40-43B6-8EA0-ACAFF3D78BB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9E5F23-1666-4582-B46E-459205343477}" type="doc">
      <dgm:prSet loTypeId="urn:microsoft.com/office/officeart/2005/8/layout/chevron2" loCatId="Inbox" qsTypeId="urn:microsoft.com/office/officeart/2005/8/quickstyle/simple1" qsCatId="simple" csTypeId="urn:microsoft.com/office/officeart/2005/8/colors/ColorSchemeForSuggestions" csCatId="other" phldr="1"/>
      <dgm:spPr/>
      <dgm:t>
        <a:bodyPr/>
        <a:lstStyle/>
        <a:p>
          <a:endParaRPr lang="en-US"/>
        </a:p>
      </dgm:t>
    </dgm:pt>
    <dgm:pt modelId="{DE5B1659-35F4-4E89-9A05-388371464279}">
      <dgm:prSet/>
      <dgm:spPr>
        <a:solidFill>
          <a:srgbClr val="726F62"/>
        </a:solidFill>
        <a:ln>
          <a:solidFill>
            <a:srgbClr val="551319"/>
          </a:solidFill>
        </a:ln>
      </dgm:spPr>
      <dgm:t>
        <a:bodyPr/>
        <a:lstStyle/>
        <a:p>
          <a:r>
            <a:rPr lang="en-US" dirty="0"/>
            <a:t>The Math</a:t>
          </a:r>
        </a:p>
      </dgm:t>
    </dgm:pt>
    <dgm:pt modelId="{5CB2ED77-6EDD-415B-939A-7D07AB3F5037}" type="parTrans" cxnId="{44CD1FD1-FE92-4385-A773-76CAE7D1FA22}">
      <dgm:prSet/>
      <dgm:spPr/>
      <dgm:t>
        <a:bodyPr/>
        <a:lstStyle/>
        <a:p>
          <a:endParaRPr lang="en-US"/>
        </a:p>
      </dgm:t>
    </dgm:pt>
    <dgm:pt modelId="{D89034B4-317F-4F35-8F24-B2DCF9128103}" type="sibTrans" cxnId="{44CD1FD1-FE92-4385-A773-76CAE7D1FA22}">
      <dgm:prSet/>
      <dgm:spPr/>
      <dgm:t>
        <a:bodyPr/>
        <a:lstStyle/>
        <a:p>
          <a:endParaRPr lang="en-US"/>
        </a:p>
      </dgm:t>
    </dgm:pt>
    <dgm:pt modelId="{891D73E6-2D4A-40A1-89CA-3A50D1619C20}">
      <dgm:prSet custT="1"/>
      <dgm:spPr>
        <a:ln>
          <a:solidFill>
            <a:srgbClr val="551319"/>
          </a:solidFill>
        </a:ln>
      </dgm:spPr>
      <dgm:t>
        <a:bodyPr/>
        <a:lstStyle/>
        <a:p>
          <a:pPr>
            <a:buNone/>
          </a:pPr>
          <a:r>
            <a:rPr lang="en-US" sz="1800" dirty="0"/>
            <a:t>TP = (Exposure) * (1 – Mitigation) * (1- Resistance)</a:t>
          </a:r>
        </a:p>
      </dgm:t>
    </dgm:pt>
    <dgm:pt modelId="{91761A07-FF04-4E1A-92F6-7D22E19B073D}" type="parTrans" cxnId="{CC6C5D34-8B0E-4614-8DF9-A7B3FDB24EC0}">
      <dgm:prSet/>
      <dgm:spPr/>
      <dgm:t>
        <a:bodyPr/>
        <a:lstStyle/>
        <a:p>
          <a:endParaRPr lang="en-US"/>
        </a:p>
      </dgm:t>
    </dgm:pt>
    <dgm:pt modelId="{C60BF9D0-EEB6-43BA-B60F-521A7870E57B}" type="sibTrans" cxnId="{CC6C5D34-8B0E-4614-8DF9-A7B3FDB24EC0}">
      <dgm:prSet/>
      <dgm:spPr/>
      <dgm:t>
        <a:bodyPr/>
        <a:lstStyle/>
        <a:p>
          <a:endParaRPr lang="en-US"/>
        </a:p>
      </dgm:t>
    </dgm:pt>
    <dgm:pt modelId="{B689BF7E-B3DD-4FE5-988A-EDFC2B39244E}">
      <dgm:prSet/>
      <dgm:spPr>
        <a:solidFill>
          <a:srgbClr val="726F62"/>
        </a:solidFill>
        <a:ln>
          <a:solidFill>
            <a:srgbClr val="551319"/>
          </a:solidFill>
        </a:ln>
      </dgm:spPr>
      <dgm:t>
        <a:bodyPr/>
        <a:lstStyle/>
        <a:p>
          <a:r>
            <a:rPr lang="en-US" dirty="0"/>
            <a:t>What It “Means”</a:t>
          </a:r>
        </a:p>
      </dgm:t>
    </dgm:pt>
    <dgm:pt modelId="{95417FD2-ADE6-464C-B7DA-2D3CF814ABF6}" type="parTrans" cxnId="{BC76580E-E656-46C9-92C5-7D5260CE9D2A}">
      <dgm:prSet/>
      <dgm:spPr/>
      <dgm:t>
        <a:bodyPr/>
        <a:lstStyle/>
        <a:p>
          <a:endParaRPr lang="en-US"/>
        </a:p>
      </dgm:t>
    </dgm:pt>
    <dgm:pt modelId="{3175235F-A208-4695-B4AA-F37048AED7B1}" type="sibTrans" cxnId="{BC76580E-E656-46C9-92C5-7D5260CE9D2A}">
      <dgm:prSet/>
      <dgm:spPr/>
      <dgm:t>
        <a:bodyPr/>
        <a:lstStyle/>
        <a:p>
          <a:endParaRPr lang="en-US"/>
        </a:p>
      </dgm:t>
    </dgm:pt>
    <dgm:pt modelId="{B034AD26-A860-47CB-A76C-4D7CC27F41EA}">
      <dgm:prSet custT="1"/>
      <dgm:spPr>
        <a:ln>
          <a:solidFill>
            <a:srgbClr val="551319"/>
          </a:solidFill>
        </a:ln>
      </dgm:spPr>
      <dgm:t>
        <a:bodyPr/>
        <a:lstStyle/>
        <a:p>
          <a:pPr>
            <a:buNone/>
          </a:pPr>
          <a:r>
            <a:rPr lang="en-US" sz="1800" dirty="0"/>
            <a:t>   The EC threat score used in the POF calculation is the remaining threat after mitigation and resistance, OR the </a:t>
          </a:r>
          <a:r>
            <a:rPr lang="en-US" sz="1800" i="1" u="none" dirty="0"/>
            <a:t>non-mitigated and non-resistant portion of the exposure from a threat</a:t>
          </a:r>
          <a:r>
            <a:rPr lang="en-US" sz="1800" dirty="0"/>
            <a:t>.</a:t>
          </a:r>
        </a:p>
      </dgm:t>
    </dgm:pt>
    <dgm:pt modelId="{7ED83CC0-ECBB-419E-8A60-A9822AB2E47E}" type="parTrans" cxnId="{5761DAD6-87DF-4EB8-96E3-C04661F12EC6}">
      <dgm:prSet/>
      <dgm:spPr/>
      <dgm:t>
        <a:bodyPr/>
        <a:lstStyle/>
        <a:p>
          <a:endParaRPr lang="en-US"/>
        </a:p>
      </dgm:t>
    </dgm:pt>
    <dgm:pt modelId="{02B2B6B4-663D-4B32-9E50-8B70DC6A70E7}" type="sibTrans" cxnId="{5761DAD6-87DF-4EB8-96E3-C04661F12EC6}">
      <dgm:prSet/>
      <dgm:spPr/>
      <dgm:t>
        <a:bodyPr/>
        <a:lstStyle/>
        <a:p>
          <a:endParaRPr lang="en-US"/>
        </a:p>
      </dgm:t>
    </dgm:pt>
    <dgm:pt modelId="{BF939ED7-8F4A-4631-AF9D-0BBDFB4AEEAF}">
      <dgm:prSet custT="1"/>
      <dgm:spPr>
        <a:ln>
          <a:solidFill>
            <a:srgbClr val="551319"/>
          </a:solidFill>
        </a:ln>
      </dgm:spPr>
      <dgm:t>
        <a:bodyPr/>
        <a:lstStyle/>
        <a:p>
          <a:pPr>
            <a:buNone/>
          </a:pPr>
          <a:r>
            <a:rPr lang="en-US" sz="1800" dirty="0"/>
            <a:t>-or-</a:t>
          </a:r>
        </a:p>
      </dgm:t>
    </dgm:pt>
    <dgm:pt modelId="{36573B44-005B-43AD-AC89-9F5F0727524B}" type="parTrans" cxnId="{95AF472B-F75B-4C79-9EE9-58B51E00A0BF}">
      <dgm:prSet/>
      <dgm:spPr/>
      <dgm:t>
        <a:bodyPr/>
        <a:lstStyle/>
        <a:p>
          <a:endParaRPr lang="en-US"/>
        </a:p>
      </dgm:t>
    </dgm:pt>
    <dgm:pt modelId="{15997674-617B-448C-8E6E-EEF3D6574025}" type="sibTrans" cxnId="{95AF472B-F75B-4C79-9EE9-58B51E00A0BF}">
      <dgm:prSet/>
      <dgm:spPr/>
      <dgm:t>
        <a:bodyPr/>
        <a:lstStyle/>
        <a:p>
          <a:endParaRPr lang="en-US"/>
        </a:p>
      </dgm:t>
    </dgm:pt>
    <dgm:pt modelId="{97539BAE-F1A8-4138-8856-5A4A3D9CD381}">
      <dgm:prSet custT="1"/>
      <dgm:spPr>
        <a:ln>
          <a:solidFill>
            <a:srgbClr val="551319"/>
          </a:solidFill>
        </a:ln>
      </dgm:spPr>
      <dgm:t>
        <a:bodyPr/>
        <a:lstStyle/>
        <a:p>
          <a:pPr>
            <a:buNone/>
          </a:pPr>
          <a:r>
            <a:rPr lang="en-US" sz="1800" dirty="0"/>
            <a:t>EC = 1/TTF</a:t>
          </a:r>
        </a:p>
      </dgm:t>
    </dgm:pt>
    <dgm:pt modelId="{121B7CB7-1539-4C7E-A3FF-6E91D34467C2}" type="parTrans" cxnId="{BDF56BCF-0A94-4FDA-818C-8E5A18E696E8}">
      <dgm:prSet/>
      <dgm:spPr/>
      <dgm:t>
        <a:bodyPr/>
        <a:lstStyle/>
        <a:p>
          <a:endParaRPr lang="en-US"/>
        </a:p>
      </dgm:t>
    </dgm:pt>
    <dgm:pt modelId="{0EC7E365-865B-4B48-8583-F6D5AF76708D}" type="sibTrans" cxnId="{BDF56BCF-0A94-4FDA-818C-8E5A18E696E8}">
      <dgm:prSet/>
      <dgm:spPr/>
      <dgm:t>
        <a:bodyPr/>
        <a:lstStyle/>
        <a:p>
          <a:endParaRPr lang="en-US"/>
        </a:p>
      </dgm:t>
    </dgm:pt>
    <dgm:pt modelId="{4518D001-F09A-4E26-8D45-B7D94D2AE13E}">
      <dgm:prSet custT="1"/>
      <dgm:spPr>
        <a:ln>
          <a:solidFill>
            <a:srgbClr val="551319"/>
          </a:solidFill>
        </a:ln>
      </dgm:spPr>
      <dgm:t>
        <a:bodyPr/>
        <a:lstStyle/>
        <a:p>
          <a:r>
            <a:rPr lang="en-US" sz="1400" dirty="0">
              <a:latin typeface="Calibri" panose="020F0502020204030204" pitchFamily="34" charset="0"/>
            </a:rPr>
            <a:t>TTF = Resistance / (Exposure x (1 – Mitigation))</a:t>
          </a:r>
          <a:endParaRPr lang="en-US" sz="1400" dirty="0"/>
        </a:p>
      </dgm:t>
    </dgm:pt>
    <dgm:pt modelId="{E8B85229-6099-4AB4-ACAE-95802357B729}" type="parTrans" cxnId="{AD1E09B7-9588-4786-904C-3B43F0DFED2F}">
      <dgm:prSet/>
      <dgm:spPr/>
      <dgm:t>
        <a:bodyPr/>
        <a:lstStyle/>
        <a:p>
          <a:endParaRPr lang="en-US"/>
        </a:p>
      </dgm:t>
    </dgm:pt>
    <dgm:pt modelId="{B5EF0DFD-40B8-479C-B301-BCD233ED9F92}" type="sibTrans" cxnId="{AD1E09B7-9588-4786-904C-3B43F0DFED2F}">
      <dgm:prSet/>
      <dgm:spPr/>
      <dgm:t>
        <a:bodyPr/>
        <a:lstStyle/>
        <a:p>
          <a:endParaRPr lang="en-US"/>
        </a:p>
      </dgm:t>
    </dgm:pt>
    <dgm:pt modelId="{AC36BDE2-5D4A-4B66-9BAF-30E7DC39326E}" type="pres">
      <dgm:prSet presAssocID="{B49E5F23-1666-4582-B46E-459205343477}" presName="linearFlow" presStyleCnt="0">
        <dgm:presLayoutVars>
          <dgm:dir/>
          <dgm:animLvl val="lvl"/>
          <dgm:resizeHandles val="exact"/>
        </dgm:presLayoutVars>
      </dgm:prSet>
      <dgm:spPr/>
    </dgm:pt>
    <dgm:pt modelId="{BEED1278-2282-4D87-921E-A7ED0B84C379}" type="pres">
      <dgm:prSet presAssocID="{DE5B1659-35F4-4E89-9A05-388371464279}" presName="composite" presStyleCnt="0"/>
      <dgm:spPr/>
    </dgm:pt>
    <dgm:pt modelId="{9BA69336-7919-4A31-B3FF-3C0CA4D331A4}" type="pres">
      <dgm:prSet presAssocID="{DE5B1659-35F4-4E89-9A05-388371464279}" presName="parentText" presStyleLbl="alignNode1" presStyleIdx="0" presStyleCnt="2">
        <dgm:presLayoutVars>
          <dgm:chMax val="1"/>
          <dgm:bulletEnabled val="1"/>
        </dgm:presLayoutVars>
      </dgm:prSet>
      <dgm:spPr/>
    </dgm:pt>
    <dgm:pt modelId="{26859CFF-06BC-4BE0-941A-DD62C24FA716}" type="pres">
      <dgm:prSet presAssocID="{DE5B1659-35F4-4E89-9A05-388371464279}" presName="descendantText" presStyleLbl="alignAcc1" presStyleIdx="0" presStyleCnt="2">
        <dgm:presLayoutVars>
          <dgm:bulletEnabled val="1"/>
        </dgm:presLayoutVars>
      </dgm:prSet>
      <dgm:spPr/>
    </dgm:pt>
    <dgm:pt modelId="{846295D3-8D33-47EC-8CB2-B8E6A9A7BCBE}" type="pres">
      <dgm:prSet presAssocID="{D89034B4-317F-4F35-8F24-B2DCF9128103}" presName="sp" presStyleCnt="0"/>
      <dgm:spPr/>
    </dgm:pt>
    <dgm:pt modelId="{C0557175-5B29-4B08-8B0A-B8DE115D6C8F}" type="pres">
      <dgm:prSet presAssocID="{B689BF7E-B3DD-4FE5-988A-EDFC2B39244E}" presName="composite" presStyleCnt="0"/>
      <dgm:spPr/>
    </dgm:pt>
    <dgm:pt modelId="{0C73849B-1797-431B-B286-5A4AE888F18A}" type="pres">
      <dgm:prSet presAssocID="{B689BF7E-B3DD-4FE5-988A-EDFC2B39244E}" presName="parentText" presStyleLbl="alignNode1" presStyleIdx="1" presStyleCnt="2">
        <dgm:presLayoutVars>
          <dgm:chMax val="1"/>
          <dgm:bulletEnabled val="1"/>
        </dgm:presLayoutVars>
      </dgm:prSet>
      <dgm:spPr/>
    </dgm:pt>
    <dgm:pt modelId="{CE55F84C-5E40-43B6-8EA0-ACAFF3D78BB2}" type="pres">
      <dgm:prSet presAssocID="{B689BF7E-B3DD-4FE5-988A-EDFC2B39244E}" presName="descendantText" presStyleLbl="alignAcc1" presStyleIdx="1" presStyleCnt="2">
        <dgm:presLayoutVars>
          <dgm:bulletEnabled val="1"/>
        </dgm:presLayoutVars>
      </dgm:prSet>
      <dgm:spPr/>
    </dgm:pt>
  </dgm:ptLst>
  <dgm:cxnLst>
    <dgm:cxn modelId="{EB50C804-A843-46B8-92B4-D5E57CA17CA2}" type="presOf" srcId="{BF939ED7-8F4A-4631-AF9D-0BBDFB4AEEAF}" destId="{26859CFF-06BC-4BE0-941A-DD62C24FA716}" srcOrd="0" destOrd="1" presId="urn:microsoft.com/office/officeart/2005/8/layout/chevron2"/>
    <dgm:cxn modelId="{BC76580E-E656-46C9-92C5-7D5260CE9D2A}" srcId="{B49E5F23-1666-4582-B46E-459205343477}" destId="{B689BF7E-B3DD-4FE5-988A-EDFC2B39244E}" srcOrd="1" destOrd="0" parTransId="{95417FD2-ADE6-464C-B7DA-2D3CF814ABF6}" sibTransId="{3175235F-A208-4695-B4AA-F37048AED7B1}"/>
    <dgm:cxn modelId="{F4CB3A22-0B45-4846-B9F1-31F4BADC6ED8}" type="presOf" srcId="{B034AD26-A860-47CB-A76C-4D7CC27F41EA}" destId="{CE55F84C-5E40-43B6-8EA0-ACAFF3D78BB2}" srcOrd="0" destOrd="0" presId="urn:microsoft.com/office/officeart/2005/8/layout/chevron2"/>
    <dgm:cxn modelId="{95AF472B-F75B-4C79-9EE9-58B51E00A0BF}" srcId="{DE5B1659-35F4-4E89-9A05-388371464279}" destId="{BF939ED7-8F4A-4631-AF9D-0BBDFB4AEEAF}" srcOrd="1" destOrd="0" parTransId="{36573B44-005B-43AD-AC89-9F5F0727524B}" sibTransId="{15997674-617B-448C-8E6E-EEF3D6574025}"/>
    <dgm:cxn modelId="{CC6C5D34-8B0E-4614-8DF9-A7B3FDB24EC0}" srcId="{DE5B1659-35F4-4E89-9A05-388371464279}" destId="{891D73E6-2D4A-40A1-89CA-3A50D1619C20}" srcOrd="0" destOrd="0" parTransId="{91761A07-FF04-4E1A-92F6-7D22E19B073D}" sibTransId="{C60BF9D0-EEB6-43BA-B60F-521A7870E57B}"/>
    <dgm:cxn modelId="{27171B3A-8C34-471D-BFC6-FABF09A7FC2D}" type="presOf" srcId="{B689BF7E-B3DD-4FE5-988A-EDFC2B39244E}" destId="{0C73849B-1797-431B-B286-5A4AE888F18A}" srcOrd="0" destOrd="0" presId="urn:microsoft.com/office/officeart/2005/8/layout/chevron2"/>
    <dgm:cxn modelId="{4F4B3D3B-FA30-4E3A-9BFD-9A9CEFE8F7BC}" type="presOf" srcId="{B49E5F23-1666-4582-B46E-459205343477}" destId="{AC36BDE2-5D4A-4B66-9BAF-30E7DC39326E}" srcOrd="0" destOrd="0" presId="urn:microsoft.com/office/officeart/2005/8/layout/chevron2"/>
    <dgm:cxn modelId="{915DFC5B-061A-4016-A7FA-D8E9C3B7DF69}" type="presOf" srcId="{4518D001-F09A-4E26-8D45-B7D94D2AE13E}" destId="{26859CFF-06BC-4BE0-941A-DD62C24FA716}" srcOrd="0" destOrd="3" presId="urn:microsoft.com/office/officeart/2005/8/layout/chevron2"/>
    <dgm:cxn modelId="{5C8DD776-7079-406C-95D0-755EA16B9551}" type="presOf" srcId="{97539BAE-F1A8-4138-8856-5A4A3D9CD381}" destId="{26859CFF-06BC-4BE0-941A-DD62C24FA716}" srcOrd="0" destOrd="2" presId="urn:microsoft.com/office/officeart/2005/8/layout/chevron2"/>
    <dgm:cxn modelId="{2C5F009F-1595-4373-94E7-5D16E0DE8F96}" type="presOf" srcId="{891D73E6-2D4A-40A1-89CA-3A50D1619C20}" destId="{26859CFF-06BC-4BE0-941A-DD62C24FA716}" srcOrd="0" destOrd="0" presId="urn:microsoft.com/office/officeart/2005/8/layout/chevron2"/>
    <dgm:cxn modelId="{3D73E2B0-0263-4539-948C-0D3BA097DBA9}" type="presOf" srcId="{DE5B1659-35F4-4E89-9A05-388371464279}" destId="{9BA69336-7919-4A31-B3FF-3C0CA4D331A4}" srcOrd="0" destOrd="0" presId="urn:microsoft.com/office/officeart/2005/8/layout/chevron2"/>
    <dgm:cxn modelId="{AD1E09B7-9588-4786-904C-3B43F0DFED2F}" srcId="{97539BAE-F1A8-4138-8856-5A4A3D9CD381}" destId="{4518D001-F09A-4E26-8D45-B7D94D2AE13E}" srcOrd="0" destOrd="0" parTransId="{E8B85229-6099-4AB4-ACAE-95802357B729}" sibTransId="{B5EF0DFD-40B8-479C-B301-BCD233ED9F92}"/>
    <dgm:cxn modelId="{BDF56BCF-0A94-4FDA-818C-8E5A18E696E8}" srcId="{DE5B1659-35F4-4E89-9A05-388371464279}" destId="{97539BAE-F1A8-4138-8856-5A4A3D9CD381}" srcOrd="2" destOrd="0" parTransId="{121B7CB7-1539-4C7E-A3FF-6E91D34467C2}" sibTransId="{0EC7E365-865B-4B48-8583-F6D5AF76708D}"/>
    <dgm:cxn modelId="{44CD1FD1-FE92-4385-A773-76CAE7D1FA22}" srcId="{B49E5F23-1666-4582-B46E-459205343477}" destId="{DE5B1659-35F4-4E89-9A05-388371464279}" srcOrd="0" destOrd="0" parTransId="{5CB2ED77-6EDD-415B-939A-7D07AB3F5037}" sibTransId="{D89034B4-317F-4F35-8F24-B2DCF9128103}"/>
    <dgm:cxn modelId="{5761DAD6-87DF-4EB8-96E3-C04661F12EC6}" srcId="{B689BF7E-B3DD-4FE5-988A-EDFC2B39244E}" destId="{B034AD26-A860-47CB-A76C-4D7CC27F41EA}" srcOrd="0" destOrd="0" parTransId="{7ED83CC0-ECBB-419E-8A60-A9822AB2E47E}" sibTransId="{02B2B6B4-663D-4B32-9E50-8B70DC6A70E7}"/>
    <dgm:cxn modelId="{B3E6F82A-D818-4C8D-B60B-BF7A29DC997F}" type="presParOf" srcId="{AC36BDE2-5D4A-4B66-9BAF-30E7DC39326E}" destId="{BEED1278-2282-4D87-921E-A7ED0B84C379}" srcOrd="0" destOrd="0" presId="urn:microsoft.com/office/officeart/2005/8/layout/chevron2"/>
    <dgm:cxn modelId="{023ECC2B-2434-4DC7-B9C6-FE1571D95740}" type="presParOf" srcId="{BEED1278-2282-4D87-921E-A7ED0B84C379}" destId="{9BA69336-7919-4A31-B3FF-3C0CA4D331A4}" srcOrd="0" destOrd="0" presId="urn:microsoft.com/office/officeart/2005/8/layout/chevron2"/>
    <dgm:cxn modelId="{06D68265-A195-467F-80B3-48180EA9227B}" type="presParOf" srcId="{BEED1278-2282-4D87-921E-A7ED0B84C379}" destId="{26859CFF-06BC-4BE0-941A-DD62C24FA716}" srcOrd="1" destOrd="0" presId="urn:microsoft.com/office/officeart/2005/8/layout/chevron2"/>
    <dgm:cxn modelId="{484AFDEA-0C33-489D-9DAE-C2B9B894E788}" type="presParOf" srcId="{AC36BDE2-5D4A-4B66-9BAF-30E7DC39326E}" destId="{846295D3-8D33-47EC-8CB2-B8E6A9A7BCBE}" srcOrd="1" destOrd="0" presId="urn:microsoft.com/office/officeart/2005/8/layout/chevron2"/>
    <dgm:cxn modelId="{2AC68C96-88D2-414E-AB0B-4DF315E2E618}" type="presParOf" srcId="{AC36BDE2-5D4A-4B66-9BAF-30E7DC39326E}" destId="{C0557175-5B29-4B08-8B0A-B8DE115D6C8F}" srcOrd="2" destOrd="0" presId="urn:microsoft.com/office/officeart/2005/8/layout/chevron2"/>
    <dgm:cxn modelId="{B2C986E5-B9D9-4322-8A48-2A67D0BABEA0}" type="presParOf" srcId="{C0557175-5B29-4B08-8B0A-B8DE115D6C8F}" destId="{0C73849B-1797-431B-B286-5A4AE888F18A}" srcOrd="0" destOrd="0" presId="urn:microsoft.com/office/officeart/2005/8/layout/chevron2"/>
    <dgm:cxn modelId="{22B2D7EB-5225-42A9-901A-B5E7E0DFBA85}" type="presParOf" srcId="{C0557175-5B29-4B08-8B0A-B8DE115D6C8F}" destId="{CE55F84C-5E40-43B6-8EA0-ACAFF3D78BB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9E5F23-1666-4582-B46E-459205343477}" type="doc">
      <dgm:prSet loTypeId="urn:microsoft.com/office/officeart/2005/8/layout/chevron2" loCatId="Inbox" qsTypeId="urn:microsoft.com/office/officeart/2005/8/quickstyle/simple1" qsCatId="simple" csTypeId="urn:microsoft.com/office/officeart/2005/8/colors/ColorSchemeForSuggestions" csCatId="other" phldr="1"/>
      <dgm:spPr/>
      <dgm:t>
        <a:bodyPr/>
        <a:lstStyle/>
        <a:p>
          <a:endParaRPr lang="en-US"/>
        </a:p>
      </dgm:t>
    </dgm:pt>
    <dgm:pt modelId="{DE5B1659-35F4-4E89-9A05-388371464279}">
      <dgm:prSet/>
      <dgm:spPr>
        <a:solidFill>
          <a:srgbClr val="726F62"/>
        </a:solidFill>
        <a:ln>
          <a:solidFill>
            <a:srgbClr val="551319"/>
          </a:solidFill>
        </a:ln>
      </dgm:spPr>
      <dgm:t>
        <a:bodyPr/>
        <a:lstStyle/>
        <a:p>
          <a:r>
            <a:rPr lang="en-US" dirty="0"/>
            <a:t>The Math</a:t>
          </a:r>
        </a:p>
      </dgm:t>
    </dgm:pt>
    <dgm:pt modelId="{5CB2ED77-6EDD-415B-939A-7D07AB3F5037}" type="parTrans" cxnId="{44CD1FD1-FE92-4385-A773-76CAE7D1FA22}">
      <dgm:prSet/>
      <dgm:spPr/>
      <dgm:t>
        <a:bodyPr/>
        <a:lstStyle/>
        <a:p>
          <a:endParaRPr lang="en-US"/>
        </a:p>
      </dgm:t>
    </dgm:pt>
    <dgm:pt modelId="{D89034B4-317F-4F35-8F24-B2DCF9128103}" type="sibTrans" cxnId="{44CD1FD1-FE92-4385-A773-76CAE7D1FA22}">
      <dgm:prSet/>
      <dgm:spPr/>
      <dgm:t>
        <a:bodyPr/>
        <a:lstStyle/>
        <a:p>
          <a:endParaRPr lang="en-US"/>
        </a:p>
      </dgm:t>
    </dgm:pt>
    <dgm:pt modelId="{891D73E6-2D4A-40A1-89CA-3A50D1619C20}">
      <dgm:prSet custT="1"/>
      <dgm:spPr>
        <a:ln>
          <a:solidFill>
            <a:srgbClr val="551319"/>
          </a:solidFill>
        </a:ln>
      </dgm:spPr>
      <dgm:t>
        <a:bodyPr/>
        <a:lstStyle/>
        <a:p>
          <a:pPr>
            <a:buNone/>
          </a:pPr>
          <a:r>
            <a:rPr lang="en-US" altLang="en-US" sz="1800" dirty="0"/>
            <a:t>Resistance = 1 – [(1 – Variable R</a:t>
          </a:r>
          <a:r>
            <a:rPr lang="en-US" altLang="en-US" sz="1800" baseline="-25000" dirty="0"/>
            <a:t>1</a:t>
          </a:r>
          <a:r>
            <a:rPr lang="en-US" altLang="en-US" sz="1800" dirty="0"/>
            <a:t>) * (1 – Variable R</a:t>
          </a:r>
          <a:r>
            <a:rPr lang="en-US" altLang="en-US" sz="1800" baseline="-25000" dirty="0"/>
            <a:t>2</a:t>
          </a:r>
          <a:r>
            <a:rPr lang="en-US" altLang="en-US" sz="1800" dirty="0"/>
            <a:t>) *……..* (1 – Variable R</a:t>
          </a:r>
          <a:r>
            <a:rPr lang="en-US" altLang="en-US" sz="1800" baseline="-25000" dirty="0"/>
            <a:t>n</a:t>
          </a:r>
          <a:r>
            <a:rPr lang="en-US" altLang="en-US" sz="1800" dirty="0"/>
            <a:t>)]</a:t>
          </a:r>
          <a:endParaRPr lang="en-US" sz="1800" dirty="0"/>
        </a:p>
      </dgm:t>
    </dgm:pt>
    <dgm:pt modelId="{91761A07-FF04-4E1A-92F6-7D22E19B073D}" type="parTrans" cxnId="{CC6C5D34-8B0E-4614-8DF9-A7B3FDB24EC0}">
      <dgm:prSet/>
      <dgm:spPr/>
      <dgm:t>
        <a:bodyPr/>
        <a:lstStyle/>
        <a:p>
          <a:endParaRPr lang="en-US"/>
        </a:p>
      </dgm:t>
    </dgm:pt>
    <dgm:pt modelId="{C60BF9D0-EEB6-43BA-B60F-521A7870E57B}" type="sibTrans" cxnId="{CC6C5D34-8B0E-4614-8DF9-A7B3FDB24EC0}">
      <dgm:prSet/>
      <dgm:spPr/>
      <dgm:t>
        <a:bodyPr/>
        <a:lstStyle/>
        <a:p>
          <a:endParaRPr lang="en-US"/>
        </a:p>
      </dgm:t>
    </dgm:pt>
    <dgm:pt modelId="{B689BF7E-B3DD-4FE5-988A-EDFC2B39244E}">
      <dgm:prSet/>
      <dgm:spPr>
        <a:solidFill>
          <a:srgbClr val="726F62"/>
        </a:solidFill>
        <a:ln>
          <a:solidFill>
            <a:srgbClr val="551319"/>
          </a:solidFill>
        </a:ln>
      </dgm:spPr>
      <dgm:t>
        <a:bodyPr/>
        <a:lstStyle/>
        <a:p>
          <a:r>
            <a:rPr lang="en-US" dirty="0"/>
            <a:t>What It “Means”</a:t>
          </a:r>
        </a:p>
      </dgm:t>
    </dgm:pt>
    <dgm:pt modelId="{95417FD2-ADE6-464C-B7DA-2D3CF814ABF6}" type="parTrans" cxnId="{BC76580E-E656-46C9-92C5-7D5260CE9D2A}">
      <dgm:prSet/>
      <dgm:spPr/>
      <dgm:t>
        <a:bodyPr/>
        <a:lstStyle/>
        <a:p>
          <a:endParaRPr lang="en-US"/>
        </a:p>
      </dgm:t>
    </dgm:pt>
    <dgm:pt modelId="{3175235F-A208-4695-B4AA-F37048AED7B1}" type="sibTrans" cxnId="{BC76580E-E656-46C9-92C5-7D5260CE9D2A}">
      <dgm:prSet/>
      <dgm:spPr/>
      <dgm:t>
        <a:bodyPr/>
        <a:lstStyle/>
        <a:p>
          <a:endParaRPr lang="en-US"/>
        </a:p>
      </dgm:t>
    </dgm:pt>
    <dgm:pt modelId="{B034AD26-A860-47CB-A76C-4D7CC27F41EA}">
      <dgm:prSet custT="1"/>
      <dgm:spPr>
        <a:ln>
          <a:solidFill>
            <a:srgbClr val="551319"/>
          </a:solidFill>
        </a:ln>
      </dgm:spPr>
      <dgm:t>
        <a:bodyPr/>
        <a:lstStyle/>
        <a:p>
          <a:pPr>
            <a:buFont typeface="Arial" panose="020B0604020202020204" pitchFamily="34" charset="0"/>
            <a:buChar char="•"/>
          </a:pPr>
          <a:r>
            <a:rPr lang="en-US" altLang="en-US" sz="1800" dirty="0"/>
            <a:t>Uses Muhlbauer’s “or gate”</a:t>
          </a:r>
          <a:endParaRPr lang="en-US" sz="1800" dirty="0"/>
        </a:p>
      </dgm:t>
    </dgm:pt>
    <dgm:pt modelId="{7ED83CC0-ECBB-419E-8A60-A9822AB2E47E}" type="parTrans" cxnId="{5761DAD6-87DF-4EB8-96E3-C04661F12EC6}">
      <dgm:prSet/>
      <dgm:spPr/>
      <dgm:t>
        <a:bodyPr/>
        <a:lstStyle/>
        <a:p>
          <a:endParaRPr lang="en-US"/>
        </a:p>
      </dgm:t>
    </dgm:pt>
    <dgm:pt modelId="{02B2B6B4-663D-4B32-9E50-8B70DC6A70E7}" type="sibTrans" cxnId="{5761DAD6-87DF-4EB8-96E3-C04661F12EC6}">
      <dgm:prSet/>
      <dgm:spPr/>
      <dgm:t>
        <a:bodyPr/>
        <a:lstStyle/>
        <a:p>
          <a:endParaRPr lang="en-US"/>
        </a:p>
      </dgm:t>
    </dgm:pt>
    <dgm:pt modelId="{045F9F2C-3D5C-412A-9A9F-8EE8099E7672}">
      <dgm:prSet custT="1"/>
      <dgm:spPr/>
      <dgm:t>
        <a:bodyPr/>
        <a:lstStyle/>
        <a:p>
          <a:pPr>
            <a:buFont typeface="Arial" panose="020B0604020202020204" pitchFamily="34" charset="0"/>
            <a:buChar char="•"/>
          </a:pPr>
          <a:endParaRPr lang="en-US" altLang="en-US" sz="1800" dirty="0"/>
        </a:p>
      </dgm:t>
    </dgm:pt>
    <dgm:pt modelId="{B0026C4E-116B-4FA9-8C11-DF6B677AA8A6}" type="parTrans" cxnId="{25952F3A-8A67-4EF7-8996-8EE067612B54}">
      <dgm:prSet/>
      <dgm:spPr/>
      <dgm:t>
        <a:bodyPr/>
        <a:lstStyle/>
        <a:p>
          <a:endParaRPr lang="en-US"/>
        </a:p>
      </dgm:t>
    </dgm:pt>
    <dgm:pt modelId="{FB3B9B7E-88B7-4E4D-8DB4-71CE64C8B754}" type="sibTrans" cxnId="{25952F3A-8A67-4EF7-8996-8EE067612B54}">
      <dgm:prSet/>
      <dgm:spPr/>
      <dgm:t>
        <a:bodyPr/>
        <a:lstStyle/>
        <a:p>
          <a:endParaRPr lang="en-US"/>
        </a:p>
      </dgm:t>
    </dgm:pt>
    <dgm:pt modelId="{295955EB-C17D-4D59-A660-63F8666C1005}">
      <dgm:prSet custT="1"/>
      <dgm:spPr/>
      <dgm:t>
        <a:bodyPr/>
        <a:lstStyle/>
        <a:p>
          <a:pPr>
            <a:buFont typeface="Arial" panose="020B0604020202020204" pitchFamily="34" charset="0"/>
            <a:buChar char="•"/>
          </a:pPr>
          <a:r>
            <a:rPr lang="en-US" altLang="en-US" sz="1800" dirty="0"/>
            <a:t>“Resistance” represents the amount of the exposure that is “resisted” based on the presence of resistance variable R</a:t>
          </a:r>
          <a:r>
            <a:rPr lang="en-US" altLang="en-US" sz="1800" baseline="-25000" dirty="0"/>
            <a:t>1</a:t>
          </a:r>
          <a:r>
            <a:rPr lang="en-US" altLang="en-US" sz="1800" dirty="0"/>
            <a:t> </a:t>
          </a:r>
          <a:r>
            <a:rPr lang="en-US" altLang="en-US" sz="1800" dirty="0">
              <a:solidFill>
                <a:schemeClr val="tx1"/>
              </a:solidFill>
            </a:rPr>
            <a:t>OR resistance variable R</a:t>
          </a:r>
          <a:r>
            <a:rPr lang="en-US" altLang="en-US" sz="1800" baseline="-25000" dirty="0">
              <a:solidFill>
                <a:schemeClr val="tx1"/>
              </a:solidFill>
            </a:rPr>
            <a:t>2</a:t>
          </a:r>
          <a:r>
            <a:rPr lang="en-US" altLang="en-US" sz="1800" dirty="0">
              <a:solidFill>
                <a:schemeClr val="tx1"/>
              </a:solidFill>
            </a:rPr>
            <a:t> OR resistance  variable </a:t>
          </a:r>
          <a:r>
            <a:rPr lang="en-US" altLang="en-US" sz="1800" dirty="0"/>
            <a:t>R</a:t>
          </a:r>
          <a:r>
            <a:rPr lang="en-US" altLang="en-US" sz="1800" baseline="-25000" dirty="0"/>
            <a:t>n</a:t>
          </a:r>
          <a:r>
            <a:rPr lang="en-US" altLang="en-US" sz="1800" dirty="0"/>
            <a:t> </a:t>
          </a:r>
        </a:p>
      </dgm:t>
    </dgm:pt>
    <dgm:pt modelId="{AD14D33F-777A-4B58-AD2A-785E260C8230}" type="parTrans" cxnId="{34375610-885B-4AEE-AE2B-A60F1868218F}">
      <dgm:prSet/>
      <dgm:spPr/>
      <dgm:t>
        <a:bodyPr/>
        <a:lstStyle/>
        <a:p>
          <a:endParaRPr lang="en-US"/>
        </a:p>
      </dgm:t>
    </dgm:pt>
    <dgm:pt modelId="{033B8477-BF02-4BA0-A20D-DBB58710C6D6}" type="sibTrans" cxnId="{34375610-885B-4AEE-AE2B-A60F1868218F}">
      <dgm:prSet/>
      <dgm:spPr/>
      <dgm:t>
        <a:bodyPr/>
        <a:lstStyle/>
        <a:p>
          <a:endParaRPr lang="en-US"/>
        </a:p>
      </dgm:t>
    </dgm:pt>
    <dgm:pt modelId="{AC36BDE2-5D4A-4B66-9BAF-30E7DC39326E}" type="pres">
      <dgm:prSet presAssocID="{B49E5F23-1666-4582-B46E-459205343477}" presName="linearFlow" presStyleCnt="0">
        <dgm:presLayoutVars>
          <dgm:dir/>
          <dgm:animLvl val="lvl"/>
          <dgm:resizeHandles val="exact"/>
        </dgm:presLayoutVars>
      </dgm:prSet>
      <dgm:spPr/>
    </dgm:pt>
    <dgm:pt modelId="{BEED1278-2282-4D87-921E-A7ED0B84C379}" type="pres">
      <dgm:prSet presAssocID="{DE5B1659-35F4-4E89-9A05-388371464279}" presName="composite" presStyleCnt="0"/>
      <dgm:spPr/>
    </dgm:pt>
    <dgm:pt modelId="{9BA69336-7919-4A31-B3FF-3C0CA4D331A4}" type="pres">
      <dgm:prSet presAssocID="{DE5B1659-35F4-4E89-9A05-388371464279}" presName="parentText" presStyleLbl="alignNode1" presStyleIdx="0" presStyleCnt="2">
        <dgm:presLayoutVars>
          <dgm:chMax val="1"/>
          <dgm:bulletEnabled val="1"/>
        </dgm:presLayoutVars>
      </dgm:prSet>
      <dgm:spPr/>
    </dgm:pt>
    <dgm:pt modelId="{26859CFF-06BC-4BE0-941A-DD62C24FA716}" type="pres">
      <dgm:prSet presAssocID="{DE5B1659-35F4-4E89-9A05-388371464279}" presName="descendantText" presStyleLbl="alignAcc1" presStyleIdx="0" presStyleCnt="2">
        <dgm:presLayoutVars>
          <dgm:bulletEnabled val="1"/>
        </dgm:presLayoutVars>
      </dgm:prSet>
      <dgm:spPr/>
    </dgm:pt>
    <dgm:pt modelId="{846295D3-8D33-47EC-8CB2-B8E6A9A7BCBE}" type="pres">
      <dgm:prSet presAssocID="{D89034B4-317F-4F35-8F24-B2DCF9128103}" presName="sp" presStyleCnt="0"/>
      <dgm:spPr/>
    </dgm:pt>
    <dgm:pt modelId="{C0557175-5B29-4B08-8B0A-B8DE115D6C8F}" type="pres">
      <dgm:prSet presAssocID="{B689BF7E-B3DD-4FE5-988A-EDFC2B39244E}" presName="composite" presStyleCnt="0"/>
      <dgm:spPr/>
    </dgm:pt>
    <dgm:pt modelId="{0C73849B-1797-431B-B286-5A4AE888F18A}" type="pres">
      <dgm:prSet presAssocID="{B689BF7E-B3DD-4FE5-988A-EDFC2B39244E}" presName="parentText" presStyleLbl="alignNode1" presStyleIdx="1" presStyleCnt="2">
        <dgm:presLayoutVars>
          <dgm:chMax val="1"/>
          <dgm:bulletEnabled val="1"/>
        </dgm:presLayoutVars>
      </dgm:prSet>
      <dgm:spPr/>
    </dgm:pt>
    <dgm:pt modelId="{CE55F84C-5E40-43B6-8EA0-ACAFF3D78BB2}" type="pres">
      <dgm:prSet presAssocID="{B689BF7E-B3DD-4FE5-988A-EDFC2B39244E}" presName="descendantText" presStyleLbl="alignAcc1" presStyleIdx="1" presStyleCnt="2">
        <dgm:presLayoutVars>
          <dgm:bulletEnabled val="1"/>
        </dgm:presLayoutVars>
      </dgm:prSet>
      <dgm:spPr/>
    </dgm:pt>
  </dgm:ptLst>
  <dgm:cxnLst>
    <dgm:cxn modelId="{BC76580E-E656-46C9-92C5-7D5260CE9D2A}" srcId="{B49E5F23-1666-4582-B46E-459205343477}" destId="{B689BF7E-B3DD-4FE5-988A-EDFC2B39244E}" srcOrd="1" destOrd="0" parTransId="{95417FD2-ADE6-464C-B7DA-2D3CF814ABF6}" sibTransId="{3175235F-A208-4695-B4AA-F37048AED7B1}"/>
    <dgm:cxn modelId="{34375610-885B-4AEE-AE2B-A60F1868218F}" srcId="{B689BF7E-B3DD-4FE5-988A-EDFC2B39244E}" destId="{295955EB-C17D-4D59-A660-63F8666C1005}" srcOrd="2" destOrd="0" parTransId="{AD14D33F-777A-4B58-AD2A-785E260C8230}" sibTransId="{033B8477-BF02-4BA0-A20D-DBB58710C6D6}"/>
    <dgm:cxn modelId="{F4CB3A22-0B45-4846-B9F1-31F4BADC6ED8}" type="presOf" srcId="{B034AD26-A860-47CB-A76C-4D7CC27F41EA}" destId="{CE55F84C-5E40-43B6-8EA0-ACAFF3D78BB2}" srcOrd="0" destOrd="0" presId="urn:microsoft.com/office/officeart/2005/8/layout/chevron2"/>
    <dgm:cxn modelId="{E0080832-62D3-4C9C-999F-4B9A7B14BB69}" type="presOf" srcId="{295955EB-C17D-4D59-A660-63F8666C1005}" destId="{CE55F84C-5E40-43B6-8EA0-ACAFF3D78BB2}" srcOrd="0" destOrd="2" presId="urn:microsoft.com/office/officeart/2005/8/layout/chevron2"/>
    <dgm:cxn modelId="{CC6C5D34-8B0E-4614-8DF9-A7B3FDB24EC0}" srcId="{DE5B1659-35F4-4E89-9A05-388371464279}" destId="{891D73E6-2D4A-40A1-89CA-3A50D1619C20}" srcOrd="0" destOrd="0" parTransId="{91761A07-FF04-4E1A-92F6-7D22E19B073D}" sibTransId="{C60BF9D0-EEB6-43BA-B60F-521A7870E57B}"/>
    <dgm:cxn modelId="{27171B3A-8C34-471D-BFC6-FABF09A7FC2D}" type="presOf" srcId="{B689BF7E-B3DD-4FE5-988A-EDFC2B39244E}" destId="{0C73849B-1797-431B-B286-5A4AE888F18A}" srcOrd="0" destOrd="0" presId="urn:microsoft.com/office/officeart/2005/8/layout/chevron2"/>
    <dgm:cxn modelId="{25952F3A-8A67-4EF7-8996-8EE067612B54}" srcId="{B689BF7E-B3DD-4FE5-988A-EDFC2B39244E}" destId="{045F9F2C-3D5C-412A-9A9F-8EE8099E7672}" srcOrd="1" destOrd="0" parTransId="{B0026C4E-116B-4FA9-8C11-DF6B677AA8A6}" sibTransId="{FB3B9B7E-88B7-4E4D-8DB4-71CE64C8B754}"/>
    <dgm:cxn modelId="{4F4B3D3B-FA30-4E3A-9BFD-9A9CEFE8F7BC}" type="presOf" srcId="{B49E5F23-1666-4582-B46E-459205343477}" destId="{AC36BDE2-5D4A-4B66-9BAF-30E7DC39326E}" srcOrd="0" destOrd="0" presId="urn:microsoft.com/office/officeart/2005/8/layout/chevron2"/>
    <dgm:cxn modelId="{2C5F009F-1595-4373-94E7-5D16E0DE8F96}" type="presOf" srcId="{891D73E6-2D4A-40A1-89CA-3A50D1619C20}" destId="{26859CFF-06BC-4BE0-941A-DD62C24FA716}" srcOrd="0" destOrd="0" presId="urn:microsoft.com/office/officeart/2005/8/layout/chevron2"/>
    <dgm:cxn modelId="{3D73E2B0-0263-4539-948C-0D3BA097DBA9}" type="presOf" srcId="{DE5B1659-35F4-4E89-9A05-388371464279}" destId="{9BA69336-7919-4A31-B3FF-3C0CA4D331A4}" srcOrd="0" destOrd="0" presId="urn:microsoft.com/office/officeart/2005/8/layout/chevron2"/>
    <dgm:cxn modelId="{44CD1FD1-FE92-4385-A773-76CAE7D1FA22}" srcId="{B49E5F23-1666-4582-B46E-459205343477}" destId="{DE5B1659-35F4-4E89-9A05-388371464279}" srcOrd="0" destOrd="0" parTransId="{5CB2ED77-6EDD-415B-939A-7D07AB3F5037}" sibTransId="{D89034B4-317F-4F35-8F24-B2DCF9128103}"/>
    <dgm:cxn modelId="{5761DAD6-87DF-4EB8-96E3-C04661F12EC6}" srcId="{B689BF7E-B3DD-4FE5-988A-EDFC2B39244E}" destId="{B034AD26-A860-47CB-A76C-4D7CC27F41EA}" srcOrd="0" destOrd="0" parTransId="{7ED83CC0-ECBB-419E-8A60-A9822AB2E47E}" sibTransId="{02B2B6B4-663D-4B32-9E50-8B70DC6A70E7}"/>
    <dgm:cxn modelId="{A2F248E2-DC59-4494-A6C4-0B205741F2B3}" type="presOf" srcId="{045F9F2C-3D5C-412A-9A9F-8EE8099E7672}" destId="{CE55F84C-5E40-43B6-8EA0-ACAFF3D78BB2}" srcOrd="0" destOrd="1" presId="urn:microsoft.com/office/officeart/2005/8/layout/chevron2"/>
    <dgm:cxn modelId="{B3E6F82A-D818-4C8D-B60B-BF7A29DC997F}" type="presParOf" srcId="{AC36BDE2-5D4A-4B66-9BAF-30E7DC39326E}" destId="{BEED1278-2282-4D87-921E-A7ED0B84C379}" srcOrd="0" destOrd="0" presId="urn:microsoft.com/office/officeart/2005/8/layout/chevron2"/>
    <dgm:cxn modelId="{023ECC2B-2434-4DC7-B9C6-FE1571D95740}" type="presParOf" srcId="{BEED1278-2282-4D87-921E-A7ED0B84C379}" destId="{9BA69336-7919-4A31-B3FF-3C0CA4D331A4}" srcOrd="0" destOrd="0" presId="urn:microsoft.com/office/officeart/2005/8/layout/chevron2"/>
    <dgm:cxn modelId="{06D68265-A195-467F-80B3-48180EA9227B}" type="presParOf" srcId="{BEED1278-2282-4D87-921E-A7ED0B84C379}" destId="{26859CFF-06BC-4BE0-941A-DD62C24FA716}" srcOrd="1" destOrd="0" presId="urn:microsoft.com/office/officeart/2005/8/layout/chevron2"/>
    <dgm:cxn modelId="{484AFDEA-0C33-489D-9DAE-C2B9B894E788}" type="presParOf" srcId="{AC36BDE2-5D4A-4B66-9BAF-30E7DC39326E}" destId="{846295D3-8D33-47EC-8CB2-B8E6A9A7BCBE}" srcOrd="1" destOrd="0" presId="urn:microsoft.com/office/officeart/2005/8/layout/chevron2"/>
    <dgm:cxn modelId="{2AC68C96-88D2-414E-AB0B-4DF315E2E618}" type="presParOf" srcId="{AC36BDE2-5D4A-4B66-9BAF-30E7DC39326E}" destId="{C0557175-5B29-4B08-8B0A-B8DE115D6C8F}" srcOrd="2" destOrd="0" presId="urn:microsoft.com/office/officeart/2005/8/layout/chevron2"/>
    <dgm:cxn modelId="{B2C986E5-B9D9-4322-8A48-2A67D0BABEA0}" type="presParOf" srcId="{C0557175-5B29-4B08-8B0A-B8DE115D6C8F}" destId="{0C73849B-1797-431B-B286-5A4AE888F18A}" srcOrd="0" destOrd="0" presId="urn:microsoft.com/office/officeart/2005/8/layout/chevron2"/>
    <dgm:cxn modelId="{22B2D7EB-5225-42A9-901A-B5E7E0DFBA85}" type="presParOf" srcId="{C0557175-5B29-4B08-8B0A-B8DE115D6C8F}" destId="{CE55F84C-5E40-43B6-8EA0-ACAFF3D78BB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9E5F23-1666-4582-B46E-459205343477}" type="doc">
      <dgm:prSet loTypeId="urn:microsoft.com/office/officeart/2005/8/layout/chevron2" loCatId="Inbox" qsTypeId="urn:microsoft.com/office/officeart/2005/8/quickstyle/simple1" qsCatId="simple" csTypeId="urn:microsoft.com/office/officeart/2005/8/colors/ColorSchemeForSuggestions" csCatId="other" phldr="1"/>
      <dgm:spPr/>
      <dgm:t>
        <a:bodyPr/>
        <a:lstStyle/>
        <a:p>
          <a:endParaRPr lang="en-US"/>
        </a:p>
      </dgm:t>
    </dgm:pt>
    <dgm:pt modelId="{DE5B1659-35F4-4E89-9A05-388371464279}">
      <dgm:prSet/>
      <dgm:spPr>
        <a:solidFill>
          <a:srgbClr val="726F62"/>
        </a:solidFill>
        <a:ln>
          <a:solidFill>
            <a:srgbClr val="551319"/>
          </a:solidFill>
        </a:ln>
      </dgm:spPr>
      <dgm:t>
        <a:bodyPr/>
        <a:lstStyle/>
        <a:p>
          <a:r>
            <a:rPr lang="en-US" dirty="0"/>
            <a:t>The Math</a:t>
          </a:r>
        </a:p>
      </dgm:t>
    </dgm:pt>
    <dgm:pt modelId="{5CB2ED77-6EDD-415B-939A-7D07AB3F5037}" type="parTrans" cxnId="{44CD1FD1-FE92-4385-A773-76CAE7D1FA22}">
      <dgm:prSet/>
      <dgm:spPr/>
      <dgm:t>
        <a:bodyPr/>
        <a:lstStyle/>
        <a:p>
          <a:endParaRPr lang="en-US"/>
        </a:p>
      </dgm:t>
    </dgm:pt>
    <dgm:pt modelId="{D89034B4-317F-4F35-8F24-B2DCF9128103}" type="sibTrans" cxnId="{44CD1FD1-FE92-4385-A773-76CAE7D1FA22}">
      <dgm:prSet/>
      <dgm:spPr/>
      <dgm:t>
        <a:bodyPr/>
        <a:lstStyle/>
        <a:p>
          <a:endParaRPr lang="en-US"/>
        </a:p>
      </dgm:t>
    </dgm:pt>
    <dgm:pt modelId="{891D73E6-2D4A-40A1-89CA-3A50D1619C20}">
      <dgm:prSet custT="1"/>
      <dgm:spPr>
        <a:ln>
          <a:solidFill>
            <a:srgbClr val="551319"/>
          </a:solidFill>
        </a:ln>
      </dgm:spPr>
      <dgm:t>
        <a:bodyPr/>
        <a:lstStyle/>
        <a:p>
          <a:pPr>
            <a:buNone/>
          </a:pPr>
          <a:r>
            <a:rPr lang="en-US" altLang="en-US" sz="1800" dirty="0"/>
            <a:t>Mitigation = 1 – [(1 - VariableM</a:t>
          </a:r>
          <a:r>
            <a:rPr lang="en-US" altLang="en-US" sz="1800" baseline="-25000" dirty="0"/>
            <a:t>1</a:t>
          </a:r>
          <a:r>
            <a:rPr lang="en-US" altLang="en-US" sz="1800" dirty="0"/>
            <a:t>) * (1 – Variable M</a:t>
          </a:r>
          <a:r>
            <a:rPr lang="en-US" altLang="en-US" sz="1800" baseline="-25000" dirty="0"/>
            <a:t>2</a:t>
          </a:r>
          <a:r>
            <a:rPr lang="en-US" altLang="en-US" sz="1800" dirty="0"/>
            <a:t>) *…….*(1 – Variable M</a:t>
          </a:r>
          <a:r>
            <a:rPr lang="en-US" altLang="en-US" sz="1800" baseline="-25000" dirty="0"/>
            <a:t>n</a:t>
          </a:r>
          <a:r>
            <a:rPr lang="en-US" altLang="en-US" sz="1800" dirty="0"/>
            <a:t>)] </a:t>
          </a:r>
          <a:endParaRPr lang="en-US" sz="1800" dirty="0"/>
        </a:p>
      </dgm:t>
    </dgm:pt>
    <dgm:pt modelId="{91761A07-FF04-4E1A-92F6-7D22E19B073D}" type="parTrans" cxnId="{CC6C5D34-8B0E-4614-8DF9-A7B3FDB24EC0}">
      <dgm:prSet/>
      <dgm:spPr/>
      <dgm:t>
        <a:bodyPr/>
        <a:lstStyle/>
        <a:p>
          <a:endParaRPr lang="en-US"/>
        </a:p>
      </dgm:t>
    </dgm:pt>
    <dgm:pt modelId="{C60BF9D0-EEB6-43BA-B60F-521A7870E57B}" type="sibTrans" cxnId="{CC6C5D34-8B0E-4614-8DF9-A7B3FDB24EC0}">
      <dgm:prSet/>
      <dgm:spPr/>
      <dgm:t>
        <a:bodyPr/>
        <a:lstStyle/>
        <a:p>
          <a:endParaRPr lang="en-US"/>
        </a:p>
      </dgm:t>
    </dgm:pt>
    <dgm:pt modelId="{B689BF7E-B3DD-4FE5-988A-EDFC2B39244E}">
      <dgm:prSet/>
      <dgm:spPr>
        <a:solidFill>
          <a:srgbClr val="726F62"/>
        </a:solidFill>
        <a:ln>
          <a:solidFill>
            <a:srgbClr val="551319"/>
          </a:solidFill>
        </a:ln>
      </dgm:spPr>
      <dgm:t>
        <a:bodyPr/>
        <a:lstStyle/>
        <a:p>
          <a:r>
            <a:rPr lang="en-US" dirty="0"/>
            <a:t>What It “Means”</a:t>
          </a:r>
        </a:p>
      </dgm:t>
    </dgm:pt>
    <dgm:pt modelId="{95417FD2-ADE6-464C-B7DA-2D3CF814ABF6}" type="parTrans" cxnId="{BC76580E-E656-46C9-92C5-7D5260CE9D2A}">
      <dgm:prSet/>
      <dgm:spPr/>
      <dgm:t>
        <a:bodyPr/>
        <a:lstStyle/>
        <a:p>
          <a:endParaRPr lang="en-US"/>
        </a:p>
      </dgm:t>
    </dgm:pt>
    <dgm:pt modelId="{3175235F-A208-4695-B4AA-F37048AED7B1}" type="sibTrans" cxnId="{BC76580E-E656-46C9-92C5-7D5260CE9D2A}">
      <dgm:prSet/>
      <dgm:spPr/>
      <dgm:t>
        <a:bodyPr/>
        <a:lstStyle/>
        <a:p>
          <a:endParaRPr lang="en-US"/>
        </a:p>
      </dgm:t>
    </dgm:pt>
    <dgm:pt modelId="{B034AD26-A860-47CB-A76C-4D7CC27F41EA}">
      <dgm:prSet/>
      <dgm:spPr>
        <a:ln>
          <a:solidFill>
            <a:srgbClr val="551319"/>
          </a:solidFill>
        </a:ln>
      </dgm:spPr>
      <dgm:t>
        <a:bodyPr/>
        <a:lstStyle/>
        <a:p>
          <a:pPr>
            <a:buFont typeface="Arial" panose="020B0604020202020204" pitchFamily="34" charset="0"/>
            <a:buChar char="•"/>
          </a:pPr>
          <a:r>
            <a:rPr lang="en-US" altLang="en-US" dirty="0"/>
            <a:t>Uses Muhlbauer’s “or gate”</a:t>
          </a:r>
          <a:endParaRPr lang="en-US" dirty="0"/>
        </a:p>
      </dgm:t>
    </dgm:pt>
    <dgm:pt modelId="{7ED83CC0-ECBB-419E-8A60-A9822AB2E47E}" type="parTrans" cxnId="{5761DAD6-87DF-4EB8-96E3-C04661F12EC6}">
      <dgm:prSet/>
      <dgm:spPr/>
      <dgm:t>
        <a:bodyPr/>
        <a:lstStyle/>
        <a:p>
          <a:endParaRPr lang="en-US"/>
        </a:p>
      </dgm:t>
    </dgm:pt>
    <dgm:pt modelId="{02B2B6B4-663D-4B32-9E50-8B70DC6A70E7}" type="sibTrans" cxnId="{5761DAD6-87DF-4EB8-96E3-C04661F12EC6}">
      <dgm:prSet/>
      <dgm:spPr/>
      <dgm:t>
        <a:bodyPr/>
        <a:lstStyle/>
        <a:p>
          <a:endParaRPr lang="en-US"/>
        </a:p>
      </dgm:t>
    </dgm:pt>
    <dgm:pt modelId="{30C991FD-50E9-4EE8-B88A-2D28722B9598}">
      <dgm:prSet/>
      <dgm:spPr/>
      <dgm:t>
        <a:bodyPr/>
        <a:lstStyle/>
        <a:p>
          <a:pPr>
            <a:buFont typeface="Arial" panose="020B0604020202020204" pitchFamily="34" charset="0"/>
            <a:buChar char="•"/>
          </a:pPr>
          <a:endParaRPr lang="en-US" altLang="en-US" dirty="0"/>
        </a:p>
      </dgm:t>
    </dgm:pt>
    <dgm:pt modelId="{A602D388-FEBB-4729-9D92-EF92A158F1DF}" type="parTrans" cxnId="{D7D3DCA3-DB65-4A4F-9E2D-21F3626CA4B2}">
      <dgm:prSet/>
      <dgm:spPr/>
      <dgm:t>
        <a:bodyPr/>
        <a:lstStyle/>
        <a:p>
          <a:endParaRPr lang="en-US"/>
        </a:p>
      </dgm:t>
    </dgm:pt>
    <dgm:pt modelId="{3C1B23D1-0827-4D1F-933F-B57D0B44A514}" type="sibTrans" cxnId="{D7D3DCA3-DB65-4A4F-9E2D-21F3626CA4B2}">
      <dgm:prSet/>
      <dgm:spPr/>
      <dgm:t>
        <a:bodyPr/>
        <a:lstStyle/>
        <a:p>
          <a:endParaRPr lang="en-US"/>
        </a:p>
      </dgm:t>
    </dgm:pt>
    <dgm:pt modelId="{D0F9BB0B-863C-4CA2-B134-E92F5F33853D}">
      <dgm:prSet/>
      <dgm:spPr/>
      <dgm:t>
        <a:bodyPr/>
        <a:lstStyle/>
        <a:p>
          <a:pPr>
            <a:buFont typeface="Arial" panose="020B0604020202020204" pitchFamily="34" charset="0"/>
            <a:buChar char="•"/>
          </a:pPr>
          <a:r>
            <a:rPr lang="en-US" altLang="en-US" dirty="0"/>
            <a:t>“Mitigation” represents the amount of the exposure that is mitigated from applying mitigation </a:t>
          </a:r>
          <a:r>
            <a:rPr lang="en-US" altLang="en-US" dirty="0">
              <a:solidFill>
                <a:schemeClr val="tx1"/>
              </a:solidFill>
            </a:rPr>
            <a:t>variableM1 OR mitigation variable M</a:t>
          </a:r>
          <a:r>
            <a:rPr lang="en-US" altLang="en-US" baseline="-25000" dirty="0">
              <a:solidFill>
                <a:schemeClr val="tx1"/>
              </a:solidFill>
            </a:rPr>
            <a:t>2</a:t>
          </a:r>
          <a:r>
            <a:rPr lang="en-US" altLang="en-US" dirty="0">
              <a:solidFill>
                <a:schemeClr val="tx1"/>
              </a:solidFill>
            </a:rPr>
            <a:t> OR mitigation variable </a:t>
          </a:r>
          <a:r>
            <a:rPr lang="en-US" altLang="en-US" dirty="0"/>
            <a:t>M</a:t>
          </a:r>
          <a:r>
            <a:rPr lang="en-US" altLang="en-US" baseline="-25000" dirty="0"/>
            <a:t>n</a:t>
          </a:r>
          <a:r>
            <a:rPr lang="en-US" altLang="en-US" dirty="0"/>
            <a:t> </a:t>
          </a:r>
        </a:p>
      </dgm:t>
    </dgm:pt>
    <dgm:pt modelId="{1A78656B-BECF-4D47-AB45-0560D4C0F7EA}" type="parTrans" cxnId="{95E0083F-BDE7-432F-AD57-E7676FB4C9B6}">
      <dgm:prSet/>
      <dgm:spPr/>
      <dgm:t>
        <a:bodyPr/>
        <a:lstStyle/>
        <a:p>
          <a:endParaRPr lang="en-US"/>
        </a:p>
      </dgm:t>
    </dgm:pt>
    <dgm:pt modelId="{B2132461-78C6-44DA-81AD-92C8FE0BD45E}" type="sibTrans" cxnId="{95E0083F-BDE7-432F-AD57-E7676FB4C9B6}">
      <dgm:prSet/>
      <dgm:spPr/>
      <dgm:t>
        <a:bodyPr/>
        <a:lstStyle/>
        <a:p>
          <a:endParaRPr lang="en-US"/>
        </a:p>
      </dgm:t>
    </dgm:pt>
    <dgm:pt modelId="{AC36BDE2-5D4A-4B66-9BAF-30E7DC39326E}" type="pres">
      <dgm:prSet presAssocID="{B49E5F23-1666-4582-B46E-459205343477}" presName="linearFlow" presStyleCnt="0">
        <dgm:presLayoutVars>
          <dgm:dir/>
          <dgm:animLvl val="lvl"/>
          <dgm:resizeHandles val="exact"/>
        </dgm:presLayoutVars>
      </dgm:prSet>
      <dgm:spPr/>
    </dgm:pt>
    <dgm:pt modelId="{BEED1278-2282-4D87-921E-A7ED0B84C379}" type="pres">
      <dgm:prSet presAssocID="{DE5B1659-35F4-4E89-9A05-388371464279}" presName="composite" presStyleCnt="0"/>
      <dgm:spPr/>
    </dgm:pt>
    <dgm:pt modelId="{9BA69336-7919-4A31-B3FF-3C0CA4D331A4}" type="pres">
      <dgm:prSet presAssocID="{DE5B1659-35F4-4E89-9A05-388371464279}" presName="parentText" presStyleLbl="alignNode1" presStyleIdx="0" presStyleCnt="2">
        <dgm:presLayoutVars>
          <dgm:chMax val="1"/>
          <dgm:bulletEnabled val="1"/>
        </dgm:presLayoutVars>
      </dgm:prSet>
      <dgm:spPr/>
    </dgm:pt>
    <dgm:pt modelId="{26859CFF-06BC-4BE0-941A-DD62C24FA716}" type="pres">
      <dgm:prSet presAssocID="{DE5B1659-35F4-4E89-9A05-388371464279}" presName="descendantText" presStyleLbl="alignAcc1" presStyleIdx="0" presStyleCnt="2">
        <dgm:presLayoutVars>
          <dgm:bulletEnabled val="1"/>
        </dgm:presLayoutVars>
      </dgm:prSet>
      <dgm:spPr/>
    </dgm:pt>
    <dgm:pt modelId="{846295D3-8D33-47EC-8CB2-B8E6A9A7BCBE}" type="pres">
      <dgm:prSet presAssocID="{D89034B4-317F-4F35-8F24-B2DCF9128103}" presName="sp" presStyleCnt="0"/>
      <dgm:spPr/>
    </dgm:pt>
    <dgm:pt modelId="{C0557175-5B29-4B08-8B0A-B8DE115D6C8F}" type="pres">
      <dgm:prSet presAssocID="{B689BF7E-B3DD-4FE5-988A-EDFC2B39244E}" presName="composite" presStyleCnt="0"/>
      <dgm:spPr/>
    </dgm:pt>
    <dgm:pt modelId="{0C73849B-1797-431B-B286-5A4AE888F18A}" type="pres">
      <dgm:prSet presAssocID="{B689BF7E-B3DD-4FE5-988A-EDFC2B39244E}" presName="parentText" presStyleLbl="alignNode1" presStyleIdx="1" presStyleCnt="2">
        <dgm:presLayoutVars>
          <dgm:chMax val="1"/>
          <dgm:bulletEnabled val="1"/>
        </dgm:presLayoutVars>
      </dgm:prSet>
      <dgm:spPr/>
    </dgm:pt>
    <dgm:pt modelId="{CE55F84C-5E40-43B6-8EA0-ACAFF3D78BB2}" type="pres">
      <dgm:prSet presAssocID="{B689BF7E-B3DD-4FE5-988A-EDFC2B39244E}" presName="descendantText" presStyleLbl="alignAcc1" presStyleIdx="1" presStyleCnt="2">
        <dgm:presLayoutVars>
          <dgm:bulletEnabled val="1"/>
        </dgm:presLayoutVars>
      </dgm:prSet>
      <dgm:spPr/>
    </dgm:pt>
  </dgm:ptLst>
  <dgm:cxnLst>
    <dgm:cxn modelId="{92085E07-C49D-42B1-A4DE-4514DCC3ADC9}" type="presOf" srcId="{D0F9BB0B-863C-4CA2-B134-E92F5F33853D}" destId="{CE55F84C-5E40-43B6-8EA0-ACAFF3D78BB2}" srcOrd="0" destOrd="2" presId="urn:microsoft.com/office/officeart/2005/8/layout/chevron2"/>
    <dgm:cxn modelId="{BC76580E-E656-46C9-92C5-7D5260CE9D2A}" srcId="{B49E5F23-1666-4582-B46E-459205343477}" destId="{B689BF7E-B3DD-4FE5-988A-EDFC2B39244E}" srcOrd="1" destOrd="0" parTransId="{95417FD2-ADE6-464C-B7DA-2D3CF814ABF6}" sibTransId="{3175235F-A208-4695-B4AA-F37048AED7B1}"/>
    <dgm:cxn modelId="{F4CB3A22-0B45-4846-B9F1-31F4BADC6ED8}" type="presOf" srcId="{B034AD26-A860-47CB-A76C-4D7CC27F41EA}" destId="{CE55F84C-5E40-43B6-8EA0-ACAFF3D78BB2}" srcOrd="0" destOrd="0" presId="urn:microsoft.com/office/officeart/2005/8/layout/chevron2"/>
    <dgm:cxn modelId="{CC6C5D34-8B0E-4614-8DF9-A7B3FDB24EC0}" srcId="{DE5B1659-35F4-4E89-9A05-388371464279}" destId="{891D73E6-2D4A-40A1-89CA-3A50D1619C20}" srcOrd="0" destOrd="0" parTransId="{91761A07-FF04-4E1A-92F6-7D22E19B073D}" sibTransId="{C60BF9D0-EEB6-43BA-B60F-521A7870E57B}"/>
    <dgm:cxn modelId="{27171B3A-8C34-471D-BFC6-FABF09A7FC2D}" type="presOf" srcId="{B689BF7E-B3DD-4FE5-988A-EDFC2B39244E}" destId="{0C73849B-1797-431B-B286-5A4AE888F18A}" srcOrd="0" destOrd="0" presId="urn:microsoft.com/office/officeart/2005/8/layout/chevron2"/>
    <dgm:cxn modelId="{4F4B3D3B-FA30-4E3A-9BFD-9A9CEFE8F7BC}" type="presOf" srcId="{B49E5F23-1666-4582-B46E-459205343477}" destId="{AC36BDE2-5D4A-4B66-9BAF-30E7DC39326E}" srcOrd="0" destOrd="0" presId="urn:microsoft.com/office/officeart/2005/8/layout/chevron2"/>
    <dgm:cxn modelId="{95E0083F-BDE7-432F-AD57-E7676FB4C9B6}" srcId="{B689BF7E-B3DD-4FE5-988A-EDFC2B39244E}" destId="{D0F9BB0B-863C-4CA2-B134-E92F5F33853D}" srcOrd="2" destOrd="0" parTransId="{1A78656B-BECF-4D47-AB45-0560D4C0F7EA}" sibTransId="{B2132461-78C6-44DA-81AD-92C8FE0BD45E}"/>
    <dgm:cxn modelId="{4121CC55-B8BF-4741-9DF0-C4E624F329A1}" type="presOf" srcId="{30C991FD-50E9-4EE8-B88A-2D28722B9598}" destId="{CE55F84C-5E40-43B6-8EA0-ACAFF3D78BB2}" srcOrd="0" destOrd="1" presId="urn:microsoft.com/office/officeart/2005/8/layout/chevron2"/>
    <dgm:cxn modelId="{2C5F009F-1595-4373-94E7-5D16E0DE8F96}" type="presOf" srcId="{891D73E6-2D4A-40A1-89CA-3A50D1619C20}" destId="{26859CFF-06BC-4BE0-941A-DD62C24FA716}" srcOrd="0" destOrd="0" presId="urn:microsoft.com/office/officeart/2005/8/layout/chevron2"/>
    <dgm:cxn modelId="{D7D3DCA3-DB65-4A4F-9E2D-21F3626CA4B2}" srcId="{B689BF7E-B3DD-4FE5-988A-EDFC2B39244E}" destId="{30C991FD-50E9-4EE8-B88A-2D28722B9598}" srcOrd="1" destOrd="0" parTransId="{A602D388-FEBB-4729-9D92-EF92A158F1DF}" sibTransId="{3C1B23D1-0827-4D1F-933F-B57D0B44A514}"/>
    <dgm:cxn modelId="{3D73E2B0-0263-4539-948C-0D3BA097DBA9}" type="presOf" srcId="{DE5B1659-35F4-4E89-9A05-388371464279}" destId="{9BA69336-7919-4A31-B3FF-3C0CA4D331A4}" srcOrd="0" destOrd="0" presId="urn:microsoft.com/office/officeart/2005/8/layout/chevron2"/>
    <dgm:cxn modelId="{44CD1FD1-FE92-4385-A773-76CAE7D1FA22}" srcId="{B49E5F23-1666-4582-B46E-459205343477}" destId="{DE5B1659-35F4-4E89-9A05-388371464279}" srcOrd="0" destOrd="0" parTransId="{5CB2ED77-6EDD-415B-939A-7D07AB3F5037}" sibTransId="{D89034B4-317F-4F35-8F24-B2DCF9128103}"/>
    <dgm:cxn modelId="{5761DAD6-87DF-4EB8-96E3-C04661F12EC6}" srcId="{B689BF7E-B3DD-4FE5-988A-EDFC2B39244E}" destId="{B034AD26-A860-47CB-A76C-4D7CC27F41EA}" srcOrd="0" destOrd="0" parTransId="{7ED83CC0-ECBB-419E-8A60-A9822AB2E47E}" sibTransId="{02B2B6B4-663D-4B32-9E50-8B70DC6A70E7}"/>
    <dgm:cxn modelId="{B3E6F82A-D818-4C8D-B60B-BF7A29DC997F}" type="presParOf" srcId="{AC36BDE2-5D4A-4B66-9BAF-30E7DC39326E}" destId="{BEED1278-2282-4D87-921E-A7ED0B84C379}" srcOrd="0" destOrd="0" presId="urn:microsoft.com/office/officeart/2005/8/layout/chevron2"/>
    <dgm:cxn modelId="{023ECC2B-2434-4DC7-B9C6-FE1571D95740}" type="presParOf" srcId="{BEED1278-2282-4D87-921E-A7ED0B84C379}" destId="{9BA69336-7919-4A31-B3FF-3C0CA4D331A4}" srcOrd="0" destOrd="0" presId="urn:microsoft.com/office/officeart/2005/8/layout/chevron2"/>
    <dgm:cxn modelId="{06D68265-A195-467F-80B3-48180EA9227B}" type="presParOf" srcId="{BEED1278-2282-4D87-921E-A7ED0B84C379}" destId="{26859CFF-06BC-4BE0-941A-DD62C24FA716}" srcOrd="1" destOrd="0" presId="urn:microsoft.com/office/officeart/2005/8/layout/chevron2"/>
    <dgm:cxn modelId="{484AFDEA-0C33-489D-9DAE-C2B9B894E788}" type="presParOf" srcId="{AC36BDE2-5D4A-4B66-9BAF-30E7DC39326E}" destId="{846295D3-8D33-47EC-8CB2-B8E6A9A7BCBE}" srcOrd="1" destOrd="0" presId="urn:microsoft.com/office/officeart/2005/8/layout/chevron2"/>
    <dgm:cxn modelId="{2AC68C96-88D2-414E-AB0B-4DF315E2E618}" type="presParOf" srcId="{AC36BDE2-5D4A-4B66-9BAF-30E7DC39326E}" destId="{C0557175-5B29-4B08-8B0A-B8DE115D6C8F}" srcOrd="2" destOrd="0" presId="urn:microsoft.com/office/officeart/2005/8/layout/chevron2"/>
    <dgm:cxn modelId="{B2C986E5-B9D9-4322-8A48-2A67D0BABEA0}" type="presParOf" srcId="{C0557175-5B29-4B08-8B0A-B8DE115D6C8F}" destId="{0C73849B-1797-431B-B286-5A4AE888F18A}" srcOrd="0" destOrd="0" presId="urn:microsoft.com/office/officeart/2005/8/layout/chevron2"/>
    <dgm:cxn modelId="{22B2D7EB-5225-42A9-901A-B5E7E0DFBA85}" type="presParOf" srcId="{C0557175-5B29-4B08-8B0A-B8DE115D6C8F}" destId="{CE55F84C-5E40-43B6-8EA0-ACAFF3D78BB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49E5F23-1666-4582-B46E-459205343477}" type="doc">
      <dgm:prSet loTypeId="urn:microsoft.com/office/officeart/2005/8/layout/chevron2" loCatId="Inbox" qsTypeId="urn:microsoft.com/office/officeart/2005/8/quickstyle/simple1" qsCatId="simple" csTypeId="urn:microsoft.com/office/officeart/2005/8/colors/ColorSchemeForSuggestions" csCatId="other" phldr="1"/>
      <dgm:spPr/>
      <dgm:t>
        <a:bodyPr/>
        <a:lstStyle/>
        <a:p>
          <a:endParaRPr lang="en-US"/>
        </a:p>
      </dgm:t>
    </dgm:pt>
    <dgm:pt modelId="{891D73E6-2D4A-40A1-89CA-3A50D1619C20}">
      <dgm:prSet custT="1"/>
      <dgm:spPr>
        <a:ln>
          <a:solidFill>
            <a:srgbClr val="551319"/>
          </a:solidFill>
        </a:ln>
      </dgm:spPr>
      <dgm:t>
        <a:bodyPr/>
        <a:lstStyle/>
        <a:p>
          <a:pPr>
            <a:buNone/>
          </a:pPr>
          <a:r>
            <a:rPr lang="en-US" altLang="en-US" sz="1800" dirty="0"/>
            <a:t>CONSQ ($) = (IOP + IOE + IOB)*CONSQ Exp </a:t>
          </a:r>
          <a:endParaRPr lang="en-US" sz="1800" dirty="0"/>
        </a:p>
      </dgm:t>
    </dgm:pt>
    <dgm:pt modelId="{91761A07-FF04-4E1A-92F6-7D22E19B073D}" type="parTrans" cxnId="{CC6C5D34-8B0E-4614-8DF9-A7B3FDB24EC0}">
      <dgm:prSet/>
      <dgm:spPr/>
      <dgm:t>
        <a:bodyPr/>
        <a:lstStyle/>
        <a:p>
          <a:endParaRPr lang="en-US"/>
        </a:p>
      </dgm:t>
    </dgm:pt>
    <dgm:pt modelId="{C60BF9D0-EEB6-43BA-B60F-521A7870E57B}" type="sibTrans" cxnId="{CC6C5D34-8B0E-4614-8DF9-A7B3FDB24EC0}">
      <dgm:prSet/>
      <dgm:spPr/>
      <dgm:t>
        <a:bodyPr/>
        <a:lstStyle/>
        <a:p>
          <a:endParaRPr lang="en-US"/>
        </a:p>
      </dgm:t>
    </dgm:pt>
    <dgm:pt modelId="{B689BF7E-B3DD-4FE5-988A-EDFC2B39244E}">
      <dgm:prSet custT="1"/>
      <dgm:spPr>
        <a:solidFill>
          <a:srgbClr val="726F62"/>
        </a:solidFill>
        <a:ln>
          <a:solidFill>
            <a:srgbClr val="551319"/>
          </a:solidFill>
        </a:ln>
      </dgm:spPr>
      <dgm:t>
        <a:bodyPr/>
        <a:lstStyle/>
        <a:p>
          <a:endParaRPr lang="en-US" sz="1000" dirty="0"/>
        </a:p>
        <a:p>
          <a:r>
            <a:rPr lang="en-US" sz="2400" dirty="0"/>
            <a:t>CONSQ “Exposure”</a:t>
          </a:r>
        </a:p>
        <a:p>
          <a:r>
            <a:rPr lang="en-US" sz="2400" dirty="0"/>
            <a:t>Scores</a:t>
          </a:r>
        </a:p>
      </dgm:t>
    </dgm:pt>
    <dgm:pt modelId="{95417FD2-ADE6-464C-B7DA-2D3CF814ABF6}" type="parTrans" cxnId="{BC76580E-E656-46C9-92C5-7D5260CE9D2A}">
      <dgm:prSet/>
      <dgm:spPr/>
      <dgm:t>
        <a:bodyPr/>
        <a:lstStyle/>
        <a:p>
          <a:endParaRPr lang="en-US"/>
        </a:p>
      </dgm:t>
    </dgm:pt>
    <dgm:pt modelId="{3175235F-A208-4695-B4AA-F37048AED7B1}" type="sibTrans" cxnId="{BC76580E-E656-46C9-92C5-7D5260CE9D2A}">
      <dgm:prSet/>
      <dgm:spPr/>
      <dgm:t>
        <a:bodyPr/>
        <a:lstStyle/>
        <a:p>
          <a:endParaRPr lang="en-US"/>
        </a:p>
      </dgm:t>
    </dgm:pt>
    <dgm:pt modelId="{B034AD26-A860-47CB-A76C-4D7CC27F41EA}">
      <dgm:prSet custT="1"/>
      <dgm:spPr>
        <a:ln>
          <a:solidFill>
            <a:srgbClr val="551319"/>
          </a:solidFill>
        </a:ln>
      </dgm:spPr>
      <dgm:t>
        <a:bodyPr/>
        <a:lstStyle/>
        <a:p>
          <a:pPr>
            <a:buFont typeface="Arial" panose="020B0604020202020204" pitchFamily="34" charset="0"/>
            <a:buChar char="•"/>
          </a:pPr>
          <a:endParaRPr lang="en-US" sz="1400" dirty="0"/>
        </a:p>
      </dgm:t>
    </dgm:pt>
    <dgm:pt modelId="{7ED83CC0-ECBB-419E-8A60-A9822AB2E47E}" type="parTrans" cxnId="{5761DAD6-87DF-4EB8-96E3-C04661F12EC6}">
      <dgm:prSet/>
      <dgm:spPr/>
      <dgm:t>
        <a:bodyPr/>
        <a:lstStyle/>
        <a:p>
          <a:endParaRPr lang="en-US"/>
        </a:p>
      </dgm:t>
    </dgm:pt>
    <dgm:pt modelId="{02B2B6B4-663D-4B32-9E50-8B70DC6A70E7}" type="sibTrans" cxnId="{5761DAD6-87DF-4EB8-96E3-C04661F12EC6}">
      <dgm:prSet/>
      <dgm:spPr/>
      <dgm:t>
        <a:bodyPr/>
        <a:lstStyle/>
        <a:p>
          <a:endParaRPr lang="en-US"/>
        </a:p>
      </dgm:t>
    </dgm:pt>
    <dgm:pt modelId="{8D60D642-09F2-4679-9604-34F8E286CD7E}">
      <dgm:prSet custT="1"/>
      <dgm:spPr>
        <a:ln>
          <a:solidFill>
            <a:srgbClr val="551319"/>
          </a:solidFill>
        </a:ln>
      </dgm:spPr>
      <dgm:t>
        <a:bodyPr/>
        <a:lstStyle/>
        <a:p>
          <a:pPr>
            <a:buNone/>
          </a:pPr>
          <a:r>
            <a:rPr lang="en-US" altLang="en-US" sz="1600" dirty="0"/>
            <a:t>IOP = Product Type * IOP Rate (i.e., VSL)</a:t>
          </a:r>
          <a:endParaRPr lang="en-US" sz="1600" dirty="0"/>
        </a:p>
      </dgm:t>
    </dgm:pt>
    <dgm:pt modelId="{5DCE8899-F390-4B40-90D4-B466B09E678B}" type="parTrans" cxnId="{E3A7FBAD-C6CB-49A8-B852-3974D982571F}">
      <dgm:prSet/>
      <dgm:spPr/>
      <dgm:t>
        <a:bodyPr/>
        <a:lstStyle/>
        <a:p>
          <a:endParaRPr lang="en-US"/>
        </a:p>
      </dgm:t>
    </dgm:pt>
    <dgm:pt modelId="{98E1B0C7-A1A6-4543-B800-9FC0224F34DB}" type="sibTrans" cxnId="{E3A7FBAD-C6CB-49A8-B852-3974D982571F}">
      <dgm:prSet/>
      <dgm:spPr/>
      <dgm:t>
        <a:bodyPr/>
        <a:lstStyle/>
        <a:p>
          <a:endParaRPr lang="en-US"/>
        </a:p>
      </dgm:t>
    </dgm:pt>
    <dgm:pt modelId="{F2812F4B-426B-4460-84D9-1D491761F19A}">
      <dgm:prSet custT="1"/>
      <dgm:spPr>
        <a:ln>
          <a:solidFill>
            <a:srgbClr val="551319"/>
          </a:solidFill>
        </a:ln>
      </dgm:spPr>
      <dgm:t>
        <a:bodyPr/>
        <a:lstStyle/>
        <a:p>
          <a:pPr>
            <a:buNone/>
          </a:pPr>
          <a:endParaRPr lang="en-US" sz="1400" dirty="0"/>
        </a:p>
      </dgm:t>
    </dgm:pt>
    <dgm:pt modelId="{07AEF73B-381F-4261-86D8-22B15F11875A}" type="parTrans" cxnId="{BA4814D1-520F-42A9-84BD-A2ADCB885A23}">
      <dgm:prSet/>
      <dgm:spPr/>
      <dgm:t>
        <a:bodyPr/>
        <a:lstStyle/>
        <a:p>
          <a:endParaRPr lang="en-US"/>
        </a:p>
      </dgm:t>
    </dgm:pt>
    <dgm:pt modelId="{8802E746-56FB-4AD4-8811-C5FE6916F33C}" type="sibTrans" cxnId="{BA4814D1-520F-42A9-84BD-A2ADCB885A23}">
      <dgm:prSet/>
      <dgm:spPr/>
      <dgm:t>
        <a:bodyPr/>
        <a:lstStyle/>
        <a:p>
          <a:endParaRPr lang="en-US"/>
        </a:p>
      </dgm:t>
    </dgm:pt>
    <dgm:pt modelId="{408F358F-9C88-4FD6-840F-ABEEA941B009}">
      <dgm:prSet custT="1"/>
      <dgm:spPr>
        <a:ln>
          <a:solidFill>
            <a:srgbClr val="551319"/>
          </a:solidFill>
        </a:ln>
      </dgm:spPr>
      <dgm:t>
        <a:bodyPr/>
        <a:lstStyle/>
        <a:p>
          <a:pPr>
            <a:buNone/>
          </a:pPr>
          <a:endParaRPr lang="en-US" sz="1400" dirty="0"/>
        </a:p>
      </dgm:t>
    </dgm:pt>
    <dgm:pt modelId="{51FE440F-7BB3-4F5E-B9BA-CB1C9616F516}" type="parTrans" cxnId="{7B469990-B7AC-48E8-A53D-B462366BD924}">
      <dgm:prSet/>
      <dgm:spPr/>
      <dgm:t>
        <a:bodyPr/>
        <a:lstStyle/>
        <a:p>
          <a:endParaRPr lang="en-US"/>
        </a:p>
      </dgm:t>
    </dgm:pt>
    <dgm:pt modelId="{FFBAF9F4-2F5E-41AD-AB64-4E435940E181}" type="sibTrans" cxnId="{7B469990-B7AC-48E8-A53D-B462366BD924}">
      <dgm:prSet/>
      <dgm:spPr/>
      <dgm:t>
        <a:bodyPr/>
        <a:lstStyle/>
        <a:p>
          <a:endParaRPr lang="en-US"/>
        </a:p>
      </dgm:t>
    </dgm:pt>
    <dgm:pt modelId="{E12182C0-211B-44BF-BE78-592FBF0D0A91}">
      <dgm:prSet custT="1"/>
      <dgm:spPr>
        <a:ln>
          <a:solidFill>
            <a:srgbClr val="551319"/>
          </a:solidFill>
        </a:ln>
      </dgm:spPr>
      <dgm:t>
        <a:bodyPr/>
        <a:lstStyle/>
        <a:p>
          <a:pPr>
            <a:buNone/>
          </a:pPr>
          <a:endParaRPr lang="en-US" sz="1000" dirty="0"/>
        </a:p>
      </dgm:t>
    </dgm:pt>
    <dgm:pt modelId="{797668CF-0E91-4CCF-9230-90211E3DEE12}" type="sibTrans" cxnId="{316CF0D3-C490-4C43-AFD1-4BB98C2FDE02}">
      <dgm:prSet/>
      <dgm:spPr/>
      <dgm:t>
        <a:bodyPr/>
        <a:lstStyle/>
        <a:p>
          <a:endParaRPr lang="en-US"/>
        </a:p>
      </dgm:t>
    </dgm:pt>
    <dgm:pt modelId="{3E7D529D-68B3-486F-9BFF-0B561F191613}" type="parTrans" cxnId="{316CF0D3-C490-4C43-AFD1-4BB98C2FDE02}">
      <dgm:prSet/>
      <dgm:spPr/>
      <dgm:t>
        <a:bodyPr/>
        <a:lstStyle/>
        <a:p>
          <a:endParaRPr lang="en-US"/>
        </a:p>
      </dgm:t>
    </dgm:pt>
    <dgm:pt modelId="{DE5B1659-35F4-4E89-9A05-388371464279}">
      <dgm:prSet custT="1"/>
      <dgm:spPr>
        <a:solidFill>
          <a:srgbClr val="726F62"/>
        </a:solidFill>
        <a:ln>
          <a:solidFill>
            <a:srgbClr val="551319"/>
          </a:solidFill>
        </a:ln>
      </dgm:spPr>
      <dgm:t>
        <a:bodyPr/>
        <a:lstStyle/>
        <a:p>
          <a:r>
            <a:rPr lang="en-US" sz="3200" dirty="0"/>
            <a:t>The Math</a:t>
          </a:r>
        </a:p>
      </dgm:t>
    </dgm:pt>
    <dgm:pt modelId="{D89034B4-317F-4F35-8F24-B2DCF9128103}" type="sibTrans" cxnId="{44CD1FD1-FE92-4385-A773-76CAE7D1FA22}">
      <dgm:prSet/>
      <dgm:spPr/>
      <dgm:t>
        <a:bodyPr/>
        <a:lstStyle/>
        <a:p>
          <a:endParaRPr lang="en-US"/>
        </a:p>
      </dgm:t>
    </dgm:pt>
    <dgm:pt modelId="{5CB2ED77-6EDD-415B-939A-7D07AB3F5037}" type="parTrans" cxnId="{44CD1FD1-FE92-4385-A773-76CAE7D1FA22}">
      <dgm:prSet/>
      <dgm:spPr/>
      <dgm:t>
        <a:bodyPr/>
        <a:lstStyle/>
        <a:p>
          <a:endParaRPr lang="en-US"/>
        </a:p>
      </dgm:t>
    </dgm:pt>
    <dgm:pt modelId="{388BE2D6-389B-46BC-9A7E-8C45186DEFEC}">
      <dgm:prSet custT="1"/>
      <dgm:spPr/>
      <dgm:t>
        <a:bodyPr/>
        <a:lstStyle/>
        <a:p>
          <a:pPr>
            <a:buFont typeface="Arial" panose="020B0604020202020204" pitchFamily="34" charset="0"/>
            <a:buChar char="•"/>
          </a:pPr>
          <a:r>
            <a:rPr lang="en-US" altLang="en-US" sz="1600" dirty="0"/>
            <a:t>CONSQ Exp = </a:t>
          </a:r>
          <a:r>
            <a:rPr lang="en-US" sz="1600" dirty="0">
              <a:ea typeface="Calibri" panose="020F0502020204030204" pitchFamily="34" charset="0"/>
            </a:rPr>
            <a:t>(1-(1-Var</a:t>
          </a:r>
          <a:r>
            <a:rPr lang="en-US" sz="1600" baseline="-25000" dirty="0">
              <a:ea typeface="Calibri" panose="020F0502020204030204" pitchFamily="34" charset="0"/>
            </a:rPr>
            <a:t>1</a:t>
          </a:r>
          <a:r>
            <a:rPr lang="en-US" sz="1600" dirty="0">
              <a:ea typeface="Calibri" panose="020F0502020204030204" pitchFamily="34" charset="0"/>
            </a:rPr>
            <a:t>)*(1-Var</a:t>
          </a:r>
          <a:r>
            <a:rPr lang="en-US" sz="1600" baseline="-25000" dirty="0">
              <a:ea typeface="Calibri" panose="020F0502020204030204" pitchFamily="34" charset="0"/>
            </a:rPr>
            <a:t>2</a:t>
          </a:r>
          <a:r>
            <a:rPr lang="en-US" sz="1600" dirty="0">
              <a:ea typeface="Calibri" panose="020F0502020204030204" pitchFamily="34" charset="0"/>
            </a:rPr>
            <a:t>)*(1-Var</a:t>
          </a:r>
          <a:r>
            <a:rPr lang="en-US" sz="1600" baseline="-25000" dirty="0">
              <a:ea typeface="Calibri" panose="020F0502020204030204" pitchFamily="34" charset="0"/>
            </a:rPr>
            <a:t>3</a:t>
          </a:r>
          <a:r>
            <a:rPr lang="en-US" sz="1600" dirty="0">
              <a:ea typeface="Calibri" panose="020F0502020204030204" pitchFamily="34" charset="0"/>
            </a:rPr>
            <a:t>)*…(1-Var</a:t>
          </a:r>
          <a:r>
            <a:rPr lang="en-US" sz="1600" baseline="-25000" dirty="0">
              <a:ea typeface="Calibri" panose="020F0502020204030204" pitchFamily="34" charset="0"/>
            </a:rPr>
            <a:t>N</a:t>
          </a:r>
          <a:r>
            <a:rPr lang="en-US" sz="1600" dirty="0">
              <a:ea typeface="Calibri" panose="020F0502020204030204" pitchFamily="34" charset="0"/>
            </a:rPr>
            <a:t>)</a:t>
          </a:r>
          <a:r>
            <a:rPr lang="en-US" altLang="en-US" sz="1600" dirty="0"/>
            <a:t>) </a:t>
          </a:r>
          <a:endParaRPr lang="en-US" sz="1600" dirty="0"/>
        </a:p>
      </dgm:t>
    </dgm:pt>
    <dgm:pt modelId="{B132B6AD-42A3-465D-A728-0400B359EB9C}" type="parTrans" cxnId="{8FBB0052-F3DB-4A3A-9B81-00DDACBB8976}">
      <dgm:prSet/>
      <dgm:spPr/>
      <dgm:t>
        <a:bodyPr/>
        <a:lstStyle/>
        <a:p>
          <a:endParaRPr lang="en-US"/>
        </a:p>
      </dgm:t>
    </dgm:pt>
    <dgm:pt modelId="{1483C13E-663C-4591-B88D-9186F7200E86}" type="sibTrans" cxnId="{8FBB0052-F3DB-4A3A-9B81-00DDACBB8976}">
      <dgm:prSet/>
      <dgm:spPr/>
      <dgm:t>
        <a:bodyPr/>
        <a:lstStyle/>
        <a:p>
          <a:endParaRPr lang="en-US"/>
        </a:p>
      </dgm:t>
    </dgm:pt>
    <dgm:pt modelId="{24AEB70F-11AF-4C91-AA49-62D7CDAA033E}">
      <dgm:prSet custT="1"/>
      <dgm:spPr/>
      <dgm:t>
        <a:bodyPr/>
        <a:lstStyle/>
        <a:p>
          <a:pPr>
            <a:buFont typeface="Arial" panose="020B0604020202020204" pitchFamily="34" charset="0"/>
            <a:buNone/>
          </a:pPr>
          <a:endParaRPr lang="en-US" sz="1400" dirty="0"/>
        </a:p>
      </dgm:t>
    </dgm:pt>
    <dgm:pt modelId="{5281AB58-E3CF-4A66-A6EC-A22270D5B50A}" type="parTrans" cxnId="{070B853C-7D45-4A7E-9EDC-ED03EEFF1450}">
      <dgm:prSet/>
      <dgm:spPr/>
      <dgm:t>
        <a:bodyPr/>
        <a:lstStyle/>
        <a:p>
          <a:endParaRPr lang="en-US"/>
        </a:p>
      </dgm:t>
    </dgm:pt>
    <dgm:pt modelId="{7C2159BB-69ED-43FE-97AB-EDAFC59437BE}" type="sibTrans" cxnId="{070B853C-7D45-4A7E-9EDC-ED03EEFF1450}">
      <dgm:prSet/>
      <dgm:spPr/>
      <dgm:t>
        <a:bodyPr/>
        <a:lstStyle/>
        <a:p>
          <a:endParaRPr lang="en-US"/>
        </a:p>
      </dgm:t>
    </dgm:pt>
    <dgm:pt modelId="{40F23492-4F12-4775-95CE-8758A8C6BD62}">
      <dgm:prSet custT="1"/>
      <dgm:spPr>
        <a:ln>
          <a:solidFill>
            <a:srgbClr val="551319"/>
          </a:solidFill>
        </a:ln>
      </dgm:spPr>
      <dgm:t>
        <a:bodyPr/>
        <a:lstStyle/>
        <a:p>
          <a:pPr>
            <a:buNone/>
          </a:pPr>
          <a:r>
            <a:rPr lang="en-US" altLang="en-US" sz="1600" dirty="0"/>
            <a:t>IOE = Product Type * IOE Rate</a:t>
          </a:r>
          <a:endParaRPr lang="en-US" sz="1600" dirty="0"/>
        </a:p>
      </dgm:t>
    </dgm:pt>
    <dgm:pt modelId="{52E4E517-1137-4BE3-8A49-54FF6A328379}" type="parTrans" cxnId="{645B6AEF-9F6A-42F8-A139-80DA3397D23F}">
      <dgm:prSet/>
      <dgm:spPr/>
      <dgm:t>
        <a:bodyPr/>
        <a:lstStyle/>
        <a:p>
          <a:endParaRPr lang="en-US"/>
        </a:p>
      </dgm:t>
    </dgm:pt>
    <dgm:pt modelId="{11940AE0-5E24-4B3A-A41A-03E0919E8D37}" type="sibTrans" cxnId="{645B6AEF-9F6A-42F8-A139-80DA3397D23F}">
      <dgm:prSet/>
      <dgm:spPr/>
      <dgm:t>
        <a:bodyPr/>
        <a:lstStyle/>
        <a:p>
          <a:endParaRPr lang="en-US"/>
        </a:p>
      </dgm:t>
    </dgm:pt>
    <dgm:pt modelId="{2877D407-0688-42F0-877A-06A45A018AF7}">
      <dgm:prSet custT="1"/>
      <dgm:spPr>
        <a:ln>
          <a:solidFill>
            <a:srgbClr val="551319"/>
          </a:solidFill>
        </a:ln>
      </dgm:spPr>
      <dgm:t>
        <a:bodyPr/>
        <a:lstStyle/>
        <a:p>
          <a:pPr>
            <a:buNone/>
          </a:pPr>
          <a:r>
            <a:rPr lang="en-US" altLang="en-US" sz="1600" dirty="0"/>
            <a:t>IOB = Product Type * IOB Rate</a:t>
          </a:r>
          <a:endParaRPr lang="en-US" sz="1600" dirty="0"/>
        </a:p>
      </dgm:t>
    </dgm:pt>
    <dgm:pt modelId="{74481C2C-5FA2-4AEA-A4E7-1CA6B6D1C7BD}" type="parTrans" cxnId="{A891EE94-4613-4DF7-ABC1-D2AC9C50E6F1}">
      <dgm:prSet/>
      <dgm:spPr/>
      <dgm:t>
        <a:bodyPr/>
        <a:lstStyle/>
        <a:p>
          <a:endParaRPr lang="en-US"/>
        </a:p>
      </dgm:t>
    </dgm:pt>
    <dgm:pt modelId="{0B1DF95D-BD99-4F0A-BFEC-63FBC6832394}" type="sibTrans" cxnId="{A891EE94-4613-4DF7-ABC1-D2AC9C50E6F1}">
      <dgm:prSet/>
      <dgm:spPr/>
      <dgm:t>
        <a:bodyPr/>
        <a:lstStyle/>
        <a:p>
          <a:endParaRPr lang="en-US"/>
        </a:p>
      </dgm:t>
    </dgm:pt>
    <dgm:pt modelId="{AC36BDE2-5D4A-4B66-9BAF-30E7DC39326E}" type="pres">
      <dgm:prSet presAssocID="{B49E5F23-1666-4582-B46E-459205343477}" presName="linearFlow" presStyleCnt="0">
        <dgm:presLayoutVars>
          <dgm:dir/>
          <dgm:animLvl val="lvl"/>
          <dgm:resizeHandles val="exact"/>
        </dgm:presLayoutVars>
      </dgm:prSet>
      <dgm:spPr/>
    </dgm:pt>
    <dgm:pt modelId="{BEED1278-2282-4D87-921E-A7ED0B84C379}" type="pres">
      <dgm:prSet presAssocID="{DE5B1659-35F4-4E89-9A05-388371464279}" presName="composite" presStyleCnt="0"/>
      <dgm:spPr/>
    </dgm:pt>
    <dgm:pt modelId="{9BA69336-7919-4A31-B3FF-3C0CA4D331A4}" type="pres">
      <dgm:prSet presAssocID="{DE5B1659-35F4-4E89-9A05-388371464279}" presName="parentText" presStyleLbl="alignNode1" presStyleIdx="0" presStyleCnt="2">
        <dgm:presLayoutVars>
          <dgm:chMax val="1"/>
          <dgm:bulletEnabled val="1"/>
        </dgm:presLayoutVars>
      </dgm:prSet>
      <dgm:spPr/>
    </dgm:pt>
    <dgm:pt modelId="{26859CFF-06BC-4BE0-941A-DD62C24FA716}" type="pres">
      <dgm:prSet presAssocID="{DE5B1659-35F4-4E89-9A05-388371464279}" presName="descendantText" presStyleLbl="alignAcc1" presStyleIdx="0" presStyleCnt="2" custScaleY="100000">
        <dgm:presLayoutVars>
          <dgm:bulletEnabled val="1"/>
        </dgm:presLayoutVars>
      </dgm:prSet>
      <dgm:spPr/>
    </dgm:pt>
    <dgm:pt modelId="{846295D3-8D33-47EC-8CB2-B8E6A9A7BCBE}" type="pres">
      <dgm:prSet presAssocID="{D89034B4-317F-4F35-8F24-B2DCF9128103}" presName="sp" presStyleCnt="0"/>
      <dgm:spPr/>
    </dgm:pt>
    <dgm:pt modelId="{C0557175-5B29-4B08-8B0A-B8DE115D6C8F}" type="pres">
      <dgm:prSet presAssocID="{B689BF7E-B3DD-4FE5-988A-EDFC2B39244E}" presName="composite" presStyleCnt="0"/>
      <dgm:spPr/>
    </dgm:pt>
    <dgm:pt modelId="{0C73849B-1797-431B-B286-5A4AE888F18A}" type="pres">
      <dgm:prSet presAssocID="{B689BF7E-B3DD-4FE5-988A-EDFC2B39244E}" presName="parentText" presStyleLbl="alignNode1" presStyleIdx="1" presStyleCnt="2">
        <dgm:presLayoutVars>
          <dgm:chMax val="1"/>
          <dgm:bulletEnabled val="1"/>
        </dgm:presLayoutVars>
      </dgm:prSet>
      <dgm:spPr/>
    </dgm:pt>
    <dgm:pt modelId="{CE55F84C-5E40-43B6-8EA0-ACAFF3D78BB2}" type="pres">
      <dgm:prSet presAssocID="{B689BF7E-B3DD-4FE5-988A-EDFC2B39244E}" presName="descendantText" presStyleLbl="alignAcc1" presStyleIdx="1" presStyleCnt="2">
        <dgm:presLayoutVars>
          <dgm:bulletEnabled val="1"/>
        </dgm:presLayoutVars>
      </dgm:prSet>
      <dgm:spPr/>
    </dgm:pt>
  </dgm:ptLst>
  <dgm:cxnLst>
    <dgm:cxn modelId="{F6481100-E9E9-4564-958C-C64381692220}" type="presOf" srcId="{E12182C0-211B-44BF-BE78-592FBF0D0A91}" destId="{26859CFF-06BC-4BE0-941A-DD62C24FA716}" srcOrd="0" destOrd="0" presId="urn:microsoft.com/office/officeart/2005/8/layout/chevron2"/>
    <dgm:cxn modelId="{BC76580E-E656-46C9-92C5-7D5260CE9D2A}" srcId="{B49E5F23-1666-4582-B46E-459205343477}" destId="{B689BF7E-B3DD-4FE5-988A-EDFC2B39244E}" srcOrd="1" destOrd="0" parTransId="{95417FD2-ADE6-464C-B7DA-2D3CF814ABF6}" sibTransId="{3175235F-A208-4695-B4AA-F37048AED7B1}"/>
    <dgm:cxn modelId="{F4CB3A22-0B45-4846-B9F1-31F4BADC6ED8}" type="presOf" srcId="{B034AD26-A860-47CB-A76C-4D7CC27F41EA}" destId="{CE55F84C-5E40-43B6-8EA0-ACAFF3D78BB2}" srcOrd="0" destOrd="0" presId="urn:microsoft.com/office/officeart/2005/8/layout/chevron2"/>
    <dgm:cxn modelId="{CC6C5D34-8B0E-4614-8DF9-A7B3FDB24EC0}" srcId="{DE5B1659-35F4-4E89-9A05-388371464279}" destId="{891D73E6-2D4A-40A1-89CA-3A50D1619C20}" srcOrd="1" destOrd="0" parTransId="{91761A07-FF04-4E1A-92F6-7D22E19B073D}" sibTransId="{C60BF9D0-EEB6-43BA-B60F-521A7870E57B}"/>
    <dgm:cxn modelId="{27171B3A-8C34-471D-BFC6-FABF09A7FC2D}" type="presOf" srcId="{B689BF7E-B3DD-4FE5-988A-EDFC2B39244E}" destId="{0C73849B-1797-431B-B286-5A4AE888F18A}" srcOrd="0" destOrd="0" presId="urn:microsoft.com/office/officeart/2005/8/layout/chevron2"/>
    <dgm:cxn modelId="{4F4B3D3B-FA30-4E3A-9BFD-9A9CEFE8F7BC}" type="presOf" srcId="{B49E5F23-1666-4582-B46E-459205343477}" destId="{AC36BDE2-5D4A-4B66-9BAF-30E7DC39326E}" srcOrd="0" destOrd="0" presId="urn:microsoft.com/office/officeart/2005/8/layout/chevron2"/>
    <dgm:cxn modelId="{070B853C-7D45-4A7E-9EDC-ED03EEFF1450}" srcId="{B689BF7E-B3DD-4FE5-988A-EDFC2B39244E}" destId="{24AEB70F-11AF-4C91-AA49-62D7CDAA033E}" srcOrd="2" destOrd="0" parTransId="{5281AB58-E3CF-4A66-A6EC-A22270D5B50A}" sibTransId="{7C2159BB-69ED-43FE-97AB-EDAFC59437BE}"/>
    <dgm:cxn modelId="{8FBB0052-F3DB-4A3A-9B81-00DDACBB8976}" srcId="{B689BF7E-B3DD-4FE5-988A-EDFC2B39244E}" destId="{388BE2D6-389B-46BC-9A7E-8C45186DEFEC}" srcOrd="1" destOrd="0" parTransId="{B132B6AD-42A3-465D-A728-0400B359EB9C}" sibTransId="{1483C13E-663C-4591-B88D-9186F7200E86}"/>
    <dgm:cxn modelId="{C8743A57-56B3-40C6-AD47-6A073047341D}" type="presOf" srcId="{408F358F-9C88-4FD6-840F-ABEEA941B009}" destId="{26859CFF-06BC-4BE0-941A-DD62C24FA716}" srcOrd="0" destOrd="6" presId="urn:microsoft.com/office/officeart/2005/8/layout/chevron2"/>
    <dgm:cxn modelId="{7B469990-B7AC-48E8-A53D-B462366BD924}" srcId="{DE5B1659-35F4-4E89-9A05-388371464279}" destId="{408F358F-9C88-4FD6-840F-ABEEA941B009}" srcOrd="6" destOrd="0" parTransId="{51FE440F-7BB3-4F5E-B9BA-CB1C9616F516}" sibTransId="{FFBAF9F4-2F5E-41AD-AB64-4E435940E181}"/>
    <dgm:cxn modelId="{E06EC394-BA2B-4872-BFFE-1FF782B8B5A6}" type="presOf" srcId="{2877D407-0688-42F0-877A-06A45A018AF7}" destId="{26859CFF-06BC-4BE0-941A-DD62C24FA716}" srcOrd="0" destOrd="5" presId="urn:microsoft.com/office/officeart/2005/8/layout/chevron2"/>
    <dgm:cxn modelId="{A891EE94-4613-4DF7-ABC1-D2AC9C50E6F1}" srcId="{DE5B1659-35F4-4E89-9A05-388371464279}" destId="{2877D407-0688-42F0-877A-06A45A018AF7}" srcOrd="5" destOrd="0" parTransId="{74481C2C-5FA2-4AEA-A4E7-1CA6B6D1C7BD}" sibTransId="{0B1DF95D-BD99-4F0A-BFEC-63FBC6832394}"/>
    <dgm:cxn modelId="{2C5F009F-1595-4373-94E7-5D16E0DE8F96}" type="presOf" srcId="{891D73E6-2D4A-40A1-89CA-3A50D1619C20}" destId="{26859CFF-06BC-4BE0-941A-DD62C24FA716}" srcOrd="0" destOrd="1" presId="urn:microsoft.com/office/officeart/2005/8/layout/chevron2"/>
    <dgm:cxn modelId="{B0E758A5-FC92-4635-98CD-2FF444BDEB24}" type="presOf" srcId="{8D60D642-09F2-4679-9604-34F8E286CD7E}" destId="{26859CFF-06BC-4BE0-941A-DD62C24FA716}" srcOrd="0" destOrd="3" presId="urn:microsoft.com/office/officeart/2005/8/layout/chevron2"/>
    <dgm:cxn modelId="{E3A7FBAD-C6CB-49A8-B852-3974D982571F}" srcId="{DE5B1659-35F4-4E89-9A05-388371464279}" destId="{8D60D642-09F2-4679-9604-34F8E286CD7E}" srcOrd="3" destOrd="0" parTransId="{5DCE8899-F390-4B40-90D4-B466B09E678B}" sibTransId="{98E1B0C7-A1A6-4543-B800-9FC0224F34DB}"/>
    <dgm:cxn modelId="{3D73E2B0-0263-4539-948C-0D3BA097DBA9}" type="presOf" srcId="{DE5B1659-35F4-4E89-9A05-388371464279}" destId="{9BA69336-7919-4A31-B3FF-3C0CA4D331A4}" srcOrd="0" destOrd="0" presId="urn:microsoft.com/office/officeart/2005/8/layout/chevron2"/>
    <dgm:cxn modelId="{5FDEDCB3-A176-4146-A458-AF6278322190}" type="presOf" srcId="{24AEB70F-11AF-4C91-AA49-62D7CDAA033E}" destId="{CE55F84C-5E40-43B6-8EA0-ACAFF3D78BB2}" srcOrd="0" destOrd="2" presId="urn:microsoft.com/office/officeart/2005/8/layout/chevron2"/>
    <dgm:cxn modelId="{B17866C7-990D-41DA-A826-E8A2374FE32E}" type="presOf" srcId="{40F23492-4F12-4775-95CE-8758A8C6BD62}" destId="{26859CFF-06BC-4BE0-941A-DD62C24FA716}" srcOrd="0" destOrd="4" presId="urn:microsoft.com/office/officeart/2005/8/layout/chevron2"/>
    <dgm:cxn modelId="{BA4814D1-520F-42A9-84BD-A2ADCB885A23}" srcId="{DE5B1659-35F4-4E89-9A05-388371464279}" destId="{F2812F4B-426B-4460-84D9-1D491761F19A}" srcOrd="2" destOrd="0" parTransId="{07AEF73B-381F-4261-86D8-22B15F11875A}" sibTransId="{8802E746-56FB-4AD4-8811-C5FE6916F33C}"/>
    <dgm:cxn modelId="{44CD1FD1-FE92-4385-A773-76CAE7D1FA22}" srcId="{B49E5F23-1666-4582-B46E-459205343477}" destId="{DE5B1659-35F4-4E89-9A05-388371464279}" srcOrd="0" destOrd="0" parTransId="{5CB2ED77-6EDD-415B-939A-7D07AB3F5037}" sibTransId="{D89034B4-317F-4F35-8F24-B2DCF9128103}"/>
    <dgm:cxn modelId="{316CF0D3-C490-4C43-AFD1-4BB98C2FDE02}" srcId="{DE5B1659-35F4-4E89-9A05-388371464279}" destId="{E12182C0-211B-44BF-BE78-592FBF0D0A91}" srcOrd="0" destOrd="0" parTransId="{3E7D529D-68B3-486F-9BFF-0B561F191613}" sibTransId="{797668CF-0E91-4CCF-9230-90211E3DEE12}"/>
    <dgm:cxn modelId="{5761DAD6-87DF-4EB8-96E3-C04661F12EC6}" srcId="{B689BF7E-B3DD-4FE5-988A-EDFC2B39244E}" destId="{B034AD26-A860-47CB-A76C-4D7CC27F41EA}" srcOrd="0" destOrd="0" parTransId="{7ED83CC0-ECBB-419E-8A60-A9822AB2E47E}" sibTransId="{02B2B6B4-663D-4B32-9E50-8B70DC6A70E7}"/>
    <dgm:cxn modelId="{37DBC4DC-EBC4-4FCA-82EE-0E726B192BED}" type="presOf" srcId="{388BE2D6-389B-46BC-9A7E-8C45186DEFEC}" destId="{CE55F84C-5E40-43B6-8EA0-ACAFF3D78BB2}" srcOrd="0" destOrd="1" presId="urn:microsoft.com/office/officeart/2005/8/layout/chevron2"/>
    <dgm:cxn modelId="{645B6AEF-9F6A-42F8-A139-80DA3397D23F}" srcId="{DE5B1659-35F4-4E89-9A05-388371464279}" destId="{40F23492-4F12-4775-95CE-8758A8C6BD62}" srcOrd="4" destOrd="0" parTransId="{52E4E517-1137-4BE3-8A49-54FF6A328379}" sibTransId="{11940AE0-5E24-4B3A-A41A-03E0919E8D37}"/>
    <dgm:cxn modelId="{8B3BE8F5-BA40-4D5C-9A59-D56FA205BE21}" type="presOf" srcId="{F2812F4B-426B-4460-84D9-1D491761F19A}" destId="{26859CFF-06BC-4BE0-941A-DD62C24FA716}" srcOrd="0" destOrd="2" presId="urn:microsoft.com/office/officeart/2005/8/layout/chevron2"/>
    <dgm:cxn modelId="{B3E6F82A-D818-4C8D-B60B-BF7A29DC997F}" type="presParOf" srcId="{AC36BDE2-5D4A-4B66-9BAF-30E7DC39326E}" destId="{BEED1278-2282-4D87-921E-A7ED0B84C379}" srcOrd="0" destOrd="0" presId="urn:microsoft.com/office/officeart/2005/8/layout/chevron2"/>
    <dgm:cxn modelId="{023ECC2B-2434-4DC7-B9C6-FE1571D95740}" type="presParOf" srcId="{BEED1278-2282-4D87-921E-A7ED0B84C379}" destId="{9BA69336-7919-4A31-B3FF-3C0CA4D331A4}" srcOrd="0" destOrd="0" presId="urn:microsoft.com/office/officeart/2005/8/layout/chevron2"/>
    <dgm:cxn modelId="{06D68265-A195-467F-80B3-48180EA9227B}" type="presParOf" srcId="{BEED1278-2282-4D87-921E-A7ED0B84C379}" destId="{26859CFF-06BC-4BE0-941A-DD62C24FA716}" srcOrd="1" destOrd="0" presId="urn:microsoft.com/office/officeart/2005/8/layout/chevron2"/>
    <dgm:cxn modelId="{484AFDEA-0C33-489D-9DAE-C2B9B894E788}" type="presParOf" srcId="{AC36BDE2-5D4A-4B66-9BAF-30E7DC39326E}" destId="{846295D3-8D33-47EC-8CB2-B8E6A9A7BCBE}" srcOrd="1" destOrd="0" presId="urn:microsoft.com/office/officeart/2005/8/layout/chevron2"/>
    <dgm:cxn modelId="{2AC68C96-88D2-414E-AB0B-4DF315E2E618}" type="presParOf" srcId="{AC36BDE2-5D4A-4B66-9BAF-30E7DC39326E}" destId="{C0557175-5B29-4B08-8B0A-B8DE115D6C8F}" srcOrd="2" destOrd="0" presId="urn:microsoft.com/office/officeart/2005/8/layout/chevron2"/>
    <dgm:cxn modelId="{B2C986E5-B9D9-4322-8A48-2A67D0BABEA0}" type="presParOf" srcId="{C0557175-5B29-4B08-8B0A-B8DE115D6C8F}" destId="{0C73849B-1797-431B-B286-5A4AE888F18A}" srcOrd="0" destOrd="0" presId="urn:microsoft.com/office/officeart/2005/8/layout/chevron2"/>
    <dgm:cxn modelId="{22B2D7EB-5225-42A9-901A-B5E7E0DFBA85}" type="presParOf" srcId="{C0557175-5B29-4B08-8B0A-B8DE115D6C8F}" destId="{CE55F84C-5E40-43B6-8EA0-ACAFF3D78BB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49E5F23-1666-4582-B46E-459205343477}" type="doc">
      <dgm:prSet loTypeId="urn:microsoft.com/office/officeart/2005/8/layout/chevron2" loCatId="Inbox" qsTypeId="urn:microsoft.com/office/officeart/2005/8/quickstyle/simple1" qsCatId="simple" csTypeId="urn:microsoft.com/office/officeart/2005/8/colors/ColorSchemeForSuggestions" csCatId="other" phldr="1"/>
      <dgm:spPr/>
      <dgm:t>
        <a:bodyPr/>
        <a:lstStyle/>
        <a:p>
          <a:endParaRPr lang="en-US"/>
        </a:p>
      </dgm:t>
    </dgm:pt>
    <dgm:pt modelId="{891D73E6-2D4A-40A1-89CA-3A50D1619C20}">
      <dgm:prSet custT="1"/>
      <dgm:spPr>
        <a:ln>
          <a:solidFill>
            <a:srgbClr val="551319"/>
          </a:solidFill>
        </a:ln>
      </dgm:spPr>
      <dgm:t>
        <a:bodyPr/>
        <a:lstStyle/>
        <a:p>
          <a:pPr>
            <a:buNone/>
          </a:pPr>
          <a:r>
            <a:rPr lang="en-US" altLang="en-US" sz="2800" dirty="0"/>
            <a:t>EXPECTED LOSS = POF * CONSQ</a:t>
          </a:r>
          <a:endParaRPr lang="en-US" sz="2800" dirty="0"/>
        </a:p>
      </dgm:t>
    </dgm:pt>
    <dgm:pt modelId="{91761A07-FF04-4E1A-92F6-7D22E19B073D}" type="parTrans" cxnId="{CC6C5D34-8B0E-4614-8DF9-A7B3FDB24EC0}">
      <dgm:prSet/>
      <dgm:spPr/>
      <dgm:t>
        <a:bodyPr/>
        <a:lstStyle/>
        <a:p>
          <a:endParaRPr lang="en-US"/>
        </a:p>
      </dgm:t>
    </dgm:pt>
    <dgm:pt modelId="{C60BF9D0-EEB6-43BA-B60F-521A7870E57B}" type="sibTrans" cxnId="{CC6C5D34-8B0E-4614-8DF9-A7B3FDB24EC0}">
      <dgm:prSet/>
      <dgm:spPr/>
      <dgm:t>
        <a:bodyPr/>
        <a:lstStyle/>
        <a:p>
          <a:endParaRPr lang="en-US"/>
        </a:p>
      </dgm:t>
    </dgm:pt>
    <dgm:pt modelId="{B689BF7E-B3DD-4FE5-988A-EDFC2B39244E}">
      <dgm:prSet custT="1"/>
      <dgm:spPr>
        <a:solidFill>
          <a:srgbClr val="726F62"/>
        </a:solidFill>
        <a:ln>
          <a:solidFill>
            <a:srgbClr val="551319"/>
          </a:solidFill>
        </a:ln>
      </dgm:spPr>
      <dgm:t>
        <a:bodyPr/>
        <a:lstStyle/>
        <a:p>
          <a:r>
            <a:rPr lang="en-US" sz="3200" dirty="0"/>
            <a:t>What it “Means”</a:t>
          </a:r>
        </a:p>
      </dgm:t>
    </dgm:pt>
    <dgm:pt modelId="{95417FD2-ADE6-464C-B7DA-2D3CF814ABF6}" type="parTrans" cxnId="{BC76580E-E656-46C9-92C5-7D5260CE9D2A}">
      <dgm:prSet/>
      <dgm:spPr/>
      <dgm:t>
        <a:bodyPr/>
        <a:lstStyle/>
        <a:p>
          <a:endParaRPr lang="en-US"/>
        </a:p>
      </dgm:t>
    </dgm:pt>
    <dgm:pt modelId="{3175235F-A208-4695-B4AA-F37048AED7B1}" type="sibTrans" cxnId="{BC76580E-E656-46C9-92C5-7D5260CE9D2A}">
      <dgm:prSet/>
      <dgm:spPr/>
      <dgm:t>
        <a:bodyPr/>
        <a:lstStyle/>
        <a:p>
          <a:endParaRPr lang="en-US"/>
        </a:p>
      </dgm:t>
    </dgm:pt>
    <dgm:pt modelId="{B034AD26-A860-47CB-A76C-4D7CC27F41EA}">
      <dgm:prSet custT="1"/>
      <dgm:spPr>
        <a:ln>
          <a:solidFill>
            <a:srgbClr val="551319"/>
          </a:solidFill>
        </a:ln>
      </dgm:spPr>
      <dgm:t>
        <a:bodyPr/>
        <a:lstStyle/>
        <a:p>
          <a:pPr>
            <a:buFont typeface="Arial" panose="020B0604020202020204" pitchFamily="34" charset="0"/>
            <a:buChar char="•"/>
          </a:pPr>
          <a:endParaRPr lang="en-US" sz="1400" dirty="0"/>
        </a:p>
      </dgm:t>
    </dgm:pt>
    <dgm:pt modelId="{7ED83CC0-ECBB-419E-8A60-A9822AB2E47E}" type="parTrans" cxnId="{5761DAD6-87DF-4EB8-96E3-C04661F12EC6}">
      <dgm:prSet/>
      <dgm:spPr/>
      <dgm:t>
        <a:bodyPr/>
        <a:lstStyle/>
        <a:p>
          <a:endParaRPr lang="en-US"/>
        </a:p>
      </dgm:t>
    </dgm:pt>
    <dgm:pt modelId="{02B2B6B4-663D-4B32-9E50-8B70DC6A70E7}" type="sibTrans" cxnId="{5761DAD6-87DF-4EB8-96E3-C04661F12EC6}">
      <dgm:prSet/>
      <dgm:spPr/>
      <dgm:t>
        <a:bodyPr/>
        <a:lstStyle/>
        <a:p>
          <a:endParaRPr lang="en-US"/>
        </a:p>
      </dgm:t>
    </dgm:pt>
    <dgm:pt modelId="{F2812F4B-426B-4460-84D9-1D491761F19A}">
      <dgm:prSet custT="1"/>
      <dgm:spPr>
        <a:ln>
          <a:solidFill>
            <a:srgbClr val="551319"/>
          </a:solidFill>
        </a:ln>
      </dgm:spPr>
      <dgm:t>
        <a:bodyPr/>
        <a:lstStyle/>
        <a:p>
          <a:pPr>
            <a:buNone/>
          </a:pPr>
          <a:endParaRPr lang="en-US" sz="1400" dirty="0"/>
        </a:p>
      </dgm:t>
    </dgm:pt>
    <dgm:pt modelId="{07AEF73B-381F-4261-86D8-22B15F11875A}" type="parTrans" cxnId="{BA4814D1-520F-42A9-84BD-A2ADCB885A23}">
      <dgm:prSet/>
      <dgm:spPr/>
      <dgm:t>
        <a:bodyPr/>
        <a:lstStyle/>
        <a:p>
          <a:endParaRPr lang="en-US"/>
        </a:p>
      </dgm:t>
    </dgm:pt>
    <dgm:pt modelId="{8802E746-56FB-4AD4-8811-C5FE6916F33C}" type="sibTrans" cxnId="{BA4814D1-520F-42A9-84BD-A2ADCB885A23}">
      <dgm:prSet/>
      <dgm:spPr/>
      <dgm:t>
        <a:bodyPr/>
        <a:lstStyle/>
        <a:p>
          <a:endParaRPr lang="en-US"/>
        </a:p>
      </dgm:t>
    </dgm:pt>
    <dgm:pt modelId="{408F358F-9C88-4FD6-840F-ABEEA941B009}">
      <dgm:prSet custT="1"/>
      <dgm:spPr>
        <a:ln>
          <a:solidFill>
            <a:srgbClr val="551319"/>
          </a:solidFill>
        </a:ln>
      </dgm:spPr>
      <dgm:t>
        <a:bodyPr/>
        <a:lstStyle/>
        <a:p>
          <a:pPr>
            <a:buNone/>
          </a:pPr>
          <a:endParaRPr lang="en-US" sz="1400" dirty="0"/>
        </a:p>
      </dgm:t>
    </dgm:pt>
    <dgm:pt modelId="{51FE440F-7BB3-4F5E-B9BA-CB1C9616F516}" type="parTrans" cxnId="{7B469990-B7AC-48E8-A53D-B462366BD924}">
      <dgm:prSet/>
      <dgm:spPr/>
      <dgm:t>
        <a:bodyPr/>
        <a:lstStyle/>
        <a:p>
          <a:endParaRPr lang="en-US"/>
        </a:p>
      </dgm:t>
    </dgm:pt>
    <dgm:pt modelId="{FFBAF9F4-2F5E-41AD-AB64-4E435940E181}" type="sibTrans" cxnId="{7B469990-B7AC-48E8-A53D-B462366BD924}">
      <dgm:prSet/>
      <dgm:spPr/>
      <dgm:t>
        <a:bodyPr/>
        <a:lstStyle/>
        <a:p>
          <a:endParaRPr lang="en-US"/>
        </a:p>
      </dgm:t>
    </dgm:pt>
    <dgm:pt modelId="{E12182C0-211B-44BF-BE78-592FBF0D0A91}">
      <dgm:prSet custT="1"/>
      <dgm:spPr>
        <a:ln>
          <a:solidFill>
            <a:srgbClr val="551319"/>
          </a:solidFill>
        </a:ln>
      </dgm:spPr>
      <dgm:t>
        <a:bodyPr/>
        <a:lstStyle/>
        <a:p>
          <a:pPr>
            <a:buNone/>
          </a:pPr>
          <a:endParaRPr lang="en-US" sz="1000" dirty="0"/>
        </a:p>
      </dgm:t>
    </dgm:pt>
    <dgm:pt modelId="{797668CF-0E91-4CCF-9230-90211E3DEE12}" type="sibTrans" cxnId="{316CF0D3-C490-4C43-AFD1-4BB98C2FDE02}">
      <dgm:prSet/>
      <dgm:spPr/>
      <dgm:t>
        <a:bodyPr/>
        <a:lstStyle/>
        <a:p>
          <a:endParaRPr lang="en-US"/>
        </a:p>
      </dgm:t>
    </dgm:pt>
    <dgm:pt modelId="{3E7D529D-68B3-486F-9BFF-0B561F191613}" type="parTrans" cxnId="{316CF0D3-C490-4C43-AFD1-4BB98C2FDE02}">
      <dgm:prSet/>
      <dgm:spPr/>
      <dgm:t>
        <a:bodyPr/>
        <a:lstStyle/>
        <a:p>
          <a:endParaRPr lang="en-US"/>
        </a:p>
      </dgm:t>
    </dgm:pt>
    <dgm:pt modelId="{DE5B1659-35F4-4E89-9A05-388371464279}">
      <dgm:prSet custT="1"/>
      <dgm:spPr>
        <a:solidFill>
          <a:srgbClr val="726F62"/>
        </a:solidFill>
        <a:ln>
          <a:solidFill>
            <a:srgbClr val="551319"/>
          </a:solidFill>
        </a:ln>
      </dgm:spPr>
      <dgm:t>
        <a:bodyPr/>
        <a:lstStyle/>
        <a:p>
          <a:r>
            <a:rPr lang="en-US" sz="3200" dirty="0"/>
            <a:t>The Math</a:t>
          </a:r>
        </a:p>
      </dgm:t>
    </dgm:pt>
    <dgm:pt modelId="{D89034B4-317F-4F35-8F24-B2DCF9128103}" type="sibTrans" cxnId="{44CD1FD1-FE92-4385-A773-76CAE7D1FA22}">
      <dgm:prSet/>
      <dgm:spPr/>
      <dgm:t>
        <a:bodyPr/>
        <a:lstStyle/>
        <a:p>
          <a:endParaRPr lang="en-US"/>
        </a:p>
      </dgm:t>
    </dgm:pt>
    <dgm:pt modelId="{5CB2ED77-6EDD-415B-939A-7D07AB3F5037}" type="parTrans" cxnId="{44CD1FD1-FE92-4385-A773-76CAE7D1FA22}">
      <dgm:prSet/>
      <dgm:spPr/>
      <dgm:t>
        <a:bodyPr/>
        <a:lstStyle/>
        <a:p>
          <a:endParaRPr lang="en-US"/>
        </a:p>
      </dgm:t>
    </dgm:pt>
    <dgm:pt modelId="{388BE2D6-389B-46BC-9A7E-8C45186DEFEC}">
      <dgm:prSet custT="1"/>
      <dgm:spPr/>
      <dgm:t>
        <a:bodyPr/>
        <a:lstStyle/>
        <a:p>
          <a:pPr>
            <a:buFont typeface="Arial" panose="020B0604020202020204" pitchFamily="34" charset="0"/>
            <a:buChar char="•"/>
          </a:pPr>
          <a:r>
            <a:rPr lang="en-US" altLang="en-US" sz="1800" dirty="0"/>
            <a:t>Results in Dollars per mile per year ($/Mi-Yr) </a:t>
          </a:r>
          <a:endParaRPr lang="en-US" sz="1800" dirty="0"/>
        </a:p>
      </dgm:t>
    </dgm:pt>
    <dgm:pt modelId="{B132B6AD-42A3-465D-A728-0400B359EB9C}" type="parTrans" cxnId="{8FBB0052-F3DB-4A3A-9B81-00DDACBB8976}">
      <dgm:prSet/>
      <dgm:spPr/>
      <dgm:t>
        <a:bodyPr/>
        <a:lstStyle/>
        <a:p>
          <a:endParaRPr lang="en-US"/>
        </a:p>
      </dgm:t>
    </dgm:pt>
    <dgm:pt modelId="{1483C13E-663C-4591-B88D-9186F7200E86}" type="sibTrans" cxnId="{8FBB0052-F3DB-4A3A-9B81-00DDACBB8976}">
      <dgm:prSet/>
      <dgm:spPr/>
      <dgm:t>
        <a:bodyPr/>
        <a:lstStyle/>
        <a:p>
          <a:endParaRPr lang="en-US"/>
        </a:p>
      </dgm:t>
    </dgm:pt>
    <dgm:pt modelId="{24AEB70F-11AF-4C91-AA49-62D7CDAA033E}">
      <dgm:prSet custT="1"/>
      <dgm:spPr/>
      <dgm:t>
        <a:bodyPr/>
        <a:lstStyle/>
        <a:p>
          <a:pPr>
            <a:buFont typeface="Arial" panose="020B0604020202020204" pitchFamily="34" charset="0"/>
            <a:buChar char="•"/>
          </a:pPr>
          <a:endParaRPr lang="en-US" sz="1800" dirty="0"/>
        </a:p>
      </dgm:t>
    </dgm:pt>
    <dgm:pt modelId="{5281AB58-E3CF-4A66-A6EC-A22270D5B50A}" type="parTrans" cxnId="{070B853C-7D45-4A7E-9EDC-ED03EEFF1450}">
      <dgm:prSet/>
      <dgm:spPr/>
      <dgm:t>
        <a:bodyPr/>
        <a:lstStyle/>
        <a:p>
          <a:endParaRPr lang="en-US"/>
        </a:p>
      </dgm:t>
    </dgm:pt>
    <dgm:pt modelId="{7C2159BB-69ED-43FE-97AB-EDAFC59437BE}" type="sibTrans" cxnId="{070B853C-7D45-4A7E-9EDC-ED03EEFF1450}">
      <dgm:prSet/>
      <dgm:spPr/>
      <dgm:t>
        <a:bodyPr/>
        <a:lstStyle/>
        <a:p>
          <a:endParaRPr lang="en-US"/>
        </a:p>
      </dgm:t>
    </dgm:pt>
    <dgm:pt modelId="{BD55C191-B828-439F-9EEB-5ABB435EC5C2}">
      <dgm:prSet custT="1"/>
      <dgm:spPr/>
      <dgm:t>
        <a:bodyPr/>
        <a:lstStyle/>
        <a:p>
          <a:pPr>
            <a:buFont typeface="Arial" panose="020B0604020202020204" pitchFamily="34" charset="0"/>
            <a:buChar char="•"/>
          </a:pPr>
          <a:r>
            <a:rPr lang="en-US" altLang="en-US" sz="1800" dirty="0"/>
            <a:t>Typical values  ~$500/mi-yr</a:t>
          </a:r>
          <a:endParaRPr lang="en-US" sz="1800" dirty="0"/>
        </a:p>
      </dgm:t>
    </dgm:pt>
    <dgm:pt modelId="{99826709-1B40-4FBB-9D33-C43637C7D270}" type="parTrans" cxnId="{28A7A01E-584F-43B7-A095-04988D23DA3E}">
      <dgm:prSet/>
      <dgm:spPr/>
      <dgm:t>
        <a:bodyPr/>
        <a:lstStyle/>
        <a:p>
          <a:endParaRPr lang="en-US"/>
        </a:p>
      </dgm:t>
    </dgm:pt>
    <dgm:pt modelId="{4F6CA284-F8CC-454A-A7F2-438846271AA5}" type="sibTrans" cxnId="{28A7A01E-584F-43B7-A095-04988D23DA3E}">
      <dgm:prSet/>
      <dgm:spPr/>
      <dgm:t>
        <a:bodyPr/>
        <a:lstStyle/>
        <a:p>
          <a:endParaRPr lang="en-US"/>
        </a:p>
      </dgm:t>
    </dgm:pt>
    <dgm:pt modelId="{9E17BF8F-31D6-4EB0-A1EF-AAF93C53D1E5}">
      <dgm:prSet custT="1"/>
      <dgm:spPr/>
      <dgm:t>
        <a:bodyPr/>
        <a:lstStyle/>
        <a:p>
          <a:pPr>
            <a:buFont typeface="Arial" panose="020B0604020202020204" pitchFamily="34" charset="0"/>
            <a:buChar char="•"/>
          </a:pPr>
          <a:endParaRPr lang="en-US" sz="1800" dirty="0"/>
        </a:p>
      </dgm:t>
    </dgm:pt>
    <dgm:pt modelId="{14AE265F-4B65-4B81-9B5C-AC079F616AD9}" type="parTrans" cxnId="{590A04DD-507D-4B63-954C-EDE8171FD2C3}">
      <dgm:prSet/>
      <dgm:spPr/>
      <dgm:t>
        <a:bodyPr/>
        <a:lstStyle/>
        <a:p>
          <a:endParaRPr lang="en-US"/>
        </a:p>
      </dgm:t>
    </dgm:pt>
    <dgm:pt modelId="{88AA5E62-28DD-4E27-8337-A0004D0BEF6E}" type="sibTrans" cxnId="{590A04DD-507D-4B63-954C-EDE8171FD2C3}">
      <dgm:prSet/>
      <dgm:spPr/>
      <dgm:t>
        <a:bodyPr/>
        <a:lstStyle/>
        <a:p>
          <a:endParaRPr lang="en-US"/>
        </a:p>
      </dgm:t>
    </dgm:pt>
    <dgm:pt modelId="{88D93421-2203-46F7-9286-8435ADC097B8}">
      <dgm:prSet custT="1"/>
      <dgm:spPr/>
      <dgm:t>
        <a:bodyPr/>
        <a:lstStyle/>
        <a:p>
          <a:pPr>
            <a:buFont typeface="Arial" panose="020B0604020202020204" pitchFamily="34" charset="0"/>
            <a:buChar char="•"/>
          </a:pPr>
          <a:r>
            <a:rPr lang="en-US" altLang="en-US" sz="1800" dirty="0"/>
            <a:t>Values &gt; $1,000/mi-yr may require risk reduction </a:t>
          </a:r>
          <a:endParaRPr lang="en-US" sz="1800" dirty="0"/>
        </a:p>
      </dgm:t>
    </dgm:pt>
    <dgm:pt modelId="{EA26CA2F-BA6C-42A9-AB66-A38CDBE88D0D}" type="parTrans" cxnId="{F3453502-9940-439E-AB21-A663B7B0BB72}">
      <dgm:prSet/>
      <dgm:spPr/>
      <dgm:t>
        <a:bodyPr/>
        <a:lstStyle/>
        <a:p>
          <a:endParaRPr lang="en-US"/>
        </a:p>
      </dgm:t>
    </dgm:pt>
    <dgm:pt modelId="{FB9A13ED-3142-4C67-A361-00A20E78DA7D}" type="sibTrans" cxnId="{F3453502-9940-439E-AB21-A663B7B0BB72}">
      <dgm:prSet/>
      <dgm:spPr/>
      <dgm:t>
        <a:bodyPr/>
        <a:lstStyle/>
        <a:p>
          <a:endParaRPr lang="en-US"/>
        </a:p>
      </dgm:t>
    </dgm:pt>
    <dgm:pt modelId="{9766BBBD-03ED-47D0-ABCD-CEB475E76B63}">
      <dgm:prSet custT="1"/>
      <dgm:spPr>
        <a:ln>
          <a:solidFill>
            <a:srgbClr val="551319"/>
          </a:solidFill>
        </a:ln>
      </dgm:spPr>
      <dgm:t>
        <a:bodyPr/>
        <a:lstStyle/>
        <a:p>
          <a:pPr>
            <a:buNone/>
          </a:pPr>
          <a:endParaRPr lang="en-US" sz="1000" dirty="0"/>
        </a:p>
      </dgm:t>
    </dgm:pt>
    <dgm:pt modelId="{BEFCA971-5420-472C-AFFC-3DE1B6BE0573}" type="parTrans" cxnId="{62D8BCF9-3357-4924-BC56-D06D4C514741}">
      <dgm:prSet/>
      <dgm:spPr/>
      <dgm:t>
        <a:bodyPr/>
        <a:lstStyle/>
        <a:p>
          <a:endParaRPr lang="en-US"/>
        </a:p>
      </dgm:t>
    </dgm:pt>
    <dgm:pt modelId="{D105659F-5069-4086-B6E5-2AB77350EBF7}" type="sibTrans" cxnId="{62D8BCF9-3357-4924-BC56-D06D4C514741}">
      <dgm:prSet/>
      <dgm:spPr/>
      <dgm:t>
        <a:bodyPr/>
        <a:lstStyle/>
        <a:p>
          <a:endParaRPr lang="en-US"/>
        </a:p>
      </dgm:t>
    </dgm:pt>
    <dgm:pt modelId="{AC36BDE2-5D4A-4B66-9BAF-30E7DC39326E}" type="pres">
      <dgm:prSet presAssocID="{B49E5F23-1666-4582-B46E-459205343477}" presName="linearFlow" presStyleCnt="0">
        <dgm:presLayoutVars>
          <dgm:dir/>
          <dgm:animLvl val="lvl"/>
          <dgm:resizeHandles val="exact"/>
        </dgm:presLayoutVars>
      </dgm:prSet>
      <dgm:spPr/>
    </dgm:pt>
    <dgm:pt modelId="{BEED1278-2282-4D87-921E-A7ED0B84C379}" type="pres">
      <dgm:prSet presAssocID="{DE5B1659-35F4-4E89-9A05-388371464279}" presName="composite" presStyleCnt="0"/>
      <dgm:spPr/>
    </dgm:pt>
    <dgm:pt modelId="{9BA69336-7919-4A31-B3FF-3C0CA4D331A4}" type="pres">
      <dgm:prSet presAssocID="{DE5B1659-35F4-4E89-9A05-388371464279}" presName="parentText" presStyleLbl="alignNode1" presStyleIdx="0" presStyleCnt="2">
        <dgm:presLayoutVars>
          <dgm:chMax val="1"/>
          <dgm:bulletEnabled val="1"/>
        </dgm:presLayoutVars>
      </dgm:prSet>
      <dgm:spPr/>
    </dgm:pt>
    <dgm:pt modelId="{26859CFF-06BC-4BE0-941A-DD62C24FA716}" type="pres">
      <dgm:prSet presAssocID="{DE5B1659-35F4-4E89-9A05-388371464279}" presName="descendantText" presStyleLbl="alignAcc1" presStyleIdx="0" presStyleCnt="2" custScaleY="100000">
        <dgm:presLayoutVars>
          <dgm:bulletEnabled val="1"/>
        </dgm:presLayoutVars>
      </dgm:prSet>
      <dgm:spPr/>
    </dgm:pt>
    <dgm:pt modelId="{846295D3-8D33-47EC-8CB2-B8E6A9A7BCBE}" type="pres">
      <dgm:prSet presAssocID="{D89034B4-317F-4F35-8F24-B2DCF9128103}" presName="sp" presStyleCnt="0"/>
      <dgm:spPr/>
    </dgm:pt>
    <dgm:pt modelId="{C0557175-5B29-4B08-8B0A-B8DE115D6C8F}" type="pres">
      <dgm:prSet presAssocID="{B689BF7E-B3DD-4FE5-988A-EDFC2B39244E}" presName="composite" presStyleCnt="0"/>
      <dgm:spPr/>
    </dgm:pt>
    <dgm:pt modelId="{0C73849B-1797-431B-B286-5A4AE888F18A}" type="pres">
      <dgm:prSet presAssocID="{B689BF7E-B3DD-4FE5-988A-EDFC2B39244E}" presName="parentText" presStyleLbl="alignNode1" presStyleIdx="1" presStyleCnt="2">
        <dgm:presLayoutVars>
          <dgm:chMax val="1"/>
          <dgm:bulletEnabled val="1"/>
        </dgm:presLayoutVars>
      </dgm:prSet>
      <dgm:spPr/>
    </dgm:pt>
    <dgm:pt modelId="{CE55F84C-5E40-43B6-8EA0-ACAFF3D78BB2}" type="pres">
      <dgm:prSet presAssocID="{B689BF7E-B3DD-4FE5-988A-EDFC2B39244E}" presName="descendantText" presStyleLbl="alignAcc1" presStyleIdx="1" presStyleCnt="2">
        <dgm:presLayoutVars>
          <dgm:bulletEnabled val="1"/>
        </dgm:presLayoutVars>
      </dgm:prSet>
      <dgm:spPr/>
    </dgm:pt>
  </dgm:ptLst>
  <dgm:cxnLst>
    <dgm:cxn modelId="{F6481100-E9E9-4564-958C-C64381692220}" type="presOf" srcId="{E12182C0-211B-44BF-BE78-592FBF0D0A91}" destId="{26859CFF-06BC-4BE0-941A-DD62C24FA716}" srcOrd="0" destOrd="1" presId="urn:microsoft.com/office/officeart/2005/8/layout/chevron2"/>
    <dgm:cxn modelId="{F3453502-9940-439E-AB21-A663B7B0BB72}" srcId="{B689BF7E-B3DD-4FE5-988A-EDFC2B39244E}" destId="{88D93421-2203-46F7-9286-8435ADC097B8}" srcOrd="5" destOrd="0" parTransId="{EA26CA2F-BA6C-42A9-AB66-A38CDBE88D0D}" sibTransId="{FB9A13ED-3142-4C67-A361-00A20E78DA7D}"/>
    <dgm:cxn modelId="{BC76580E-E656-46C9-92C5-7D5260CE9D2A}" srcId="{B49E5F23-1666-4582-B46E-459205343477}" destId="{B689BF7E-B3DD-4FE5-988A-EDFC2B39244E}" srcOrd="1" destOrd="0" parTransId="{95417FD2-ADE6-464C-B7DA-2D3CF814ABF6}" sibTransId="{3175235F-A208-4695-B4AA-F37048AED7B1}"/>
    <dgm:cxn modelId="{28A7A01E-584F-43B7-A095-04988D23DA3E}" srcId="{B689BF7E-B3DD-4FE5-988A-EDFC2B39244E}" destId="{BD55C191-B828-439F-9EEB-5ABB435EC5C2}" srcOrd="3" destOrd="0" parTransId="{99826709-1B40-4FBB-9D33-C43637C7D270}" sibTransId="{4F6CA284-F8CC-454A-A7F2-438846271AA5}"/>
    <dgm:cxn modelId="{F4CB3A22-0B45-4846-B9F1-31F4BADC6ED8}" type="presOf" srcId="{B034AD26-A860-47CB-A76C-4D7CC27F41EA}" destId="{CE55F84C-5E40-43B6-8EA0-ACAFF3D78BB2}" srcOrd="0" destOrd="0" presId="urn:microsoft.com/office/officeart/2005/8/layout/chevron2"/>
    <dgm:cxn modelId="{4A5AEC2C-D836-4DFF-986B-D3E49DC726A0}" type="presOf" srcId="{BD55C191-B828-439F-9EEB-5ABB435EC5C2}" destId="{CE55F84C-5E40-43B6-8EA0-ACAFF3D78BB2}" srcOrd="0" destOrd="3" presId="urn:microsoft.com/office/officeart/2005/8/layout/chevron2"/>
    <dgm:cxn modelId="{CC6C5D34-8B0E-4614-8DF9-A7B3FDB24EC0}" srcId="{DE5B1659-35F4-4E89-9A05-388371464279}" destId="{891D73E6-2D4A-40A1-89CA-3A50D1619C20}" srcOrd="2" destOrd="0" parTransId="{91761A07-FF04-4E1A-92F6-7D22E19B073D}" sibTransId="{C60BF9D0-EEB6-43BA-B60F-521A7870E57B}"/>
    <dgm:cxn modelId="{27171B3A-8C34-471D-BFC6-FABF09A7FC2D}" type="presOf" srcId="{B689BF7E-B3DD-4FE5-988A-EDFC2B39244E}" destId="{0C73849B-1797-431B-B286-5A4AE888F18A}" srcOrd="0" destOrd="0" presId="urn:microsoft.com/office/officeart/2005/8/layout/chevron2"/>
    <dgm:cxn modelId="{4F4B3D3B-FA30-4E3A-9BFD-9A9CEFE8F7BC}" type="presOf" srcId="{B49E5F23-1666-4582-B46E-459205343477}" destId="{AC36BDE2-5D4A-4B66-9BAF-30E7DC39326E}" srcOrd="0" destOrd="0" presId="urn:microsoft.com/office/officeart/2005/8/layout/chevron2"/>
    <dgm:cxn modelId="{070B853C-7D45-4A7E-9EDC-ED03EEFF1450}" srcId="{B689BF7E-B3DD-4FE5-988A-EDFC2B39244E}" destId="{24AEB70F-11AF-4C91-AA49-62D7CDAA033E}" srcOrd="2" destOrd="0" parTransId="{5281AB58-E3CF-4A66-A6EC-A22270D5B50A}" sibTransId="{7C2159BB-69ED-43FE-97AB-EDAFC59437BE}"/>
    <dgm:cxn modelId="{8FBB0052-F3DB-4A3A-9B81-00DDACBB8976}" srcId="{B689BF7E-B3DD-4FE5-988A-EDFC2B39244E}" destId="{388BE2D6-389B-46BC-9A7E-8C45186DEFEC}" srcOrd="1" destOrd="0" parTransId="{B132B6AD-42A3-465D-A728-0400B359EB9C}" sibTransId="{1483C13E-663C-4591-B88D-9186F7200E86}"/>
    <dgm:cxn modelId="{C8743A57-56B3-40C6-AD47-6A073047341D}" type="presOf" srcId="{408F358F-9C88-4FD6-840F-ABEEA941B009}" destId="{26859CFF-06BC-4BE0-941A-DD62C24FA716}" srcOrd="0" destOrd="4" presId="urn:microsoft.com/office/officeart/2005/8/layout/chevron2"/>
    <dgm:cxn modelId="{7B469990-B7AC-48E8-A53D-B462366BD924}" srcId="{DE5B1659-35F4-4E89-9A05-388371464279}" destId="{408F358F-9C88-4FD6-840F-ABEEA941B009}" srcOrd="4" destOrd="0" parTransId="{51FE440F-7BB3-4F5E-B9BA-CB1C9616F516}" sibTransId="{FFBAF9F4-2F5E-41AD-AB64-4E435940E181}"/>
    <dgm:cxn modelId="{2C5F009F-1595-4373-94E7-5D16E0DE8F96}" type="presOf" srcId="{891D73E6-2D4A-40A1-89CA-3A50D1619C20}" destId="{26859CFF-06BC-4BE0-941A-DD62C24FA716}" srcOrd="0" destOrd="2" presId="urn:microsoft.com/office/officeart/2005/8/layout/chevron2"/>
    <dgm:cxn modelId="{C64510A3-9EC2-4828-8316-CA5007B43C41}" type="presOf" srcId="{9E17BF8F-31D6-4EB0-A1EF-AAF93C53D1E5}" destId="{CE55F84C-5E40-43B6-8EA0-ACAFF3D78BB2}" srcOrd="0" destOrd="4" presId="urn:microsoft.com/office/officeart/2005/8/layout/chevron2"/>
    <dgm:cxn modelId="{1D457EA4-47CF-4644-9DA5-AB72056C66B8}" type="presOf" srcId="{88D93421-2203-46F7-9286-8435ADC097B8}" destId="{CE55F84C-5E40-43B6-8EA0-ACAFF3D78BB2}" srcOrd="0" destOrd="5" presId="urn:microsoft.com/office/officeart/2005/8/layout/chevron2"/>
    <dgm:cxn modelId="{3D73E2B0-0263-4539-948C-0D3BA097DBA9}" type="presOf" srcId="{DE5B1659-35F4-4E89-9A05-388371464279}" destId="{9BA69336-7919-4A31-B3FF-3C0CA4D331A4}" srcOrd="0" destOrd="0" presId="urn:microsoft.com/office/officeart/2005/8/layout/chevron2"/>
    <dgm:cxn modelId="{5FDEDCB3-A176-4146-A458-AF6278322190}" type="presOf" srcId="{24AEB70F-11AF-4C91-AA49-62D7CDAA033E}" destId="{CE55F84C-5E40-43B6-8EA0-ACAFF3D78BB2}" srcOrd="0" destOrd="2" presId="urn:microsoft.com/office/officeart/2005/8/layout/chevron2"/>
    <dgm:cxn modelId="{97A14DC5-BD0B-4BAD-B801-BB8A260542A4}" type="presOf" srcId="{9766BBBD-03ED-47D0-ABCD-CEB475E76B63}" destId="{26859CFF-06BC-4BE0-941A-DD62C24FA716}" srcOrd="0" destOrd="0" presId="urn:microsoft.com/office/officeart/2005/8/layout/chevron2"/>
    <dgm:cxn modelId="{BA4814D1-520F-42A9-84BD-A2ADCB885A23}" srcId="{DE5B1659-35F4-4E89-9A05-388371464279}" destId="{F2812F4B-426B-4460-84D9-1D491761F19A}" srcOrd="3" destOrd="0" parTransId="{07AEF73B-381F-4261-86D8-22B15F11875A}" sibTransId="{8802E746-56FB-4AD4-8811-C5FE6916F33C}"/>
    <dgm:cxn modelId="{44CD1FD1-FE92-4385-A773-76CAE7D1FA22}" srcId="{B49E5F23-1666-4582-B46E-459205343477}" destId="{DE5B1659-35F4-4E89-9A05-388371464279}" srcOrd="0" destOrd="0" parTransId="{5CB2ED77-6EDD-415B-939A-7D07AB3F5037}" sibTransId="{D89034B4-317F-4F35-8F24-B2DCF9128103}"/>
    <dgm:cxn modelId="{316CF0D3-C490-4C43-AFD1-4BB98C2FDE02}" srcId="{DE5B1659-35F4-4E89-9A05-388371464279}" destId="{E12182C0-211B-44BF-BE78-592FBF0D0A91}" srcOrd="1" destOrd="0" parTransId="{3E7D529D-68B3-486F-9BFF-0B561F191613}" sibTransId="{797668CF-0E91-4CCF-9230-90211E3DEE12}"/>
    <dgm:cxn modelId="{5761DAD6-87DF-4EB8-96E3-C04661F12EC6}" srcId="{B689BF7E-B3DD-4FE5-988A-EDFC2B39244E}" destId="{B034AD26-A860-47CB-A76C-4D7CC27F41EA}" srcOrd="0" destOrd="0" parTransId="{7ED83CC0-ECBB-419E-8A60-A9822AB2E47E}" sibTransId="{02B2B6B4-663D-4B32-9E50-8B70DC6A70E7}"/>
    <dgm:cxn modelId="{37DBC4DC-EBC4-4FCA-82EE-0E726B192BED}" type="presOf" srcId="{388BE2D6-389B-46BC-9A7E-8C45186DEFEC}" destId="{CE55F84C-5E40-43B6-8EA0-ACAFF3D78BB2}" srcOrd="0" destOrd="1" presId="urn:microsoft.com/office/officeart/2005/8/layout/chevron2"/>
    <dgm:cxn modelId="{590A04DD-507D-4B63-954C-EDE8171FD2C3}" srcId="{B689BF7E-B3DD-4FE5-988A-EDFC2B39244E}" destId="{9E17BF8F-31D6-4EB0-A1EF-AAF93C53D1E5}" srcOrd="4" destOrd="0" parTransId="{14AE265F-4B65-4B81-9B5C-AC079F616AD9}" sibTransId="{88AA5E62-28DD-4E27-8337-A0004D0BEF6E}"/>
    <dgm:cxn modelId="{8B3BE8F5-BA40-4D5C-9A59-D56FA205BE21}" type="presOf" srcId="{F2812F4B-426B-4460-84D9-1D491761F19A}" destId="{26859CFF-06BC-4BE0-941A-DD62C24FA716}" srcOrd="0" destOrd="3" presId="urn:microsoft.com/office/officeart/2005/8/layout/chevron2"/>
    <dgm:cxn modelId="{62D8BCF9-3357-4924-BC56-D06D4C514741}" srcId="{DE5B1659-35F4-4E89-9A05-388371464279}" destId="{9766BBBD-03ED-47D0-ABCD-CEB475E76B63}" srcOrd="0" destOrd="0" parTransId="{BEFCA971-5420-472C-AFFC-3DE1B6BE0573}" sibTransId="{D105659F-5069-4086-B6E5-2AB77350EBF7}"/>
    <dgm:cxn modelId="{B3E6F82A-D818-4C8D-B60B-BF7A29DC997F}" type="presParOf" srcId="{AC36BDE2-5D4A-4B66-9BAF-30E7DC39326E}" destId="{BEED1278-2282-4D87-921E-A7ED0B84C379}" srcOrd="0" destOrd="0" presId="urn:microsoft.com/office/officeart/2005/8/layout/chevron2"/>
    <dgm:cxn modelId="{023ECC2B-2434-4DC7-B9C6-FE1571D95740}" type="presParOf" srcId="{BEED1278-2282-4D87-921E-A7ED0B84C379}" destId="{9BA69336-7919-4A31-B3FF-3C0CA4D331A4}" srcOrd="0" destOrd="0" presId="urn:microsoft.com/office/officeart/2005/8/layout/chevron2"/>
    <dgm:cxn modelId="{06D68265-A195-467F-80B3-48180EA9227B}" type="presParOf" srcId="{BEED1278-2282-4D87-921E-A7ED0B84C379}" destId="{26859CFF-06BC-4BE0-941A-DD62C24FA716}" srcOrd="1" destOrd="0" presId="urn:microsoft.com/office/officeart/2005/8/layout/chevron2"/>
    <dgm:cxn modelId="{484AFDEA-0C33-489D-9DAE-C2B9B894E788}" type="presParOf" srcId="{AC36BDE2-5D4A-4B66-9BAF-30E7DC39326E}" destId="{846295D3-8D33-47EC-8CB2-B8E6A9A7BCBE}" srcOrd="1" destOrd="0" presId="urn:microsoft.com/office/officeart/2005/8/layout/chevron2"/>
    <dgm:cxn modelId="{2AC68C96-88D2-414E-AB0B-4DF315E2E618}" type="presParOf" srcId="{AC36BDE2-5D4A-4B66-9BAF-30E7DC39326E}" destId="{C0557175-5B29-4B08-8B0A-B8DE115D6C8F}" srcOrd="2" destOrd="0" presId="urn:microsoft.com/office/officeart/2005/8/layout/chevron2"/>
    <dgm:cxn modelId="{B2C986E5-B9D9-4322-8A48-2A67D0BABEA0}" type="presParOf" srcId="{C0557175-5B29-4B08-8B0A-B8DE115D6C8F}" destId="{0C73849B-1797-431B-B286-5A4AE888F18A}" srcOrd="0" destOrd="0" presId="urn:microsoft.com/office/officeart/2005/8/layout/chevron2"/>
    <dgm:cxn modelId="{22B2D7EB-5225-42A9-901A-B5E7E0DFBA85}" type="presParOf" srcId="{C0557175-5B29-4B08-8B0A-B8DE115D6C8F}" destId="{CE55F84C-5E40-43B6-8EA0-ACAFF3D78BB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474B1-EEFA-4582-99CE-26D7DC442870}">
      <dsp:nvSpPr>
        <dsp:cNvPr id="0" name=""/>
        <dsp:cNvSpPr/>
      </dsp:nvSpPr>
      <dsp:spPr>
        <a:xfrm>
          <a:off x="1903" y="0"/>
          <a:ext cx="1510226" cy="1846740"/>
        </a:xfrm>
        <a:prstGeom prst="rect">
          <a:avLst/>
        </a:prstGeom>
        <a:solidFill>
          <a:schemeClr val="bg1">
            <a:lumMod val="95000"/>
            <a:hueOff val="0"/>
            <a:satOff val="0"/>
            <a:lumOff val="0"/>
            <a:alphaOff val="0"/>
          </a:schemeClr>
        </a:solidFill>
        <a:ln w="12700" cap="flat" cmpd="sng" algn="ctr">
          <a:solidFill>
            <a:schemeClr val="bg1">
              <a:lumMod val="9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743" tIns="330200" rIns="117743" bIns="330200" numCol="1" spcCol="1270" anchor="t" anchorCtr="0">
          <a:noAutofit/>
        </a:bodyPr>
        <a:lstStyle/>
        <a:p>
          <a:pPr marL="0" lvl="0" indent="0" algn="ctr" defTabSz="488950">
            <a:lnSpc>
              <a:spcPct val="90000"/>
            </a:lnSpc>
            <a:spcBef>
              <a:spcPct val="0"/>
            </a:spcBef>
            <a:spcAft>
              <a:spcPct val="35000"/>
            </a:spcAft>
            <a:buNone/>
          </a:pPr>
          <a:r>
            <a:rPr lang="en-US" sz="1100" kern="1200" dirty="0"/>
            <a:t>Threat Exposure</a:t>
          </a:r>
        </a:p>
        <a:p>
          <a:pPr marL="0" lvl="0" indent="0" algn="ctr" defTabSz="488950">
            <a:lnSpc>
              <a:spcPct val="90000"/>
            </a:lnSpc>
            <a:spcBef>
              <a:spcPct val="0"/>
            </a:spcBef>
            <a:spcAft>
              <a:spcPct val="35000"/>
            </a:spcAft>
            <a:buNone/>
          </a:pPr>
          <a:r>
            <a:rPr lang="en-US" sz="1100" kern="1200" dirty="0"/>
            <a:t>(mpy or #/mi-yr))</a:t>
          </a:r>
        </a:p>
      </dsp:txBody>
      <dsp:txXfrm>
        <a:off x="1903" y="701761"/>
        <a:ext cx="1510226" cy="1108044"/>
      </dsp:txXfrm>
    </dsp:sp>
    <dsp:sp modelId="{A89BBAD2-B5A3-4AB1-A5B4-A6036AB896D5}">
      <dsp:nvSpPr>
        <dsp:cNvPr id="0" name=""/>
        <dsp:cNvSpPr/>
      </dsp:nvSpPr>
      <dsp:spPr>
        <a:xfrm>
          <a:off x="480006" y="184673"/>
          <a:ext cx="554022" cy="554022"/>
        </a:xfrm>
        <a:prstGeom prst="ellipse">
          <a:avLst/>
        </a:prstGeom>
        <a:solidFill>
          <a:srgbClr val="551319"/>
        </a:solidFill>
        <a:ln w="12700" cap="flat" cmpd="sng" algn="ctr">
          <a:solidFill>
            <a:srgbClr val="55131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94" tIns="12700" rIns="43194" bIns="12700" numCol="1" spcCol="1270" anchor="ctr" anchorCtr="0">
          <a:noAutofit/>
        </a:bodyPr>
        <a:lstStyle/>
        <a:p>
          <a:pPr marL="0" lvl="0" indent="0" algn="ctr" defTabSz="1155700">
            <a:lnSpc>
              <a:spcPct val="90000"/>
            </a:lnSpc>
            <a:spcBef>
              <a:spcPct val="0"/>
            </a:spcBef>
            <a:spcAft>
              <a:spcPct val="35000"/>
            </a:spcAft>
            <a:buNone/>
          </a:pPr>
          <a:r>
            <a:rPr lang="en-US" sz="2600" kern="1200" dirty="0"/>
            <a:t>1</a:t>
          </a:r>
        </a:p>
      </dsp:txBody>
      <dsp:txXfrm>
        <a:off x="561141" y="265808"/>
        <a:ext cx="391752" cy="391752"/>
      </dsp:txXfrm>
    </dsp:sp>
    <dsp:sp modelId="{D0411297-57A8-4564-B278-20F4CFC985B8}">
      <dsp:nvSpPr>
        <dsp:cNvPr id="0" name=""/>
        <dsp:cNvSpPr/>
      </dsp:nvSpPr>
      <dsp:spPr>
        <a:xfrm>
          <a:off x="1903" y="1846668"/>
          <a:ext cx="1510226" cy="72"/>
        </a:xfrm>
        <a:prstGeom prst="rect">
          <a:avLst/>
        </a:prstGeom>
        <a:solidFill>
          <a:schemeClr val="accent1">
            <a:hueOff val="0"/>
            <a:satOff val="0"/>
            <a:lumOff val="0"/>
            <a:alphaOff val="0"/>
          </a:schemeClr>
        </a:solidFill>
        <a:ln w="12700" cap="flat" cmpd="sng" algn="ctr">
          <a:solidFill>
            <a:srgbClr val="551319"/>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22738D-9A3D-4720-BAD5-8F773895D26A}">
      <dsp:nvSpPr>
        <dsp:cNvPr id="0" name=""/>
        <dsp:cNvSpPr/>
      </dsp:nvSpPr>
      <dsp:spPr>
        <a:xfrm>
          <a:off x="1663153" y="0"/>
          <a:ext cx="1510226" cy="1846740"/>
        </a:xfrm>
        <a:prstGeom prst="rect">
          <a:avLst/>
        </a:prstGeom>
        <a:solidFill>
          <a:schemeClr val="bg1">
            <a:lumMod val="95000"/>
            <a:hueOff val="0"/>
            <a:satOff val="0"/>
            <a:lumOff val="0"/>
            <a:alphaOff val="0"/>
          </a:schemeClr>
        </a:solidFill>
        <a:ln w="12700" cap="flat" cmpd="sng" algn="ctr">
          <a:solidFill>
            <a:schemeClr val="bg1">
              <a:lumMod val="9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743" tIns="330200" rIns="117743" bIns="330200" numCol="1" spcCol="1270" anchor="t" anchorCtr="0">
          <a:noAutofit/>
        </a:bodyPr>
        <a:lstStyle/>
        <a:p>
          <a:pPr marL="0" lvl="0" indent="0" algn="ctr" defTabSz="488950">
            <a:lnSpc>
              <a:spcPct val="90000"/>
            </a:lnSpc>
            <a:spcBef>
              <a:spcPct val="0"/>
            </a:spcBef>
            <a:spcAft>
              <a:spcPct val="35000"/>
            </a:spcAft>
            <a:buNone/>
          </a:pPr>
          <a:r>
            <a:rPr lang="en-US" sz="1100" kern="1200" dirty="0"/>
            <a:t>Threat Resistance</a:t>
          </a:r>
        </a:p>
        <a:p>
          <a:pPr marL="0" lvl="0" indent="0" algn="ctr" defTabSz="488950">
            <a:lnSpc>
              <a:spcPct val="90000"/>
            </a:lnSpc>
            <a:spcBef>
              <a:spcPct val="0"/>
            </a:spcBef>
            <a:spcAft>
              <a:spcPct val="35000"/>
            </a:spcAft>
            <a:buNone/>
          </a:pPr>
          <a:r>
            <a:rPr lang="en-US" sz="1100" kern="1200" dirty="0"/>
            <a:t>(w.t. or %)</a:t>
          </a:r>
        </a:p>
      </dsp:txBody>
      <dsp:txXfrm>
        <a:off x="1663153" y="701761"/>
        <a:ext cx="1510226" cy="1108044"/>
      </dsp:txXfrm>
    </dsp:sp>
    <dsp:sp modelId="{A025566B-80C4-497B-A399-33B7899083F6}">
      <dsp:nvSpPr>
        <dsp:cNvPr id="0" name=""/>
        <dsp:cNvSpPr/>
      </dsp:nvSpPr>
      <dsp:spPr>
        <a:xfrm>
          <a:off x="2141255" y="184673"/>
          <a:ext cx="554022" cy="554022"/>
        </a:xfrm>
        <a:prstGeom prst="ellipse">
          <a:avLst/>
        </a:prstGeom>
        <a:solidFill>
          <a:srgbClr val="551319"/>
        </a:solidFill>
        <a:ln w="12700" cap="flat" cmpd="sng" algn="ctr">
          <a:solidFill>
            <a:srgbClr val="55131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94" tIns="12700" rIns="43194" bIns="12700" numCol="1" spcCol="1270" anchor="ctr" anchorCtr="0">
          <a:noAutofit/>
        </a:bodyPr>
        <a:lstStyle/>
        <a:p>
          <a:pPr marL="0" lvl="0" indent="0" algn="ctr" defTabSz="1155700">
            <a:lnSpc>
              <a:spcPct val="90000"/>
            </a:lnSpc>
            <a:spcBef>
              <a:spcPct val="0"/>
            </a:spcBef>
            <a:spcAft>
              <a:spcPct val="35000"/>
            </a:spcAft>
            <a:buNone/>
          </a:pPr>
          <a:r>
            <a:rPr lang="en-US" sz="2600" kern="1200" dirty="0"/>
            <a:t>2</a:t>
          </a:r>
        </a:p>
      </dsp:txBody>
      <dsp:txXfrm>
        <a:off x="2222390" y="265808"/>
        <a:ext cx="391752" cy="391752"/>
      </dsp:txXfrm>
    </dsp:sp>
    <dsp:sp modelId="{EA6E0B5C-054D-4AC2-BD7A-1E2ACFDC5D73}">
      <dsp:nvSpPr>
        <dsp:cNvPr id="0" name=""/>
        <dsp:cNvSpPr/>
      </dsp:nvSpPr>
      <dsp:spPr>
        <a:xfrm>
          <a:off x="1663153" y="1846668"/>
          <a:ext cx="1510226" cy="72"/>
        </a:xfrm>
        <a:prstGeom prst="rect">
          <a:avLst/>
        </a:prstGeom>
        <a:solidFill>
          <a:srgbClr val="551319"/>
        </a:solidFill>
        <a:ln w="12700" cap="flat" cmpd="sng" algn="ctr">
          <a:solidFill>
            <a:srgbClr val="551319"/>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BC69C2-F345-4E86-B7E3-5B688D63C1C0}">
      <dsp:nvSpPr>
        <dsp:cNvPr id="0" name=""/>
        <dsp:cNvSpPr/>
      </dsp:nvSpPr>
      <dsp:spPr>
        <a:xfrm>
          <a:off x="3324402" y="0"/>
          <a:ext cx="1510226" cy="1846740"/>
        </a:xfrm>
        <a:prstGeom prst="rect">
          <a:avLst/>
        </a:prstGeom>
        <a:solidFill>
          <a:schemeClr val="bg1">
            <a:lumMod val="95000"/>
            <a:hueOff val="0"/>
            <a:satOff val="0"/>
            <a:lumOff val="0"/>
            <a:alphaOff val="0"/>
          </a:schemeClr>
        </a:solidFill>
        <a:ln w="12700" cap="flat" cmpd="sng" algn="ctr">
          <a:solidFill>
            <a:schemeClr val="bg1">
              <a:lumMod val="9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743" tIns="330200" rIns="117743" bIns="330200" numCol="1" spcCol="1270" anchor="t" anchorCtr="0">
          <a:noAutofit/>
        </a:bodyPr>
        <a:lstStyle/>
        <a:p>
          <a:pPr marL="0" lvl="0" indent="0" algn="ctr" defTabSz="488950">
            <a:lnSpc>
              <a:spcPct val="90000"/>
            </a:lnSpc>
            <a:spcBef>
              <a:spcPct val="0"/>
            </a:spcBef>
            <a:spcAft>
              <a:spcPct val="35000"/>
            </a:spcAft>
            <a:buNone/>
          </a:pPr>
          <a:r>
            <a:rPr lang="en-US" sz="1100" kern="1200" dirty="0"/>
            <a:t>Threat Mitigation</a:t>
          </a:r>
        </a:p>
        <a:p>
          <a:pPr marL="0" lvl="0" indent="0" algn="ctr" defTabSz="488950">
            <a:lnSpc>
              <a:spcPct val="90000"/>
            </a:lnSpc>
            <a:spcBef>
              <a:spcPct val="0"/>
            </a:spcBef>
            <a:spcAft>
              <a:spcPct val="35000"/>
            </a:spcAft>
            <a:buNone/>
          </a:pPr>
          <a:r>
            <a:rPr lang="en-US" sz="1100" kern="1200" dirty="0"/>
            <a:t>(% mitigated)</a:t>
          </a:r>
        </a:p>
      </dsp:txBody>
      <dsp:txXfrm>
        <a:off x="3324402" y="701761"/>
        <a:ext cx="1510226" cy="1108044"/>
      </dsp:txXfrm>
    </dsp:sp>
    <dsp:sp modelId="{21CAFA03-A2DD-459D-9FBE-C26CB21CDB59}">
      <dsp:nvSpPr>
        <dsp:cNvPr id="0" name=""/>
        <dsp:cNvSpPr/>
      </dsp:nvSpPr>
      <dsp:spPr>
        <a:xfrm>
          <a:off x="3802505" y="184673"/>
          <a:ext cx="554022" cy="554022"/>
        </a:xfrm>
        <a:prstGeom prst="ellipse">
          <a:avLst/>
        </a:prstGeom>
        <a:solidFill>
          <a:srgbClr val="551319"/>
        </a:solidFill>
        <a:ln w="12700" cap="flat" cmpd="sng" algn="ctr">
          <a:solidFill>
            <a:srgbClr val="55131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94" tIns="12700" rIns="43194" bIns="12700" numCol="1" spcCol="1270" anchor="ctr" anchorCtr="0">
          <a:noAutofit/>
        </a:bodyPr>
        <a:lstStyle/>
        <a:p>
          <a:pPr marL="0" lvl="0" indent="0" algn="ctr" defTabSz="1155700">
            <a:lnSpc>
              <a:spcPct val="90000"/>
            </a:lnSpc>
            <a:spcBef>
              <a:spcPct val="0"/>
            </a:spcBef>
            <a:spcAft>
              <a:spcPct val="35000"/>
            </a:spcAft>
            <a:buNone/>
          </a:pPr>
          <a:r>
            <a:rPr lang="en-US" sz="2600" kern="1200" dirty="0"/>
            <a:t>3</a:t>
          </a:r>
        </a:p>
      </dsp:txBody>
      <dsp:txXfrm>
        <a:off x="3883640" y="265808"/>
        <a:ext cx="391752" cy="391752"/>
      </dsp:txXfrm>
    </dsp:sp>
    <dsp:sp modelId="{BCBC3421-D000-4F8C-A30B-16A08EBFBA69}">
      <dsp:nvSpPr>
        <dsp:cNvPr id="0" name=""/>
        <dsp:cNvSpPr/>
      </dsp:nvSpPr>
      <dsp:spPr>
        <a:xfrm>
          <a:off x="3324402" y="1846668"/>
          <a:ext cx="1510226" cy="72"/>
        </a:xfrm>
        <a:prstGeom prst="rect">
          <a:avLst/>
        </a:prstGeom>
        <a:solidFill>
          <a:schemeClr val="accent1">
            <a:hueOff val="0"/>
            <a:satOff val="0"/>
            <a:lumOff val="0"/>
            <a:alphaOff val="0"/>
          </a:schemeClr>
        </a:solidFill>
        <a:ln w="12700" cap="flat" cmpd="sng" algn="ctr">
          <a:solidFill>
            <a:srgbClr val="551319"/>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B2B601-A87C-40A7-9140-289276EB2DD8}">
      <dsp:nvSpPr>
        <dsp:cNvPr id="0" name=""/>
        <dsp:cNvSpPr/>
      </dsp:nvSpPr>
      <dsp:spPr>
        <a:xfrm>
          <a:off x="4985652" y="0"/>
          <a:ext cx="1510226" cy="1846740"/>
        </a:xfrm>
        <a:prstGeom prst="rect">
          <a:avLst/>
        </a:prstGeom>
        <a:solidFill>
          <a:schemeClr val="bg1">
            <a:lumMod val="95000"/>
            <a:hueOff val="0"/>
            <a:satOff val="0"/>
            <a:lumOff val="0"/>
            <a:alphaOff val="0"/>
          </a:schemeClr>
        </a:solidFill>
        <a:ln w="12700" cap="flat" cmpd="sng" algn="ctr">
          <a:solidFill>
            <a:schemeClr val="bg1">
              <a:lumMod val="9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743" tIns="330200" rIns="117743" bIns="330200" numCol="1" spcCol="1270" anchor="t" anchorCtr="0">
          <a:noAutofit/>
        </a:bodyPr>
        <a:lstStyle/>
        <a:p>
          <a:pPr marL="0" lvl="0" indent="0" algn="ctr" defTabSz="488950">
            <a:lnSpc>
              <a:spcPct val="90000"/>
            </a:lnSpc>
            <a:spcBef>
              <a:spcPct val="0"/>
            </a:spcBef>
            <a:spcAft>
              <a:spcPct val="35000"/>
            </a:spcAft>
            <a:buNone/>
          </a:pPr>
          <a:r>
            <a:rPr lang="en-US" sz="1100" kern="1200" dirty="0"/>
            <a:t>Consequence of Failure</a:t>
          </a:r>
        </a:p>
        <a:p>
          <a:pPr marL="0" lvl="0" indent="0" algn="ctr" defTabSz="488950">
            <a:lnSpc>
              <a:spcPct val="90000"/>
            </a:lnSpc>
            <a:spcBef>
              <a:spcPct val="0"/>
            </a:spcBef>
            <a:spcAft>
              <a:spcPct val="35000"/>
            </a:spcAft>
            <a:buNone/>
          </a:pPr>
          <a:r>
            <a:rPr lang="en-US" sz="1100" kern="1200" dirty="0"/>
            <a:t>($/event)</a:t>
          </a:r>
        </a:p>
      </dsp:txBody>
      <dsp:txXfrm>
        <a:off x="4985652" y="701761"/>
        <a:ext cx="1510226" cy="1108044"/>
      </dsp:txXfrm>
    </dsp:sp>
    <dsp:sp modelId="{75FB5731-1581-4809-A645-9DF8D2801645}">
      <dsp:nvSpPr>
        <dsp:cNvPr id="0" name=""/>
        <dsp:cNvSpPr/>
      </dsp:nvSpPr>
      <dsp:spPr>
        <a:xfrm>
          <a:off x="5463754" y="184673"/>
          <a:ext cx="554022" cy="554022"/>
        </a:xfrm>
        <a:prstGeom prst="ellipse">
          <a:avLst/>
        </a:prstGeom>
        <a:solidFill>
          <a:srgbClr val="551319"/>
        </a:solidFill>
        <a:ln w="12700" cap="flat" cmpd="sng" algn="ctr">
          <a:solidFill>
            <a:srgbClr val="55131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94" tIns="12700" rIns="43194" bIns="12700" numCol="1" spcCol="1270" anchor="ctr" anchorCtr="0">
          <a:noAutofit/>
        </a:bodyPr>
        <a:lstStyle/>
        <a:p>
          <a:pPr marL="0" lvl="0" indent="0" algn="ctr" defTabSz="1155700">
            <a:lnSpc>
              <a:spcPct val="90000"/>
            </a:lnSpc>
            <a:spcBef>
              <a:spcPct val="0"/>
            </a:spcBef>
            <a:spcAft>
              <a:spcPct val="35000"/>
            </a:spcAft>
            <a:buNone/>
          </a:pPr>
          <a:r>
            <a:rPr lang="en-US" sz="2600" kern="1200" dirty="0"/>
            <a:t>4</a:t>
          </a:r>
        </a:p>
      </dsp:txBody>
      <dsp:txXfrm>
        <a:off x="5544889" y="265808"/>
        <a:ext cx="391752" cy="391752"/>
      </dsp:txXfrm>
    </dsp:sp>
    <dsp:sp modelId="{121FD0CE-F079-40BB-93F7-9C71E5E974B7}">
      <dsp:nvSpPr>
        <dsp:cNvPr id="0" name=""/>
        <dsp:cNvSpPr/>
      </dsp:nvSpPr>
      <dsp:spPr>
        <a:xfrm>
          <a:off x="4985652" y="1846668"/>
          <a:ext cx="1510226" cy="72"/>
        </a:xfrm>
        <a:prstGeom prst="rect">
          <a:avLst/>
        </a:prstGeom>
        <a:solidFill>
          <a:schemeClr val="accent1">
            <a:hueOff val="0"/>
            <a:satOff val="0"/>
            <a:lumOff val="0"/>
            <a:alphaOff val="0"/>
          </a:schemeClr>
        </a:solidFill>
        <a:ln w="12700" cap="flat" cmpd="sng" algn="ctr">
          <a:solidFill>
            <a:srgbClr val="551319"/>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69336-7919-4A31-B3FF-3C0CA4D331A4}">
      <dsp:nvSpPr>
        <dsp:cNvPr id="0" name=""/>
        <dsp:cNvSpPr/>
      </dsp:nvSpPr>
      <dsp:spPr>
        <a:xfrm rot="5400000">
          <a:off x="-438315" y="442735"/>
          <a:ext cx="2922100" cy="2045470"/>
        </a:xfrm>
        <a:prstGeom prst="chevron">
          <a:avLst/>
        </a:prstGeom>
        <a:solidFill>
          <a:srgbClr val="726F62"/>
        </a:solidFill>
        <a:ln w="12700" cap="flat" cmpd="sng" algn="ctr">
          <a:solidFill>
            <a:srgbClr val="55131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The Math</a:t>
          </a:r>
        </a:p>
      </dsp:txBody>
      <dsp:txXfrm rot="-5400000">
        <a:off x="0" y="1027155"/>
        <a:ext cx="2045470" cy="876630"/>
      </dsp:txXfrm>
    </dsp:sp>
    <dsp:sp modelId="{26859CFF-06BC-4BE0-941A-DD62C24FA716}">
      <dsp:nvSpPr>
        <dsp:cNvPr id="0" name=""/>
        <dsp:cNvSpPr/>
      </dsp:nvSpPr>
      <dsp:spPr>
        <a:xfrm rot="5400000">
          <a:off x="3207571" y="-1157679"/>
          <a:ext cx="1899365" cy="4223566"/>
        </a:xfrm>
        <a:prstGeom prst="round2SameRect">
          <a:avLst/>
        </a:prstGeom>
        <a:solidFill>
          <a:schemeClr val="lt1">
            <a:alpha val="90000"/>
            <a:hueOff val="0"/>
            <a:satOff val="0"/>
            <a:lumOff val="0"/>
            <a:alphaOff val="0"/>
          </a:schemeClr>
        </a:solidFill>
        <a:ln w="12700" cap="flat" cmpd="sng" algn="ctr">
          <a:solidFill>
            <a:srgbClr val="55131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None/>
          </a:pPr>
          <a:r>
            <a:rPr lang="en-US" sz="2000" kern="1200" dirty="0"/>
            <a:t>POF = 1 – [(1 - EC) * (1 - IC) * (1 - SCC) * (1 - MFG) * (1 - CONS) * (1 - EQ) * (1 - TP) * (1 - IO) * (1 - WOF)]</a:t>
          </a:r>
        </a:p>
      </dsp:txBody>
      <dsp:txXfrm rot="-5400000">
        <a:off x="2045471" y="97140"/>
        <a:ext cx="4130847" cy="1713927"/>
      </dsp:txXfrm>
    </dsp:sp>
    <dsp:sp modelId="{0C73849B-1797-431B-B286-5A4AE888F18A}">
      <dsp:nvSpPr>
        <dsp:cNvPr id="0" name=""/>
        <dsp:cNvSpPr/>
      </dsp:nvSpPr>
      <dsp:spPr>
        <a:xfrm rot="5400000">
          <a:off x="-438315" y="3083918"/>
          <a:ext cx="2922100" cy="2045470"/>
        </a:xfrm>
        <a:prstGeom prst="chevron">
          <a:avLst/>
        </a:prstGeom>
        <a:solidFill>
          <a:srgbClr val="726F62"/>
        </a:solidFill>
        <a:ln w="12700" cap="flat" cmpd="sng" algn="ctr">
          <a:solidFill>
            <a:srgbClr val="55131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What It “Means”</a:t>
          </a:r>
        </a:p>
      </dsp:txBody>
      <dsp:txXfrm rot="-5400000">
        <a:off x="0" y="3668338"/>
        <a:ext cx="2045470" cy="876630"/>
      </dsp:txXfrm>
    </dsp:sp>
    <dsp:sp modelId="{CE55F84C-5E40-43B6-8EA0-ACAFF3D78BB2}">
      <dsp:nvSpPr>
        <dsp:cNvPr id="0" name=""/>
        <dsp:cNvSpPr/>
      </dsp:nvSpPr>
      <dsp:spPr>
        <a:xfrm rot="5400000">
          <a:off x="3207571" y="1483502"/>
          <a:ext cx="1899365" cy="4223566"/>
        </a:xfrm>
        <a:prstGeom prst="round2SameRect">
          <a:avLst/>
        </a:prstGeom>
        <a:solidFill>
          <a:schemeClr val="lt1">
            <a:alpha val="90000"/>
            <a:hueOff val="0"/>
            <a:satOff val="0"/>
            <a:lumOff val="0"/>
            <a:alphaOff val="0"/>
          </a:schemeClr>
        </a:solidFill>
        <a:ln w="12700" cap="flat" cmpd="sng" algn="ctr">
          <a:solidFill>
            <a:srgbClr val="55131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Uses Muhlbauer’s “OR Gate”</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POF is the </a:t>
          </a:r>
          <a:r>
            <a:rPr lang="en-US" sz="1800" u="sng" kern="1200" dirty="0"/>
            <a:t>inverse</a:t>
          </a:r>
          <a:r>
            <a:rPr lang="en-US" sz="1800" kern="1200" dirty="0"/>
            <a:t> time to failure from the “EC Threat” OR the “IC Threat” OR “SCC Threat” OR the “MFG Threat”….</a:t>
          </a:r>
        </a:p>
      </dsp:txBody>
      <dsp:txXfrm rot="-5400000">
        <a:off x="2045471" y="2738322"/>
        <a:ext cx="4130847" cy="17139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69336-7919-4A31-B3FF-3C0CA4D331A4}">
      <dsp:nvSpPr>
        <dsp:cNvPr id="0" name=""/>
        <dsp:cNvSpPr/>
      </dsp:nvSpPr>
      <dsp:spPr>
        <a:xfrm rot="5400000">
          <a:off x="-438315" y="442735"/>
          <a:ext cx="2922100" cy="2045470"/>
        </a:xfrm>
        <a:prstGeom prst="chevron">
          <a:avLst/>
        </a:prstGeom>
        <a:solidFill>
          <a:srgbClr val="726F62"/>
        </a:solidFill>
        <a:ln w="12700" cap="flat" cmpd="sng" algn="ctr">
          <a:solidFill>
            <a:srgbClr val="55131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The Math</a:t>
          </a:r>
        </a:p>
      </dsp:txBody>
      <dsp:txXfrm rot="-5400000">
        <a:off x="0" y="1027155"/>
        <a:ext cx="2045470" cy="876630"/>
      </dsp:txXfrm>
    </dsp:sp>
    <dsp:sp modelId="{26859CFF-06BC-4BE0-941A-DD62C24FA716}">
      <dsp:nvSpPr>
        <dsp:cNvPr id="0" name=""/>
        <dsp:cNvSpPr/>
      </dsp:nvSpPr>
      <dsp:spPr>
        <a:xfrm rot="5400000">
          <a:off x="3207571" y="-1157679"/>
          <a:ext cx="1899365" cy="4223566"/>
        </a:xfrm>
        <a:prstGeom prst="round2SameRect">
          <a:avLst/>
        </a:prstGeom>
        <a:solidFill>
          <a:schemeClr val="lt1">
            <a:alpha val="90000"/>
            <a:hueOff val="0"/>
            <a:satOff val="0"/>
            <a:lumOff val="0"/>
            <a:alphaOff val="0"/>
          </a:schemeClr>
        </a:solidFill>
        <a:ln w="12700" cap="flat" cmpd="sng" algn="ctr">
          <a:solidFill>
            <a:srgbClr val="55131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None/>
          </a:pPr>
          <a:r>
            <a:rPr lang="en-US" sz="1800" kern="1200" dirty="0"/>
            <a:t>TP = (Exposure) * (1 – Mitigation) * (1- Resistance)</a:t>
          </a:r>
        </a:p>
        <a:p>
          <a:pPr marL="171450" lvl="1" indent="-171450" algn="l" defTabSz="800100">
            <a:lnSpc>
              <a:spcPct val="90000"/>
            </a:lnSpc>
            <a:spcBef>
              <a:spcPct val="0"/>
            </a:spcBef>
            <a:spcAft>
              <a:spcPct val="15000"/>
            </a:spcAft>
            <a:buNone/>
          </a:pPr>
          <a:r>
            <a:rPr lang="en-US" sz="1800" kern="1200" dirty="0"/>
            <a:t>-or-</a:t>
          </a:r>
        </a:p>
        <a:p>
          <a:pPr marL="171450" lvl="1" indent="-171450" algn="l" defTabSz="800100">
            <a:lnSpc>
              <a:spcPct val="90000"/>
            </a:lnSpc>
            <a:spcBef>
              <a:spcPct val="0"/>
            </a:spcBef>
            <a:spcAft>
              <a:spcPct val="15000"/>
            </a:spcAft>
            <a:buNone/>
          </a:pPr>
          <a:r>
            <a:rPr lang="en-US" sz="1800" kern="1200" dirty="0"/>
            <a:t>EC = 1/TTF</a:t>
          </a:r>
        </a:p>
        <a:p>
          <a:pPr marL="228600" lvl="2" indent="-114300" algn="l" defTabSz="622300">
            <a:lnSpc>
              <a:spcPct val="90000"/>
            </a:lnSpc>
            <a:spcBef>
              <a:spcPct val="0"/>
            </a:spcBef>
            <a:spcAft>
              <a:spcPct val="15000"/>
            </a:spcAft>
            <a:buChar char="•"/>
          </a:pPr>
          <a:r>
            <a:rPr lang="en-US" sz="1400" kern="1200" dirty="0">
              <a:latin typeface="Calibri" panose="020F0502020204030204" pitchFamily="34" charset="0"/>
            </a:rPr>
            <a:t>TTF = Resistance / (Exposure x (1 – Mitigation))</a:t>
          </a:r>
          <a:endParaRPr lang="en-US" sz="1400" kern="1200" dirty="0"/>
        </a:p>
      </dsp:txBody>
      <dsp:txXfrm rot="-5400000">
        <a:off x="2045471" y="97140"/>
        <a:ext cx="4130847" cy="1713927"/>
      </dsp:txXfrm>
    </dsp:sp>
    <dsp:sp modelId="{0C73849B-1797-431B-B286-5A4AE888F18A}">
      <dsp:nvSpPr>
        <dsp:cNvPr id="0" name=""/>
        <dsp:cNvSpPr/>
      </dsp:nvSpPr>
      <dsp:spPr>
        <a:xfrm rot="5400000">
          <a:off x="-438315" y="3083918"/>
          <a:ext cx="2922100" cy="2045470"/>
        </a:xfrm>
        <a:prstGeom prst="chevron">
          <a:avLst/>
        </a:prstGeom>
        <a:solidFill>
          <a:srgbClr val="726F62"/>
        </a:solidFill>
        <a:ln w="12700" cap="flat" cmpd="sng" algn="ctr">
          <a:solidFill>
            <a:srgbClr val="55131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What It “Means”</a:t>
          </a:r>
        </a:p>
      </dsp:txBody>
      <dsp:txXfrm rot="-5400000">
        <a:off x="0" y="3668338"/>
        <a:ext cx="2045470" cy="876630"/>
      </dsp:txXfrm>
    </dsp:sp>
    <dsp:sp modelId="{CE55F84C-5E40-43B6-8EA0-ACAFF3D78BB2}">
      <dsp:nvSpPr>
        <dsp:cNvPr id="0" name=""/>
        <dsp:cNvSpPr/>
      </dsp:nvSpPr>
      <dsp:spPr>
        <a:xfrm rot="5400000">
          <a:off x="3207571" y="1483502"/>
          <a:ext cx="1899365" cy="4223566"/>
        </a:xfrm>
        <a:prstGeom prst="round2SameRect">
          <a:avLst/>
        </a:prstGeom>
        <a:solidFill>
          <a:schemeClr val="lt1">
            <a:alpha val="90000"/>
            <a:hueOff val="0"/>
            <a:satOff val="0"/>
            <a:lumOff val="0"/>
            <a:alphaOff val="0"/>
          </a:schemeClr>
        </a:solidFill>
        <a:ln w="12700" cap="flat" cmpd="sng" algn="ctr">
          <a:solidFill>
            <a:srgbClr val="55131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None/>
          </a:pPr>
          <a:r>
            <a:rPr lang="en-US" sz="1800" kern="1200" dirty="0"/>
            <a:t>   The EC threat score used in the POF calculation is the remaining threat after mitigation and resistance, OR the </a:t>
          </a:r>
          <a:r>
            <a:rPr lang="en-US" sz="1800" i="1" u="none" kern="1200" dirty="0"/>
            <a:t>non-mitigated and non-resistant portion of the exposure from a threat</a:t>
          </a:r>
          <a:r>
            <a:rPr lang="en-US" sz="1800" kern="1200" dirty="0"/>
            <a:t>.</a:t>
          </a:r>
        </a:p>
      </dsp:txBody>
      <dsp:txXfrm rot="-5400000">
        <a:off x="2045471" y="2738322"/>
        <a:ext cx="4130847" cy="17139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69336-7919-4A31-B3FF-3C0CA4D331A4}">
      <dsp:nvSpPr>
        <dsp:cNvPr id="0" name=""/>
        <dsp:cNvSpPr/>
      </dsp:nvSpPr>
      <dsp:spPr>
        <a:xfrm rot="5400000">
          <a:off x="-454592" y="461783"/>
          <a:ext cx="3030615" cy="2121431"/>
        </a:xfrm>
        <a:prstGeom prst="chevron">
          <a:avLst/>
        </a:prstGeom>
        <a:solidFill>
          <a:srgbClr val="726F62"/>
        </a:solidFill>
        <a:ln w="12700" cap="flat" cmpd="sng" algn="ctr">
          <a:solidFill>
            <a:srgbClr val="55131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The Math</a:t>
          </a:r>
        </a:p>
      </dsp:txBody>
      <dsp:txXfrm rot="-5400000">
        <a:off x="1" y="1067907"/>
        <a:ext cx="2121431" cy="909184"/>
      </dsp:txXfrm>
    </dsp:sp>
    <dsp:sp modelId="{26859CFF-06BC-4BE0-941A-DD62C24FA716}">
      <dsp:nvSpPr>
        <dsp:cNvPr id="0" name=""/>
        <dsp:cNvSpPr/>
      </dsp:nvSpPr>
      <dsp:spPr>
        <a:xfrm rot="5400000">
          <a:off x="3395294" y="-1266672"/>
          <a:ext cx="1969900" cy="4517627"/>
        </a:xfrm>
        <a:prstGeom prst="round2SameRect">
          <a:avLst/>
        </a:prstGeom>
        <a:solidFill>
          <a:schemeClr val="lt1">
            <a:alpha val="90000"/>
            <a:hueOff val="0"/>
            <a:satOff val="0"/>
            <a:lumOff val="0"/>
            <a:alphaOff val="0"/>
          </a:schemeClr>
        </a:solidFill>
        <a:ln w="12700" cap="flat" cmpd="sng" algn="ctr">
          <a:solidFill>
            <a:srgbClr val="55131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None/>
          </a:pPr>
          <a:r>
            <a:rPr lang="en-US" altLang="en-US" sz="1800" kern="1200" dirty="0"/>
            <a:t>Resistance = 1 – [(1 – Variable R</a:t>
          </a:r>
          <a:r>
            <a:rPr lang="en-US" altLang="en-US" sz="1800" kern="1200" baseline="-25000" dirty="0"/>
            <a:t>1</a:t>
          </a:r>
          <a:r>
            <a:rPr lang="en-US" altLang="en-US" sz="1800" kern="1200" dirty="0"/>
            <a:t>) * (1 – Variable R</a:t>
          </a:r>
          <a:r>
            <a:rPr lang="en-US" altLang="en-US" sz="1800" kern="1200" baseline="-25000" dirty="0"/>
            <a:t>2</a:t>
          </a:r>
          <a:r>
            <a:rPr lang="en-US" altLang="en-US" sz="1800" kern="1200" dirty="0"/>
            <a:t>) *……..* (1 – Variable R</a:t>
          </a:r>
          <a:r>
            <a:rPr lang="en-US" altLang="en-US" sz="1800" kern="1200" baseline="-25000" dirty="0"/>
            <a:t>n</a:t>
          </a:r>
          <a:r>
            <a:rPr lang="en-US" altLang="en-US" sz="1800" kern="1200" dirty="0"/>
            <a:t>)]</a:t>
          </a:r>
          <a:endParaRPr lang="en-US" sz="1800" kern="1200" dirty="0"/>
        </a:p>
      </dsp:txBody>
      <dsp:txXfrm rot="-5400000">
        <a:off x="2121431" y="103354"/>
        <a:ext cx="4421464" cy="1777574"/>
      </dsp:txXfrm>
    </dsp:sp>
    <dsp:sp modelId="{0C73849B-1797-431B-B286-5A4AE888F18A}">
      <dsp:nvSpPr>
        <dsp:cNvPr id="0" name=""/>
        <dsp:cNvSpPr/>
      </dsp:nvSpPr>
      <dsp:spPr>
        <a:xfrm rot="5400000">
          <a:off x="-454592" y="3212278"/>
          <a:ext cx="3030615" cy="2121431"/>
        </a:xfrm>
        <a:prstGeom prst="chevron">
          <a:avLst/>
        </a:prstGeom>
        <a:solidFill>
          <a:srgbClr val="726F62"/>
        </a:solidFill>
        <a:ln w="12700" cap="flat" cmpd="sng" algn="ctr">
          <a:solidFill>
            <a:srgbClr val="55131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What It “Means”</a:t>
          </a:r>
        </a:p>
      </dsp:txBody>
      <dsp:txXfrm rot="-5400000">
        <a:off x="1" y="3818402"/>
        <a:ext cx="2121431" cy="909184"/>
      </dsp:txXfrm>
    </dsp:sp>
    <dsp:sp modelId="{CE55F84C-5E40-43B6-8EA0-ACAFF3D78BB2}">
      <dsp:nvSpPr>
        <dsp:cNvPr id="0" name=""/>
        <dsp:cNvSpPr/>
      </dsp:nvSpPr>
      <dsp:spPr>
        <a:xfrm rot="5400000">
          <a:off x="3395294" y="1483822"/>
          <a:ext cx="1969900" cy="4517627"/>
        </a:xfrm>
        <a:prstGeom prst="round2SameRect">
          <a:avLst/>
        </a:prstGeom>
        <a:solidFill>
          <a:schemeClr val="lt1">
            <a:alpha val="90000"/>
            <a:hueOff val="0"/>
            <a:satOff val="0"/>
            <a:lumOff val="0"/>
            <a:alphaOff val="0"/>
          </a:schemeClr>
        </a:solidFill>
        <a:ln w="12700" cap="flat" cmpd="sng" algn="ctr">
          <a:solidFill>
            <a:srgbClr val="55131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altLang="en-US" sz="1800" kern="1200" dirty="0"/>
            <a:t>Uses Muhlbauer’s “or gate”</a:t>
          </a:r>
          <a:endParaRPr lang="en-US" sz="1800" kern="1200" dirty="0"/>
        </a:p>
        <a:p>
          <a:pPr marL="171450" lvl="1" indent="-171450" algn="l" defTabSz="800100">
            <a:lnSpc>
              <a:spcPct val="90000"/>
            </a:lnSpc>
            <a:spcBef>
              <a:spcPct val="0"/>
            </a:spcBef>
            <a:spcAft>
              <a:spcPct val="15000"/>
            </a:spcAft>
            <a:buFont typeface="Arial" panose="020B0604020202020204" pitchFamily="34" charset="0"/>
            <a:buChar char="•"/>
          </a:pPr>
          <a:endParaRPr lang="en-US" altLang="en-US" sz="1800" kern="1200" dirty="0"/>
        </a:p>
        <a:p>
          <a:pPr marL="171450" lvl="1" indent="-171450" algn="l" defTabSz="800100">
            <a:lnSpc>
              <a:spcPct val="90000"/>
            </a:lnSpc>
            <a:spcBef>
              <a:spcPct val="0"/>
            </a:spcBef>
            <a:spcAft>
              <a:spcPct val="15000"/>
            </a:spcAft>
            <a:buFont typeface="Arial" panose="020B0604020202020204" pitchFamily="34" charset="0"/>
            <a:buChar char="•"/>
          </a:pPr>
          <a:r>
            <a:rPr lang="en-US" altLang="en-US" sz="1800" kern="1200" dirty="0"/>
            <a:t>“Resistance” represents the amount of the exposure that is “resisted” based on the presence of resistance variable R</a:t>
          </a:r>
          <a:r>
            <a:rPr lang="en-US" altLang="en-US" sz="1800" kern="1200" baseline="-25000" dirty="0"/>
            <a:t>1</a:t>
          </a:r>
          <a:r>
            <a:rPr lang="en-US" altLang="en-US" sz="1800" kern="1200" dirty="0"/>
            <a:t> </a:t>
          </a:r>
          <a:r>
            <a:rPr lang="en-US" altLang="en-US" sz="1800" kern="1200" dirty="0">
              <a:solidFill>
                <a:schemeClr val="tx1"/>
              </a:solidFill>
            </a:rPr>
            <a:t>OR resistance variable R</a:t>
          </a:r>
          <a:r>
            <a:rPr lang="en-US" altLang="en-US" sz="1800" kern="1200" baseline="-25000" dirty="0">
              <a:solidFill>
                <a:schemeClr val="tx1"/>
              </a:solidFill>
            </a:rPr>
            <a:t>2</a:t>
          </a:r>
          <a:r>
            <a:rPr lang="en-US" altLang="en-US" sz="1800" kern="1200" dirty="0">
              <a:solidFill>
                <a:schemeClr val="tx1"/>
              </a:solidFill>
            </a:rPr>
            <a:t> OR resistance  variable </a:t>
          </a:r>
          <a:r>
            <a:rPr lang="en-US" altLang="en-US" sz="1800" kern="1200" dirty="0"/>
            <a:t>R</a:t>
          </a:r>
          <a:r>
            <a:rPr lang="en-US" altLang="en-US" sz="1800" kern="1200" baseline="-25000" dirty="0"/>
            <a:t>n</a:t>
          </a:r>
          <a:r>
            <a:rPr lang="en-US" altLang="en-US" sz="1800" kern="1200" dirty="0"/>
            <a:t> </a:t>
          </a:r>
        </a:p>
      </dsp:txBody>
      <dsp:txXfrm rot="-5400000">
        <a:off x="2121431" y="2853849"/>
        <a:ext cx="4421464" cy="17775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69336-7919-4A31-B3FF-3C0CA4D331A4}">
      <dsp:nvSpPr>
        <dsp:cNvPr id="0" name=""/>
        <dsp:cNvSpPr/>
      </dsp:nvSpPr>
      <dsp:spPr>
        <a:xfrm rot="5400000">
          <a:off x="-455036" y="459402"/>
          <a:ext cx="3033578" cy="2123504"/>
        </a:xfrm>
        <a:prstGeom prst="chevron">
          <a:avLst/>
        </a:prstGeom>
        <a:solidFill>
          <a:srgbClr val="726F62"/>
        </a:solidFill>
        <a:ln w="12700" cap="flat" cmpd="sng" algn="ctr">
          <a:solidFill>
            <a:srgbClr val="55131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The Math</a:t>
          </a:r>
        </a:p>
      </dsp:txBody>
      <dsp:txXfrm rot="-5400000">
        <a:off x="1" y="1066117"/>
        <a:ext cx="2123504" cy="910074"/>
      </dsp:txXfrm>
    </dsp:sp>
    <dsp:sp modelId="{26859CFF-06BC-4BE0-941A-DD62C24FA716}">
      <dsp:nvSpPr>
        <dsp:cNvPr id="0" name=""/>
        <dsp:cNvSpPr/>
      </dsp:nvSpPr>
      <dsp:spPr>
        <a:xfrm rot="5400000">
          <a:off x="3395368" y="-1267498"/>
          <a:ext cx="1971825" cy="4515554"/>
        </a:xfrm>
        <a:prstGeom prst="round2SameRect">
          <a:avLst/>
        </a:prstGeom>
        <a:solidFill>
          <a:schemeClr val="lt1">
            <a:alpha val="90000"/>
            <a:hueOff val="0"/>
            <a:satOff val="0"/>
            <a:lumOff val="0"/>
            <a:alphaOff val="0"/>
          </a:schemeClr>
        </a:solidFill>
        <a:ln w="12700" cap="flat" cmpd="sng" algn="ctr">
          <a:solidFill>
            <a:srgbClr val="55131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None/>
          </a:pPr>
          <a:r>
            <a:rPr lang="en-US" altLang="en-US" sz="1800" kern="1200" dirty="0"/>
            <a:t>Mitigation = 1 – [(1 - VariableM</a:t>
          </a:r>
          <a:r>
            <a:rPr lang="en-US" altLang="en-US" sz="1800" kern="1200" baseline="-25000" dirty="0"/>
            <a:t>1</a:t>
          </a:r>
          <a:r>
            <a:rPr lang="en-US" altLang="en-US" sz="1800" kern="1200" dirty="0"/>
            <a:t>) * (1 – Variable M</a:t>
          </a:r>
          <a:r>
            <a:rPr lang="en-US" altLang="en-US" sz="1800" kern="1200" baseline="-25000" dirty="0"/>
            <a:t>2</a:t>
          </a:r>
          <a:r>
            <a:rPr lang="en-US" altLang="en-US" sz="1800" kern="1200" dirty="0"/>
            <a:t>) *…….*(1 – Variable M</a:t>
          </a:r>
          <a:r>
            <a:rPr lang="en-US" altLang="en-US" sz="1800" kern="1200" baseline="-25000" dirty="0"/>
            <a:t>n</a:t>
          </a:r>
          <a:r>
            <a:rPr lang="en-US" altLang="en-US" sz="1800" kern="1200" dirty="0"/>
            <a:t>)] </a:t>
          </a:r>
          <a:endParaRPr lang="en-US" sz="1800" kern="1200" dirty="0"/>
        </a:p>
      </dsp:txBody>
      <dsp:txXfrm rot="-5400000">
        <a:off x="2123504" y="100623"/>
        <a:ext cx="4419297" cy="1779311"/>
      </dsp:txXfrm>
    </dsp:sp>
    <dsp:sp modelId="{0C73849B-1797-431B-B286-5A4AE888F18A}">
      <dsp:nvSpPr>
        <dsp:cNvPr id="0" name=""/>
        <dsp:cNvSpPr/>
      </dsp:nvSpPr>
      <dsp:spPr>
        <a:xfrm rot="5400000">
          <a:off x="-455036" y="3212585"/>
          <a:ext cx="3033578" cy="2123504"/>
        </a:xfrm>
        <a:prstGeom prst="chevron">
          <a:avLst/>
        </a:prstGeom>
        <a:solidFill>
          <a:srgbClr val="726F62"/>
        </a:solidFill>
        <a:ln w="12700" cap="flat" cmpd="sng" algn="ctr">
          <a:solidFill>
            <a:srgbClr val="55131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What It “Means”</a:t>
          </a:r>
        </a:p>
      </dsp:txBody>
      <dsp:txXfrm rot="-5400000">
        <a:off x="1" y="3819300"/>
        <a:ext cx="2123504" cy="910074"/>
      </dsp:txXfrm>
    </dsp:sp>
    <dsp:sp modelId="{CE55F84C-5E40-43B6-8EA0-ACAFF3D78BB2}">
      <dsp:nvSpPr>
        <dsp:cNvPr id="0" name=""/>
        <dsp:cNvSpPr/>
      </dsp:nvSpPr>
      <dsp:spPr>
        <a:xfrm rot="5400000">
          <a:off x="3395368" y="1485684"/>
          <a:ext cx="1971825" cy="4515554"/>
        </a:xfrm>
        <a:prstGeom prst="round2SameRect">
          <a:avLst/>
        </a:prstGeom>
        <a:solidFill>
          <a:schemeClr val="lt1">
            <a:alpha val="90000"/>
            <a:hueOff val="0"/>
            <a:satOff val="0"/>
            <a:lumOff val="0"/>
            <a:alphaOff val="0"/>
          </a:schemeClr>
        </a:solidFill>
        <a:ln w="12700" cap="flat" cmpd="sng" algn="ctr">
          <a:solidFill>
            <a:srgbClr val="55131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altLang="en-US" sz="1800" kern="1200" dirty="0"/>
            <a:t>Uses Muhlbauer’s “or gate”</a:t>
          </a:r>
          <a:endParaRPr lang="en-US" sz="1800" kern="1200" dirty="0"/>
        </a:p>
        <a:p>
          <a:pPr marL="171450" lvl="1" indent="-171450" algn="l" defTabSz="800100">
            <a:lnSpc>
              <a:spcPct val="90000"/>
            </a:lnSpc>
            <a:spcBef>
              <a:spcPct val="0"/>
            </a:spcBef>
            <a:spcAft>
              <a:spcPct val="15000"/>
            </a:spcAft>
            <a:buFont typeface="Arial" panose="020B0604020202020204" pitchFamily="34" charset="0"/>
            <a:buChar char="•"/>
          </a:pPr>
          <a:endParaRPr lang="en-US" altLang="en-US" sz="1800" kern="1200" dirty="0"/>
        </a:p>
        <a:p>
          <a:pPr marL="171450" lvl="1" indent="-171450" algn="l" defTabSz="800100">
            <a:lnSpc>
              <a:spcPct val="90000"/>
            </a:lnSpc>
            <a:spcBef>
              <a:spcPct val="0"/>
            </a:spcBef>
            <a:spcAft>
              <a:spcPct val="15000"/>
            </a:spcAft>
            <a:buFont typeface="Arial" panose="020B0604020202020204" pitchFamily="34" charset="0"/>
            <a:buChar char="•"/>
          </a:pPr>
          <a:r>
            <a:rPr lang="en-US" altLang="en-US" sz="1800" kern="1200" dirty="0"/>
            <a:t>“Mitigation” represents the amount of the exposure that is mitigated from applying mitigation </a:t>
          </a:r>
          <a:r>
            <a:rPr lang="en-US" altLang="en-US" sz="1800" kern="1200" dirty="0">
              <a:solidFill>
                <a:schemeClr val="tx1"/>
              </a:solidFill>
            </a:rPr>
            <a:t>variableM1 OR mitigation variable M</a:t>
          </a:r>
          <a:r>
            <a:rPr lang="en-US" altLang="en-US" sz="1800" kern="1200" baseline="-25000" dirty="0">
              <a:solidFill>
                <a:schemeClr val="tx1"/>
              </a:solidFill>
            </a:rPr>
            <a:t>2</a:t>
          </a:r>
          <a:r>
            <a:rPr lang="en-US" altLang="en-US" sz="1800" kern="1200" dirty="0">
              <a:solidFill>
                <a:schemeClr val="tx1"/>
              </a:solidFill>
            </a:rPr>
            <a:t> OR mitigation variable </a:t>
          </a:r>
          <a:r>
            <a:rPr lang="en-US" altLang="en-US" sz="1800" kern="1200" dirty="0"/>
            <a:t>M</a:t>
          </a:r>
          <a:r>
            <a:rPr lang="en-US" altLang="en-US" sz="1800" kern="1200" baseline="-25000" dirty="0"/>
            <a:t>n</a:t>
          </a:r>
          <a:r>
            <a:rPr lang="en-US" altLang="en-US" sz="1800" kern="1200" dirty="0"/>
            <a:t> </a:t>
          </a:r>
        </a:p>
      </dsp:txBody>
      <dsp:txXfrm rot="-5400000">
        <a:off x="2123504" y="2853806"/>
        <a:ext cx="4419297" cy="17793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69336-7919-4A31-B3FF-3C0CA4D331A4}">
      <dsp:nvSpPr>
        <dsp:cNvPr id="0" name=""/>
        <dsp:cNvSpPr/>
      </dsp:nvSpPr>
      <dsp:spPr>
        <a:xfrm rot="5400000">
          <a:off x="-469814" y="477892"/>
          <a:ext cx="3132095" cy="2192466"/>
        </a:xfrm>
        <a:prstGeom prst="chevron">
          <a:avLst/>
        </a:prstGeom>
        <a:solidFill>
          <a:srgbClr val="726F62"/>
        </a:solidFill>
        <a:ln w="12700" cap="flat" cmpd="sng" algn="ctr">
          <a:solidFill>
            <a:srgbClr val="55131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The Math</a:t>
          </a:r>
        </a:p>
      </dsp:txBody>
      <dsp:txXfrm rot="-5400000">
        <a:off x="1" y="1104310"/>
        <a:ext cx="2192466" cy="939629"/>
      </dsp:txXfrm>
    </dsp:sp>
    <dsp:sp modelId="{26859CFF-06BC-4BE0-941A-DD62C24FA716}">
      <dsp:nvSpPr>
        <dsp:cNvPr id="0" name=""/>
        <dsp:cNvSpPr/>
      </dsp:nvSpPr>
      <dsp:spPr>
        <a:xfrm rot="5400000">
          <a:off x="3726376" y="-1525831"/>
          <a:ext cx="2035861" cy="5103682"/>
        </a:xfrm>
        <a:prstGeom prst="round2SameRect">
          <a:avLst/>
        </a:prstGeom>
        <a:solidFill>
          <a:schemeClr val="lt1">
            <a:alpha val="90000"/>
            <a:hueOff val="0"/>
            <a:satOff val="0"/>
            <a:lumOff val="0"/>
            <a:alphaOff val="0"/>
          </a:schemeClr>
        </a:solidFill>
        <a:ln w="12700" cap="flat" cmpd="sng" algn="ctr">
          <a:solidFill>
            <a:srgbClr val="55131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None/>
          </a:pPr>
          <a:endParaRPr lang="en-US" sz="1000" kern="1200" dirty="0"/>
        </a:p>
        <a:p>
          <a:pPr marL="171450" lvl="1" indent="-171450" algn="l" defTabSz="800100">
            <a:lnSpc>
              <a:spcPct val="90000"/>
            </a:lnSpc>
            <a:spcBef>
              <a:spcPct val="0"/>
            </a:spcBef>
            <a:spcAft>
              <a:spcPct val="15000"/>
            </a:spcAft>
            <a:buNone/>
          </a:pPr>
          <a:r>
            <a:rPr lang="en-US" altLang="en-US" sz="1800" kern="1200" dirty="0"/>
            <a:t>CONSQ ($) = (IOP + IOE + IOB)*CONSQ Exp </a:t>
          </a:r>
          <a:endParaRPr lang="en-US" sz="1800" kern="1200" dirty="0"/>
        </a:p>
        <a:p>
          <a:pPr marL="114300" lvl="1" indent="-114300" algn="l" defTabSz="622300">
            <a:lnSpc>
              <a:spcPct val="90000"/>
            </a:lnSpc>
            <a:spcBef>
              <a:spcPct val="0"/>
            </a:spcBef>
            <a:spcAft>
              <a:spcPct val="15000"/>
            </a:spcAft>
            <a:buNone/>
          </a:pPr>
          <a:endParaRPr lang="en-US" sz="1400" kern="1200" dirty="0"/>
        </a:p>
        <a:p>
          <a:pPr marL="171450" lvl="1" indent="-171450" algn="l" defTabSz="711200">
            <a:lnSpc>
              <a:spcPct val="90000"/>
            </a:lnSpc>
            <a:spcBef>
              <a:spcPct val="0"/>
            </a:spcBef>
            <a:spcAft>
              <a:spcPct val="15000"/>
            </a:spcAft>
            <a:buNone/>
          </a:pPr>
          <a:r>
            <a:rPr lang="en-US" altLang="en-US" sz="1600" kern="1200" dirty="0"/>
            <a:t>IOP = Product Type * IOP Rate (i.e., VSL)</a:t>
          </a:r>
          <a:endParaRPr lang="en-US" sz="1600" kern="1200" dirty="0"/>
        </a:p>
        <a:p>
          <a:pPr marL="171450" lvl="1" indent="-171450" algn="l" defTabSz="711200">
            <a:lnSpc>
              <a:spcPct val="90000"/>
            </a:lnSpc>
            <a:spcBef>
              <a:spcPct val="0"/>
            </a:spcBef>
            <a:spcAft>
              <a:spcPct val="15000"/>
            </a:spcAft>
            <a:buNone/>
          </a:pPr>
          <a:r>
            <a:rPr lang="en-US" altLang="en-US" sz="1600" kern="1200" dirty="0"/>
            <a:t>IOE = Product Type * IOE Rate</a:t>
          </a:r>
          <a:endParaRPr lang="en-US" sz="1600" kern="1200" dirty="0"/>
        </a:p>
        <a:p>
          <a:pPr marL="171450" lvl="1" indent="-171450" algn="l" defTabSz="711200">
            <a:lnSpc>
              <a:spcPct val="90000"/>
            </a:lnSpc>
            <a:spcBef>
              <a:spcPct val="0"/>
            </a:spcBef>
            <a:spcAft>
              <a:spcPct val="15000"/>
            </a:spcAft>
            <a:buNone/>
          </a:pPr>
          <a:r>
            <a:rPr lang="en-US" altLang="en-US" sz="1600" kern="1200" dirty="0"/>
            <a:t>IOB = Product Type * IOB Rate</a:t>
          </a:r>
          <a:endParaRPr lang="en-US" sz="1600" kern="1200" dirty="0"/>
        </a:p>
        <a:p>
          <a:pPr marL="114300" lvl="1" indent="-114300" algn="l" defTabSz="622300">
            <a:lnSpc>
              <a:spcPct val="90000"/>
            </a:lnSpc>
            <a:spcBef>
              <a:spcPct val="0"/>
            </a:spcBef>
            <a:spcAft>
              <a:spcPct val="15000"/>
            </a:spcAft>
            <a:buNone/>
          </a:pPr>
          <a:endParaRPr lang="en-US" sz="1400" kern="1200" dirty="0"/>
        </a:p>
      </dsp:txBody>
      <dsp:txXfrm rot="-5400000">
        <a:off x="2192466" y="107462"/>
        <a:ext cx="5004299" cy="1837095"/>
      </dsp:txXfrm>
    </dsp:sp>
    <dsp:sp modelId="{0C73849B-1797-431B-B286-5A4AE888F18A}">
      <dsp:nvSpPr>
        <dsp:cNvPr id="0" name=""/>
        <dsp:cNvSpPr/>
      </dsp:nvSpPr>
      <dsp:spPr>
        <a:xfrm rot="5400000">
          <a:off x="-469814" y="3330389"/>
          <a:ext cx="3132095" cy="2192466"/>
        </a:xfrm>
        <a:prstGeom prst="chevron">
          <a:avLst/>
        </a:prstGeom>
        <a:solidFill>
          <a:srgbClr val="726F62"/>
        </a:solidFill>
        <a:ln w="12700" cap="flat" cmpd="sng" algn="ctr">
          <a:solidFill>
            <a:srgbClr val="55131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endParaRPr lang="en-US" sz="1000" kern="1200" dirty="0"/>
        </a:p>
        <a:p>
          <a:pPr marL="0" lvl="0" indent="0" algn="ctr" defTabSz="444500">
            <a:lnSpc>
              <a:spcPct val="90000"/>
            </a:lnSpc>
            <a:spcBef>
              <a:spcPct val="0"/>
            </a:spcBef>
            <a:spcAft>
              <a:spcPct val="35000"/>
            </a:spcAft>
            <a:buNone/>
          </a:pPr>
          <a:r>
            <a:rPr lang="en-US" sz="2400" kern="1200" dirty="0"/>
            <a:t>CONSQ “Exposure”</a:t>
          </a:r>
        </a:p>
        <a:p>
          <a:pPr marL="0" lvl="0" indent="0" algn="ctr" defTabSz="444500">
            <a:lnSpc>
              <a:spcPct val="90000"/>
            </a:lnSpc>
            <a:spcBef>
              <a:spcPct val="0"/>
            </a:spcBef>
            <a:spcAft>
              <a:spcPct val="35000"/>
            </a:spcAft>
            <a:buNone/>
          </a:pPr>
          <a:r>
            <a:rPr lang="en-US" sz="2400" kern="1200" dirty="0"/>
            <a:t>Scores</a:t>
          </a:r>
        </a:p>
      </dsp:txBody>
      <dsp:txXfrm rot="-5400000">
        <a:off x="1" y="3956807"/>
        <a:ext cx="2192466" cy="939629"/>
      </dsp:txXfrm>
    </dsp:sp>
    <dsp:sp modelId="{CE55F84C-5E40-43B6-8EA0-ACAFF3D78BB2}">
      <dsp:nvSpPr>
        <dsp:cNvPr id="0" name=""/>
        <dsp:cNvSpPr/>
      </dsp:nvSpPr>
      <dsp:spPr>
        <a:xfrm rot="5400000">
          <a:off x="3725841" y="1327200"/>
          <a:ext cx="2036932" cy="5103682"/>
        </a:xfrm>
        <a:prstGeom prst="round2SameRect">
          <a:avLst/>
        </a:prstGeom>
        <a:solidFill>
          <a:schemeClr val="lt1">
            <a:alpha val="90000"/>
            <a:hueOff val="0"/>
            <a:satOff val="0"/>
            <a:lumOff val="0"/>
            <a:alphaOff val="0"/>
          </a:schemeClr>
        </a:solidFill>
        <a:ln w="12700" cap="flat" cmpd="sng" algn="ctr">
          <a:solidFill>
            <a:srgbClr val="55131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endParaRPr lang="en-US" sz="1400" kern="1200" dirty="0"/>
        </a:p>
        <a:p>
          <a:pPr marL="171450" lvl="1" indent="-171450" algn="l" defTabSz="711200">
            <a:lnSpc>
              <a:spcPct val="90000"/>
            </a:lnSpc>
            <a:spcBef>
              <a:spcPct val="0"/>
            </a:spcBef>
            <a:spcAft>
              <a:spcPct val="15000"/>
            </a:spcAft>
            <a:buFont typeface="Arial" panose="020B0604020202020204" pitchFamily="34" charset="0"/>
            <a:buChar char="•"/>
          </a:pPr>
          <a:r>
            <a:rPr lang="en-US" altLang="en-US" sz="1600" kern="1200" dirty="0"/>
            <a:t>CONSQ Exp = </a:t>
          </a:r>
          <a:r>
            <a:rPr lang="en-US" sz="1600" kern="1200" dirty="0">
              <a:ea typeface="Calibri" panose="020F0502020204030204" pitchFamily="34" charset="0"/>
            </a:rPr>
            <a:t>(1-(1-Var</a:t>
          </a:r>
          <a:r>
            <a:rPr lang="en-US" sz="1600" kern="1200" baseline="-25000" dirty="0">
              <a:ea typeface="Calibri" panose="020F0502020204030204" pitchFamily="34" charset="0"/>
            </a:rPr>
            <a:t>1</a:t>
          </a:r>
          <a:r>
            <a:rPr lang="en-US" sz="1600" kern="1200" dirty="0">
              <a:ea typeface="Calibri" panose="020F0502020204030204" pitchFamily="34" charset="0"/>
            </a:rPr>
            <a:t>)*(1-Var</a:t>
          </a:r>
          <a:r>
            <a:rPr lang="en-US" sz="1600" kern="1200" baseline="-25000" dirty="0">
              <a:ea typeface="Calibri" panose="020F0502020204030204" pitchFamily="34" charset="0"/>
            </a:rPr>
            <a:t>2</a:t>
          </a:r>
          <a:r>
            <a:rPr lang="en-US" sz="1600" kern="1200" dirty="0">
              <a:ea typeface="Calibri" panose="020F0502020204030204" pitchFamily="34" charset="0"/>
            </a:rPr>
            <a:t>)*(1-Var</a:t>
          </a:r>
          <a:r>
            <a:rPr lang="en-US" sz="1600" kern="1200" baseline="-25000" dirty="0">
              <a:ea typeface="Calibri" panose="020F0502020204030204" pitchFamily="34" charset="0"/>
            </a:rPr>
            <a:t>3</a:t>
          </a:r>
          <a:r>
            <a:rPr lang="en-US" sz="1600" kern="1200" dirty="0">
              <a:ea typeface="Calibri" panose="020F0502020204030204" pitchFamily="34" charset="0"/>
            </a:rPr>
            <a:t>)*…(1-Var</a:t>
          </a:r>
          <a:r>
            <a:rPr lang="en-US" sz="1600" kern="1200" baseline="-25000" dirty="0">
              <a:ea typeface="Calibri" panose="020F0502020204030204" pitchFamily="34" charset="0"/>
            </a:rPr>
            <a:t>N</a:t>
          </a:r>
          <a:r>
            <a:rPr lang="en-US" sz="1600" kern="1200" dirty="0">
              <a:ea typeface="Calibri" panose="020F0502020204030204" pitchFamily="34" charset="0"/>
            </a:rPr>
            <a:t>)</a:t>
          </a:r>
          <a:r>
            <a:rPr lang="en-US" altLang="en-US" sz="1600" kern="1200" dirty="0"/>
            <a:t>) </a:t>
          </a:r>
          <a:endParaRPr lang="en-US" sz="1600" kern="1200" dirty="0"/>
        </a:p>
        <a:p>
          <a:pPr marL="114300" lvl="1" indent="-114300" algn="l" defTabSz="622300">
            <a:lnSpc>
              <a:spcPct val="90000"/>
            </a:lnSpc>
            <a:spcBef>
              <a:spcPct val="0"/>
            </a:spcBef>
            <a:spcAft>
              <a:spcPct val="15000"/>
            </a:spcAft>
            <a:buFont typeface="Arial" panose="020B0604020202020204" pitchFamily="34" charset="0"/>
            <a:buNone/>
          </a:pPr>
          <a:endParaRPr lang="en-US" sz="1400" kern="1200" dirty="0"/>
        </a:p>
      </dsp:txBody>
      <dsp:txXfrm rot="-5400000">
        <a:off x="2192467" y="2960010"/>
        <a:ext cx="5004247" cy="18380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69336-7919-4A31-B3FF-3C0CA4D331A4}">
      <dsp:nvSpPr>
        <dsp:cNvPr id="0" name=""/>
        <dsp:cNvSpPr/>
      </dsp:nvSpPr>
      <dsp:spPr>
        <a:xfrm rot="5400000">
          <a:off x="-470273" y="475427"/>
          <a:ext cx="3135156" cy="2194609"/>
        </a:xfrm>
        <a:prstGeom prst="chevron">
          <a:avLst/>
        </a:prstGeom>
        <a:solidFill>
          <a:srgbClr val="726F62"/>
        </a:solidFill>
        <a:ln w="12700" cap="flat" cmpd="sng" algn="ctr">
          <a:solidFill>
            <a:srgbClr val="55131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The Math</a:t>
          </a:r>
        </a:p>
      </dsp:txBody>
      <dsp:txXfrm rot="-5400000">
        <a:off x="1" y="1102459"/>
        <a:ext cx="2194609" cy="940547"/>
      </dsp:txXfrm>
    </dsp:sp>
    <dsp:sp modelId="{26859CFF-06BC-4BE0-941A-DD62C24FA716}">
      <dsp:nvSpPr>
        <dsp:cNvPr id="0" name=""/>
        <dsp:cNvSpPr/>
      </dsp:nvSpPr>
      <dsp:spPr>
        <a:xfrm rot="5400000">
          <a:off x="3726453" y="-1526690"/>
          <a:ext cx="2037852" cy="5101539"/>
        </a:xfrm>
        <a:prstGeom prst="round2SameRect">
          <a:avLst/>
        </a:prstGeom>
        <a:solidFill>
          <a:schemeClr val="lt1">
            <a:alpha val="90000"/>
            <a:hueOff val="0"/>
            <a:satOff val="0"/>
            <a:lumOff val="0"/>
            <a:alphaOff val="0"/>
          </a:schemeClr>
        </a:solidFill>
        <a:ln w="12700" cap="flat" cmpd="sng" algn="ctr">
          <a:solidFill>
            <a:srgbClr val="55131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None/>
          </a:pPr>
          <a:endParaRPr lang="en-US" sz="1000" kern="1200" dirty="0"/>
        </a:p>
        <a:p>
          <a:pPr marL="57150" lvl="1" indent="-57150" algn="l" defTabSz="444500">
            <a:lnSpc>
              <a:spcPct val="90000"/>
            </a:lnSpc>
            <a:spcBef>
              <a:spcPct val="0"/>
            </a:spcBef>
            <a:spcAft>
              <a:spcPct val="15000"/>
            </a:spcAft>
            <a:buNone/>
          </a:pPr>
          <a:endParaRPr lang="en-US" sz="1000" kern="1200" dirty="0"/>
        </a:p>
        <a:p>
          <a:pPr marL="285750" lvl="1" indent="-285750" algn="l" defTabSz="1244600">
            <a:lnSpc>
              <a:spcPct val="90000"/>
            </a:lnSpc>
            <a:spcBef>
              <a:spcPct val="0"/>
            </a:spcBef>
            <a:spcAft>
              <a:spcPct val="15000"/>
            </a:spcAft>
            <a:buNone/>
          </a:pPr>
          <a:r>
            <a:rPr lang="en-US" altLang="en-US" sz="2800" kern="1200" dirty="0"/>
            <a:t>EXPECTED LOSS = POF * CONSQ</a:t>
          </a:r>
          <a:endParaRPr lang="en-US" sz="2800" kern="1200" dirty="0"/>
        </a:p>
        <a:p>
          <a:pPr marL="114300" lvl="1" indent="-114300" algn="l" defTabSz="622300">
            <a:lnSpc>
              <a:spcPct val="90000"/>
            </a:lnSpc>
            <a:spcBef>
              <a:spcPct val="0"/>
            </a:spcBef>
            <a:spcAft>
              <a:spcPct val="15000"/>
            </a:spcAft>
            <a:buNone/>
          </a:pPr>
          <a:endParaRPr lang="en-US" sz="1400" kern="1200" dirty="0"/>
        </a:p>
        <a:p>
          <a:pPr marL="114300" lvl="1" indent="-114300" algn="l" defTabSz="622300">
            <a:lnSpc>
              <a:spcPct val="90000"/>
            </a:lnSpc>
            <a:spcBef>
              <a:spcPct val="0"/>
            </a:spcBef>
            <a:spcAft>
              <a:spcPct val="15000"/>
            </a:spcAft>
            <a:buNone/>
          </a:pPr>
          <a:endParaRPr lang="en-US" sz="1400" kern="1200" dirty="0"/>
        </a:p>
      </dsp:txBody>
      <dsp:txXfrm rot="-5400000">
        <a:off x="2194610" y="104633"/>
        <a:ext cx="5002059" cy="1838892"/>
      </dsp:txXfrm>
    </dsp:sp>
    <dsp:sp modelId="{0C73849B-1797-431B-B286-5A4AE888F18A}">
      <dsp:nvSpPr>
        <dsp:cNvPr id="0" name=""/>
        <dsp:cNvSpPr/>
      </dsp:nvSpPr>
      <dsp:spPr>
        <a:xfrm rot="5400000">
          <a:off x="-470273" y="3330712"/>
          <a:ext cx="3135156" cy="2194609"/>
        </a:xfrm>
        <a:prstGeom prst="chevron">
          <a:avLst/>
        </a:prstGeom>
        <a:solidFill>
          <a:srgbClr val="726F62"/>
        </a:solidFill>
        <a:ln w="12700" cap="flat" cmpd="sng" algn="ctr">
          <a:solidFill>
            <a:srgbClr val="55131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What it “Means”</a:t>
          </a:r>
        </a:p>
      </dsp:txBody>
      <dsp:txXfrm rot="-5400000">
        <a:off x="1" y="3957744"/>
        <a:ext cx="2194609" cy="940547"/>
      </dsp:txXfrm>
    </dsp:sp>
    <dsp:sp modelId="{CE55F84C-5E40-43B6-8EA0-ACAFF3D78BB2}">
      <dsp:nvSpPr>
        <dsp:cNvPr id="0" name=""/>
        <dsp:cNvSpPr/>
      </dsp:nvSpPr>
      <dsp:spPr>
        <a:xfrm rot="5400000">
          <a:off x="3726453" y="1328595"/>
          <a:ext cx="2037852" cy="5101539"/>
        </a:xfrm>
        <a:prstGeom prst="round2SameRect">
          <a:avLst/>
        </a:prstGeom>
        <a:solidFill>
          <a:schemeClr val="lt1">
            <a:alpha val="90000"/>
            <a:hueOff val="0"/>
            <a:satOff val="0"/>
            <a:lumOff val="0"/>
            <a:alphaOff val="0"/>
          </a:schemeClr>
        </a:solidFill>
        <a:ln w="12700" cap="flat" cmpd="sng" algn="ctr">
          <a:solidFill>
            <a:srgbClr val="55131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endParaRPr lang="en-US" sz="1400" kern="1200" dirty="0"/>
        </a:p>
        <a:p>
          <a:pPr marL="171450" lvl="1" indent="-171450" algn="l" defTabSz="800100">
            <a:lnSpc>
              <a:spcPct val="90000"/>
            </a:lnSpc>
            <a:spcBef>
              <a:spcPct val="0"/>
            </a:spcBef>
            <a:spcAft>
              <a:spcPct val="15000"/>
            </a:spcAft>
            <a:buFont typeface="Arial" panose="020B0604020202020204" pitchFamily="34" charset="0"/>
            <a:buChar char="•"/>
          </a:pPr>
          <a:r>
            <a:rPr lang="en-US" altLang="en-US" sz="1800" kern="1200" dirty="0"/>
            <a:t>Results in Dollars per mile per year ($/Mi-Yr) </a:t>
          </a:r>
          <a:endParaRPr lang="en-US" sz="1800" kern="1200" dirty="0"/>
        </a:p>
        <a:p>
          <a:pPr marL="171450" lvl="1" indent="-171450" algn="l" defTabSz="800100">
            <a:lnSpc>
              <a:spcPct val="90000"/>
            </a:lnSpc>
            <a:spcBef>
              <a:spcPct val="0"/>
            </a:spcBef>
            <a:spcAft>
              <a:spcPct val="15000"/>
            </a:spcAft>
            <a:buFont typeface="Arial" panose="020B0604020202020204" pitchFamily="34" charset="0"/>
            <a:buChar char="•"/>
          </a:pPr>
          <a:endParaRPr lang="en-US" sz="1800" kern="1200" dirty="0"/>
        </a:p>
        <a:p>
          <a:pPr marL="171450" lvl="1" indent="-171450" algn="l" defTabSz="800100">
            <a:lnSpc>
              <a:spcPct val="90000"/>
            </a:lnSpc>
            <a:spcBef>
              <a:spcPct val="0"/>
            </a:spcBef>
            <a:spcAft>
              <a:spcPct val="15000"/>
            </a:spcAft>
            <a:buFont typeface="Arial" panose="020B0604020202020204" pitchFamily="34" charset="0"/>
            <a:buChar char="•"/>
          </a:pPr>
          <a:r>
            <a:rPr lang="en-US" altLang="en-US" sz="1800" kern="1200" dirty="0"/>
            <a:t>Typical values  ~$500/mi-yr</a:t>
          </a:r>
          <a:endParaRPr lang="en-US" sz="1800" kern="1200" dirty="0"/>
        </a:p>
        <a:p>
          <a:pPr marL="171450" lvl="1" indent="-171450" algn="l" defTabSz="800100">
            <a:lnSpc>
              <a:spcPct val="90000"/>
            </a:lnSpc>
            <a:spcBef>
              <a:spcPct val="0"/>
            </a:spcBef>
            <a:spcAft>
              <a:spcPct val="15000"/>
            </a:spcAft>
            <a:buFont typeface="Arial" panose="020B0604020202020204" pitchFamily="34" charset="0"/>
            <a:buChar char="•"/>
          </a:pPr>
          <a:endParaRPr lang="en-US" sz="1800" kern="1200" dirty="0"/>
        </a:p>
        <a:p>
          <a:pPr marL="171450" lvl="1" indent="-171450" algn="l" defTabSz="800100">
            <a:lnSpc>
              <a:spcPct val="90000"/>
            </a:lnSpc>
            <a:spcBef>
              <a:spcPct val="0"/>
            </a:spcBef>
            <a:spcAft>
              <a:spcPct val="15000"/>
            </a:spcAft>
            <a:buFont typeface="Arial" panose="020B0604020202020204" pitchFamily="34" charset="0"/>
            <a:buChar char="•"/>
          </a:pPr>
          <a:r>
            <a:rPr lang="en-US" altLang="en-US" sz="1800" kern="1200" dirty="0"/>
            <a:t>Values &gt; $1,000/mi-yr may require risk reduction </a:t>
          </a:r>
          <a:endParaRPr lang="en-US" sz="1800" kern="1200" dirty="0"/>
        </a:p>
      </dsp:txBody>
      <dsp:txXfrm rot="-5400000">
        <a:off x="2194610" y="2959918"/>
        <a:ext cx="5002059" cy="1838892"/>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0.17746</cdr:x>
      <cdr:y>0.14286</cdr:y>
    </cdr:from>
    <cdr:to>
      <cdr:x>0.93686</cdr:x>
      <cdr:y>0.81265</cdr:y>
    </cdr:to>
    <cdr:sp macro="" textlink="">
      <cdr:nvSpPr>
        <cdr:cNvPr id="3" name="Straight Connector 2"/>
        <cdr:cNvSpPr/>
      </cdr:nvSpPr>
      <cdr:spPr>
        <a:xfrm xmlns:a="http://schemas.openxmlformats.org/drawingml/2006/main" flipV="1">
          <a:off x="921228" y="526210"/>
          <a:ext cx="3942273" cy="2467156"/>
        </a:xfrm>
        <a:prstGeom xmlns:a="http://schemas.openxmlformats.org/drawingml/2006/main" prst="line">
          <a:avLst/>
        </a:prstGeom>
        <a:ln xmlns:a="http://schemas.openxmlformats.org/drawingml/2006/main" w="254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8FDF8B-C584-4EF2-8528-4B35C79909F7}" type="datetimeFigureOut">
              <a:rPr lang="en-US" smtClean="0"/>
              <a:t>8/19/2025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AB0FD3-B566-4E53-90CE-F88BE3758FB9}" type="slidenum">
              <a:rPr lang="en-US" smtClean="0"/>
              <a:t>‹#›</a:t>
            </a:fld>
            <a:endParaRPr lang="en-US" dirty="0"/>
          </a:p>
        </p:txBody>
      </p:sp>
    </p:spTree>
    <p:extLst>
      <p:ext uri="{BB962C8B-B14F-4D97-AF65-F5344CB8AC3E}">
        <p14:creationId xmlns:p14="http://schemas.microsoft.com/office/powerpoint/2010/main" val="3116798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06DF8-D3B2-97FA-F656-A619F5A51C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B3D6ED-6351-70CA-BC29-A62BD6761D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EC2A3A-2347-8395-30D1-56EBF99AB424}"/>
              </a:ext>
            </a:extLst>
          </p:cNvPr>
          <p:cNvSpPr>
            <a:spLocks noGrp="1"/>
          </p:cNvSpPr>
          <p:nvPr>
            <p:ph type="body" idx="1"/>
          </p:nvPr>
        </p:nvSpPr>
        <p:spPr/>
        <p:txBody>
          <a:bodyPr/>
          <a:lstStyle/>
          <a:p>
            <a:pPr marL="0" indent="0">
              <a:lnSpc>
                <a:spcPct val="70000"/>
              </a:lnSpc>
              <a:spcBef>
                <a:spcPts val="600"/>
              </a:spcBef>
              <a:spcAft>
                <a:spcPts val="600"/>
              </a:spcAft>
              <a:buNone/>
            </a:pPr>
            <a:endParaRPr lang="en-US" dirty="0"/>
          </a:p>
        </p:txBody>
      </p:sp>
      <p:sp>
        <p:nvSpPr>
          <p:cNvPr id="4" name="Slide Number Placeholder 3">
            <a:extLst>
              <a:ext uri="{FF2B5EF4-FFF2-40B4-BE49-F238E27FC236}">
                <a16:creationId xmlns:a16="http://schemas.microsoft.com/office/drawing/2014/main" id="{19CAEE5D-9EF0-7B25-C226-F7734EB27A5E}"/>
              </a:ext>
            </a:extLst>
          </p:cNvPr>
          <p:cNvSpPr>
            <a:spLocks noGrp="1"/>
          </p:cNvSpPr>
          <p:nvPr>
            <p:ph type="sldNum" sz="quarter" idx="10"/>
          </p:nvPr>
        </p:nvSpPr>
        <p:spPr/>
        <p:txBody>
          <a:bodyPr/>
          <a:lstStyle/>
          <a:p>
            <a:fld id="{8FAB0FD3-B566-4E53-90CE-F88BE3758FB9}" type="slidenum">
              <a:rPr lang="en-US" smtClean="0"/>
              <a:t>3</a:t>
            </a:fld>
            <a:endParaRPr lang="en-US" dirty="0"/>
          </a:p>
        </p:txBody>
      </p:sp>
    </p:spTree>
    <p:extLst>
      <p:ext uri="{BB962C8B-B14F-4D97-AF65-F5344CB8AC3E}">
        <p14:creationId xmlns:p14="http://schemas.microsoft.com/office/powerpoint/2010/main" val="3703823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4BA4778F-46C4-4EE3-99F6-CB4B7A319A35}"/>
              </a:ext>
            </a:extLst>
          </p:cNvPr>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538DC1B-1F35-4C89-907D-03C4854F199A}" type="slidenum">
              <a:rPr lang="en-US" altLang="en-US"/>
              <a:pPr eaLnBrk="1" hangingPunct="1"/>
              <a:t>15</a:t>
            </a:fld>
            <a:endParaRPr lang="en-US" altLang="en-US" dirty="0"/>
          </a:p>
        </p:txBody>
      </p:sp>
      <p:sp>
        <p:nvSpPr>
          <p:cNvPr id="23555" name="Rectangle 2">
            <a:extLst>
              <a:ext uri="{FF2B5EF4-FFF2-40B4-BE49-F238E27FC236}">
                <a16:creationId xmlns:a16="http://schemas.microsoft.com/office/drawing/2014/main" id="{4E32D9BB-B21E-48DA-BE51-E951DA623291}"/>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344F2C28-129B-4098-AF79-FC995FA69B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050499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70000"/>
              </a:lnSpc>
              <a:spcBef>
                <a:spcPts val="600"/>
              </a:spcBef>
              <a:spcAft>
                <a:spcPts val="600"/>
              </a:spcAft>
              <a:buNone/>
            </a:pPr>
            <a:endParaRPr lang="en-US" dirty="0"/>
          </a:p>
        </p:txBody>
      </p:sp>
      <p:sp>
        <p:nvSpPr>
          <p:cNvPr id="4" name="Slide Number Placeholder 3"/>
          <p:cNvSpPr>
            <a:spLocks noGrp="1"/>
          </p:cNvSpPr>
          <p:nvPr>
            <p:ph type="sldNum" sz="quarter" idx="10"/>
          </p:nvPr>
        </p:nvSpPr>
        <p:spPr/>
        <p:txBody>
          <a:bodyPr/>
          <a:lstStyle/>
          <a:p>
            <a:fld id="{8FAB0FD3-B566-4E53-90CE-F88BE3758FB9}" type="slidenum">
              <a:rPr lang="en-US" smtClean="0"/>
              <a:t>16</a:t>
            </a:fld>
            <a:endParaRPr lang="en-US" dirty="0"/>
          </a:p>
        </p:txBody>
      </p:sp>
    </p:spTree>
    <p:extLst>
      <p:ext uri="{BB962C8B-B14F-4D97-AF65-F5344CB8AC3E}">
        <p14:creationId xmlns:p14="http://schemas.microsoft.com/office/powerpoint/2010/main" val="2563191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2C05A1F0-8A28-4EE1-94B7-925885B93ACC}"/>
              </a:ext>
            </a:extLst>
          </p:cNvPr>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39CA7D7-04E3-4973-8C5D-0523999380C9}" type="slidenum">
              <a:rPr lang="en-US" altLang="en-US"/>
              <a:pPr eaLnBrk="1" hangingPunct="1"/>
              <a:t>18</a:t>
            </a:fld>
            <a:endParaRPr lang="en-US" altLang="en-US" dirty="0"/>
          </a:p>
        </p:txBody>
      </p:sp>
      <p:sp>
        <p:nvSpPr>
          <p:cNvPr id="25603" name="Rectangle 2">
            <a:extLst>
              <a:ext uri="{FF2B5EF4-FFF2-40B4-BE49-F238E27FC236}">
                <a16:creationId xmlns:a16="http://schemas.microsoft.com/office/drawing/2014/main" id="{23A7D05F-823F-4FB9-A5F4-080D0E8E59C9}"/>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69F5D7E8-EBE0-453F-B398-A786591341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61790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70000"/>
              </a:lnSpc>
              <a:spcBef>
                <a:spcPts val="600"/>
              </a:spcBef>
              <a:spcAft>
                <a:spcPts val="600"/>
              </a:spcAft>
              <a:buNone/>
            </a:pPr>
            <a:endParaRPr lang="en-US" dirty="0"/>
          </a:p>
        </p:txBody>
      </p:sp>
      <p:sp>
        <p:nvSpPr>
          <p:cNvPr id="4" name="Slide Number Placeholder 3"/>
          <p:cNvSpPr>
            <a:spLocks noGrp="1"/>
          </p:cNvSpPr>
          <p:nvPr>
            <p:ph type="sldNum" sz="quarter" idx="10"/>
          </p:nvPr>
        </p:nvSpPr>
        <p:spPr/>
        <p:txBody>
          <a:bodyPr/>
          <a:lstStyle/>
          <a:p>
            <a:fld id="{8FAB0FD3-B566-4E53-90CE-F88BE3758FB9}" type="slidenum">
              <a:rPr lang="en-US" smtClean="0"/>
              <a:t>19</a:t>
            </a:fld>
            <a:endParaRPr lang="en-US" dirty="0"/>
          </a:p>
        </p:txBody>
      </p:sp>
    </p:spTree>
    <p:extLst>
      <p:ext uri="{BB962C8B-B14F-4D97-AF65-F5344CB8AC3E}">
        <p14:creationId xmlns:p14="http://schemas.microsoft.com/office/powerpoint/2010/main" val="3061053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70000"/>
              </a:lnSpc>
              <a:spcBef>
                <a:spcPts val="600"/>
              </a:spcBef>
              <a:spcAft>
                <a:spcPts val="600"/>
              </a:spcAft>
              <a:buNone/>
            </a:pPr>
            <a:endParaRPr lang="en-US" dirty="0"/>
          </a:p>
        </p:txBody>
      </p:sp>
      <p:sp>
        <p:nvSpPr>
          <p:cNvPr id="4" name="Slide Number Placeholder 3"/>
          <p:cNvSpPr>
            <a:spLocks noGrp="1"/>
          </p:cNvSpPr>
          <p:nvPr>
            <p:ph type="sldNum" sz="quarter" idx="10"/>
          </p:nvPr>
        </p:nvSpPr>
        <p:spPr/>
        <p:txBody>
          <a:bodyPr/>
          <a:lstStyle/>
          <a:p>
            <a:fld id="{8FAB0FD3-B566-4E53-90CE-F88BE3758FB9}" type="slidenum">
              <a:rPr lang="en-US" smtClean="0"/>
              <a:t>20</a:t>
            </a:fld>
            <a:endParaRPr lang="en-US" dirty="0"/>
          </a:p>
        </p:txBody>
      </p:sp>
    </p:spTree>
    <p:extLst>
      <p:ext uri="{BB962C8B-B14F-4D97-AF65-F5344CB8AC3E}">
        <p14:creationId xmlns:p14="http://schemas.microsoft.com/office/powerpoint/2010/main" val="1967401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70000"/>
              </a:lnSpc>
              <a:spcBef>
                <a:spcPts val="600"/>
              </a:spcBef>
              <a:spcAft>
                <a:spcPts val="600"/>
              </a:spcAft>
              <a:buNone/>
            </a:pPr>
            <a:endParaRPr lang="en-US" dirty="0"/>
          </a:p>
        </p:txBody>
      </p:sp>
      <p:sp>
        <p:nvSpPr>
          <p:cNvPr id="4" name="Slide Number Placeholder 3"/>
          <p:cNvSpPr>
            <a:spLocks noGrp="1"/>
          </p:cNvSpPr>
          <p:nvPr>
            <p:ph type="sldNum" sz="quarter" idx="10"/>
          </p:nvPr>
        </p:nvSpPr>
        <p:spPr/>
        <p:txBody>
          <a:bodyPr/>
          <a:lstStyle/>
          <a:p>
            <a:fld id="{8FAB0FD3-B566-4E53-90CE-F88BE3758FB9}" type="slidenum">
              <a:rPr lang="en-US" smtClean="0"/>
              <a:t>21</a:t>
            </a:fld>
            <a:endParaRPr lang="en-US" dirty="0"/>
          </a:p>
        </p:txBody>
      </p:sp>
    </p:spTree>
    <p:extLst>
      <p:ext uri="{BB962C8B-B14F-4D97-AF65-F5344CB8AC3E}">
        <p14:creationId xmlns:p14="http://schemas.microsoft.com/office/powerpoint/2010/main" val="2754714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70000"/>
              </a:lnSpc>
              <a:spcBef>
                <a:spcPts val="600"/>
              </a:spcBef>
              <a:spcAft>
                <a:spcPts val="600"/>
              </a:spcAft>
              <a:buNone/>
            </a:pPr>
            <a:endParaRPr lang="en-US" dirty="0"/>
          </a:p>
        </p:txBody>
      </p:sp>
      <p:sp>
        <p:nvSpPr>
          <p:cNvPr id="4" name="Slide Number Placeholder 3"/>
          <p:cNvSpPr>
            <a:spLocks noGrp="1"/>
          </p:cNvSpPr>
          <p:nvPr>
            <p:ph type="sldNum" sz="quarter" idx="10"/>
          </p:nvPr>
        </p:nvSpPr>
        <p:spPr/>
        <p:txBody>
          <a:bodyPr/>
          <a:lstStyle/>
          <a:p>
            <a:fld id="{8FAB0FD3-B566-4E53-90CE-F88BE3758FB9}" type="slidenum">
              <a:rPr lang="en-US" smtClean="0"/>
              <a:t>22</a:t>
            </a:fld>
            <a:endParaRPr lang="en-US" dirty="0"/>
          </a:p>
        </p:txBody>
      </p:sp>
    </p:spTree>
    <p:extLst>
      <p:ext uri="{BB962C8B-B14F-4D97-AF65-F5344CB8AC3E}">
        <p14:creationId xmlns:p14="http://schemas.microsoft.com/office/powerpoint/2010/main" val="1284696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34598-E4B7-2B1E-4DB0-A488064714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AC759F-CE9D-645D-CDAC-52000F539F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AF448B-BB5E-EDAF-3843-816094D09A0D}"/>
              </a:ext>
            </a:extLst>
          </p:cNvPr>
          <p:cNvSpPr>
            <a:spLocks noGrp="1"/>
          </p:cNvSpPr>
          <p:nvPr>
            <p:ph type="body" idx="1"/>
          </p:nvPr>
        </p:nvSpPr>
        <p:spPr/>
        <p:txBody>
          <a:bodyPr/>
          <a:lstStyle/>
          <a:p>
            <a:pPr marL="0" indent="0">
              <a:lnSpc>
                <a:spcPct val="70000"/>
              </a:lnSpc>
              <a:spcBef>
                <a:spcPts val="600"/>
              </a:spcBef>
              <a:spcAft>
                <a:spcPts val="600"/>
              </a:spcAft>
              <a:buNone/>
            </a:pPr>
            <a:endParaRPr lang="en-US" dirty="0"/>
          </a:p>
        </p:txBody>
      </p:sp>
      <p:sp>
        <p:nvSpPr>
          <p:cNvPr id="4" name="Slide Number Placeholder 3">
            <a:extLst>
              <a:ext uri="{FF2B5EF4-FFF2-40B4-BE49-F238E27FC236}">
                <a16:creationId xmlns:a16="http://schemas.microsoft.com/office/drawing/2014/main" id="{D14E1879-5C07-8723-360A-BB2257E9EAD7}"/>
              </a:ext>
            </a:extLst>
          </p:cNvPr>
          <p:cNvSpPr>
            <a:spLocks noGrp="1"/>
          </p:cNvSpPr>
          <p:nvPr>
            <p:ph type="sldNum" sz="quarter" idx="10"/>
          </p:nvPr>
        </p:nvSpPr>
        <p:spPr/>
        <p:txBody>
          <a:bodyPr/>
          <a:lstStyle/>
          <a:p>
            <a:fld id="{8FAB0FD3-B566-4E53-90CE-F88BE3758FB9}" type="slidenum">
              <a:rPr lang="en-US" smtClean="0"/>
              <a:t>23</a:t>
            </a:fld>
            <a:endParaRPr lang="en-US" dirty="0"/>
          </a:p>
        </p:txBody>
      </p:sp>
    </p:spTree>
    <p:extLst>
      <p:ext uri="{BB962C8B-B14F-4D97-AF65-F5344CB8AC3E}">
        <p14:creationId xmlns:p14="http://schemas.microsoft.com/office/powerpoint/2010/main" val="632116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2C05A1F0-8A28-4EE1-94B7-925885B93ACC}"/>
              </a:ext>
            </a:extLst>
          </p:cNvPr>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39CA7D7-04E3-4973-8C5D-0523999380C9}" type="slidenum">
              <a:rPr lang="en-US" altLang="en-US"/>
              <a:pPr eaLnBrk="1" hangingPunct="1"/>
              <a:t>24</a:t>
            </a:fld>
            <a:endParaRPr lang="en-US" altLang="en-US" dirty="0"/>
          </a:p>
        </p:txBody>
      </p:sp>
      <p:sp>
        <p:nvSpPr>
          <p:cNvPr id="25603" name="Rectangle 2">
            <a:extLst>
              <a:ext uri="{FF2B5EF4-FFF2-40B4-BE49-F238E27FC236}">
                <a16:creationId xmlns:a16="http://schemas.microsoft.com/office/drawing/2014/main" id="{23A7D05F-823F-4FB9-A5F4-080D0E8E59C9}"/>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69F5D7E8-EBE0-453F-B398-A786591341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8811163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A3FCA-F586-3C2E-4215-E209BEA8F2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1746F2-BFCF-22D0-A65F-F972DCAC63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1E8888-6E7B-0C96-FB05-5EF54330435E}"/>
              </a:ext>
            </a:extLst>
          </p:cNvPr>
          <p:cNvSpPr>
            <a:spLocks noGrp="1"/>
          </p:cNvSpPr>
          <p:nvPr>
            <p:ph type="body" idx="1"/>
          </p:nvPr>
        </p:nvSpPr>
        <p:spPr/>
        <p:txBody>
          <a:bodyPr/>
          <a:lstStyle/>
          <a:p>
            <a:pPr marL="0" indent="0">
              <a:lnSpc>
                <a:spcPct val="70000"/>
              </a:lnSpc>
              <a:spcBef>
                <a:spcPts val="600"/>
              </a:spcBef>
              <a:spcAft>
                <a:spcPts val="600"/>
              </a:spcAft>
              <a:buNone/>
            </a:pPr>
            <a:endParaRPr lang="en-US" dirty="0"/>
          </a:p>
        </p:txBody>
      </p:sp>
      <p:sp>
        <p:nvSpPr>
          <p:cNvPr id="4" name="Slide Number Placeholder 3">
            <a:extLst>
              <a:ext uri="{FF2B5EF4-FFF2-40B4-BE49-F238E27FC236}">
                <a16:creationId xmlns:a16="http://schemas.microsoft.com/office/drawing/2014/main" id="{3B1FF62F-6D4D-9B51-A875-9B051E9C1D1B}"/>
              </a:ext>
            </a:extLst>
          </p:cNvPr>
          <p:cNvSpPr>
            <a:spLocks noGrp="1"/>
          </p:cNvSpPr>
          <p:nvPr>
            <p:ph type="sldNum" sz="quarter" idx="10"/>
          </p:nvPr>
        </p:nvSpPr>
        <p:spPr/>
        <p:txBody>
          <a:bodyPr/>
          <a:lstStyle/>
          <a:p>
            <a:fld id="{8FAB0FD3-B566-4E53-90CE-F88BE3758FB9}" type="slidenum">
              <a:rPr lang="en-US" smtClean="0"/>
              <a:t>25</a:t>
            </a:fld>
            <a:endParaRPr lang="en-US" dirty="0"/>
          </a:p>
        </p:txBody>
      </p:sp>
    </p:spTree>
    <p:extLst>
      <p:ext uri="{BB962C8B-B14F-4D97-AF65-F5344CB8AC3E}">
        <p14:creationId xmlns:p14="http://schemas.microsoft.com/office/powerpoint/2010/main" val="2876870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19333-AD91-D0B6-B79D-64A6E2F972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C3FB93-7198-BE7E-3AA1-F824CCCDB6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6C5A25-34F5-9CCC-45EC-62320FDD3721}"/>
              </a:ext>
            </a:extLst>
          </p:cNvPr>
          <p:cNvSpPr>
            <a:spLocks noGrp="1"/>
          </p:cNvSpPr>
          <p:nvPr>
            <p:ph type="body" idx="1"/>
          </p:nvPr>
        </p:nvSpPr>
        <p:spPr/>
        <p:txBody>
          <a:bodyPr/>
          <a:lstStyle/>
          <a:p>
            <a:pPr marL="0" indent="0">
              <a:lnSpc>
                <a:spcPct val="70000"/>
              </a:lnSpc>
              <a:spcBef>
                <a:spcPts val="600"/>
              </a:spcBef>
              <a:spcAft>
                <a:spcPts val="600"/>
              </a:spcAft>
              <a:buNone/>
            </a:pPr>
            <a:endParaRPr lang="en-US" dirty="0"/>
          </a:p>
        </p:txBody>
      </p:sp>
      <p:sp>
        <p:nvSpPr>
          <p:cNvPr id="4" name="Slide Number Placeholder 3">
            <a:extLst>
              <a:ext uri="{FF2B5EF4-FFF2-40B4-BE49-F238E27FC236}">
                <a16:creationId xmlns:a16="http://schemas.microsoft.com/office/drawing/2014/main" id="{84DE1E0E-8830-B7B9-C796-A4DBE7A16DBA}"/>
              </a:ext>
            </a:extLst>
          </p:cNvPr>
          <p:cNvSpPr>
            <a:spLocks noGrp="1"/>
          </p:cNvSpPr>
          <p:nvPr>
            <p:ph type="sldNum" sz="quarter" idx="10"/>
          </p:nvPr>
        </p:nvSpPr>
        <p:spPr/>
        <p:txBody>
          <a:bodyPr/>
          <a:lstStyle/>
          <a:p>
            <a:fld id="{8FAB0FD3-B566-4E53-90CE-F88BE3758FB9}" type="slidenum">
              <a:rPr lang="en-US" smtClean="0"/>
              <a:t>4</a:t>
            </a:fld>
            <a:endParaRPr lang="en-US" dirty="0"/>
          </a:p>
        </p:txBody>
      </p:sp>
    </p:spTree>
    <p:extLst>
      <p:ext uri="{BB962C8B-B14F-4D97-AF65-F5344CB8AC3E}">
        <p14:creationId xmlns:p14="http://schemas.microsoft.com/office/powerpoint/2010/main" val="2831419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2C05A1F0-8A28-4EE1-94B7-925885B93ACC}"/>
              </a:ext>
            </a:extLst>
          </p:cNvPr>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39CA7D7-04E3-4973-8C5D-0523999380C9}" type="slidenum">
              <a:rPr lang="en-US" altLang="en-US"/>
              <a:pPr eaLnBrk="1" hangingPunct="1"/>
              <a:t>26</a:t>
            </a:fld>
            <a:endParaRPr lang="en-US" altLang="en-US" dirty="0"/>
          </a:p>
        </p:txBody>
      </p:sp>
      <p:sp>
        <p:nvSpPr>
          <p:cNvPr id="25603" name="Rectangle 2">
            <a:extLst>
              <a:ext uri="{FF2B5EF4-FFF2-40B4-BE49-F238E27FC236}">
                <a16:creationId xmlns:a16="http://schemas.microsoft.com/office/drawing/2014/main" id="{23A7D05F-823F-4FB9-A5F4-080D0E8E59C9}"/>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69F5D7E8-EBE0-453F-B398-A786591341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40256808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600"/>
              </a:spcBef>
            </a:pPr>
            <a:endParaRPr lang="en-US" dirty="0"/>
          </a:p>
        </p:txBody>
      </p:sp>
      <p:sp>
        <p:nvSpPr>
          <p:cNvPr id="4" name="Slide Number Placeholder 3"/>
          <p:cNvSpPr>
            <a:spLocks noGrp="1"/>
          </p:cNvSpPr>
          <p:nvPr>
            <p:ph type="sldNum" sz="quarter" idx="5"/>
          </p:nvPr>
        </p:nvSpPr>
        <p:spPr/>
        <p:txBody>
          <a:bodyPr/>
          <a:lstStyle/>
          <a:p>
            <a:fld id="{B33FBBB0-48E6-C44A-B275-4070A7A5D5F9}" type="slidenum">
              <a:rPr lang="en-US" smtClean="0"/>
              <a:t>27</a:t>
            </a:fld>
            <a:endParaRPr lang="en-US" dirty="0"/>
          </a:p>
        </p:txBody>
      </p:sp>
    </p:spTree>
    <p:extLst>
      <p:ext uri="{BB962C8B-B14F-4D97-AF65-F5344CB8AC3E}">
        <p14:creationId xmlns:p14="http://schemas.microsoft.com/office/powerpoint/2010/main" val="3060519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70000"/>
              </a:lnSpc>
              <a:spcBef>
                <a:spcPts val="600"/>
              </a:spcBef>
              <a:spcAft>
                <a:spcPts val="600"/>
              </a:spcAft>
              <a:buNone/>
            </a:pPr>
            <a:endParaRPr lang="en-US" dirty="0"/>
          </a:p>
        </p:txBody>
      </p:sp>
      <p:sp>
        <p:nvSpPr>
          <p:cNvPr id="4" name="Slide Number Placeholder 3"/>
          <p:cNvSpPr>
            <a:spLocks noGrp="1"/>
          </p:cNvSpPr>
          <p:nvPr>
            <p:ph type="sldNum" sz="quarter" idx="10"/>
          </p:nvPr>
        </p:nvSpPr>
        <p:spPr/>
        <p:txBody>
          <a:bodyPr/>
          <a:lstStyle/>
          <a:p>
            <a:fld id="{8FAB0FD3-B566-4E53-90CE-F88BE3758FB9}" type="slidenum">
              <a:rPr lang="en-US" smtClean="0"/>
              <a:t>28</a:t>
            </a:fld>
            <a:endParaRPr lang="en-US" dirty="0"/>
          </a:p>
        </p:txBody>
      </p:sp>
    </p:spTree>
    <p:extLst>
      <p:ext uri="{BB962C8B-B14F-4D97-AF65-F5344CB8AC3E}">
        <p14:creationId xmlns:p14="http://schemas.microsoft.com/office/powerpoint/2010/main" val="1184031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4BA4778F-46C4-4EE3-99F6-CB4B7A319A35}"/>
              </a:ext>
            </a:extLst>
          </p:cNvPr>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538DC1B-1F35-4C89-907D-03C4854F199A}" type="slidenum">
              <a:rPr lang="en-US" altLang="en-US"/>
              <a:pPr eaLnBrk="1" hangingPunct="1"/>
              <a:t>30</a:t>
            </a:fld>
            <a:endParaRPr lang="en-US" altLang="en-US" dirty="0"/>
          </a:p>
        </p:txBody>
      </p:sp>
      <p:sp>
        <p:nvSpPr>
          <p:cNvPr id="23555" name="Rectangle 2">
            <a:extLst>
              <a:ext uri="{FF2B5EF4-FFF2-40B4-BE49-F238E27FC236}">
                <a16:creationId xmlns:a16="http://schemas.microsoft.com/office/drawing/2014/main" id="{4E32D9BB-B21E-48DA-BE51-E951DA623291}"/>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344F2C28-129B-4098-AF79-FC995FA69B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5883742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2C05A1F0-8A28-4EE1-94B7-925885B93ACC}"/>
              </a:ext>
            </a:extLst>
          </p:cNvPr>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39CA7D7-04E3-4973-8C5D-0523999380C9}" type="slidenum">
              <a:rPr lang="en-US" altLang="en-US"/>
              <a:pPr eaLnBrk="1" hangingPunct="1"/>
              <a:t>31</a:t>
            </a:fld>
            <a:endParaRPr lang="en-US" altLang="en-US" dirty="0"/>
          </a:p>
        </p:txBody>
      </p:sp>
      <p:sp>
        <p:nvSpPr>
          <p:cNvPr id="25603" name="Rectangle 2">
            <a:extLst>
              <a:ext uri="{FF2B5EF4-FFF2-40B4-BE49-F238E27FC236}">
                <a16:creationId xmlns:a16="http://schemas.microsoft.com/office/drawing/2014/main" id="{23A7D05F-823F-4FB9-A5F4-080D0E8E59C9}"/>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69F5D7E8-EBE0-453F-B398-A786591341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8208928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2C05A1F0-8A28-4EE1-94B7-925885B93ACC}"/>
              </a:ext>
            </a:extLst>
          </p:cNvPr>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39CA7D7-04E3-4973-8C5D-0523999380C9}" type="slidenum">
              <a:rPr lang="en-US" altLang="en-US"/>
              <a:pPr eaLnBrk="1" hangingPunct="1"/>
              <a:t>32</a:t>
            </a:fld>
            <a:endParaRPr lang="en-US" altLang="en-US" dirty="0"/>
          </a:p>
        </p:txBody>
      </p:sp>
      <p:sp>
        <p:nvSpPr>
          <p:cNvPr id="25603" name="Rectangle 2">
            <a:extLst>
              <a:ext uri="{FF2B5EF4-FFF2-40B4-BE49-F238E27FC236}">
                <a16:creationId xmlns:a16="http://schemas.microsoft.com/office/drawing/2014/main" id="{23A7D05F-823F-4FB9-A5F4-080D0E8E59C9}"/>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69F5D7E8-EBE0-453F-B398-A786591341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1612648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7AE55-4C3F-E684-9B0F-7999BFDDDD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FFA07D-AA55-CDB4-0BDD-3FC6696580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001955-20B6-BE5C-3DB0-DE00D9AF531D}"/>
              </a:ext>
            </a:extLst>
          </p:cNvPr>
          <p:cNvSpPr>
            <a:spLocks noGrp="1"/>
          </p:cNvSpPr>
          <p:nvPr>
            <p:ph type="body" idx="1"/>
          </p:nvPr>
        </p:nvSpPr>
        <p:spPr/>
        <p:txBody>
          <a:bodyPr/>
          <a:lstStyle/>
          <a:p>
            <a:pPr marL="0" indent="0">
              <a:lnSpc>
                <a:spcPct val="70000"/>
              </a:lnSpc>
              <a:spcBef>
                <a:spcPts val="600"/>
              </a:spcBef>
              <a:spcAft>
                <a:spcPts val="600"/>
              </a:spcAft>
              <a:buNone/>
            </a:pPr>
            <a:endParaRPr lang="en-US" dirty="0"/>
          </a:p>
        </p:txBody>
      </p:sp>
      <p:sp>
        <p:nvSpPr>
          <p:cNvPr id="4" name="Slide Number Placeholder 3">
            <a:extLst>
              <a:ext uri="{FF2B5EF4-FFF2-40B4-BE49-F238E27FC236}">
                <a16:creationId xmlns:a16="http://schemas.microsoft.com/office/drawing/2014/main" id="{E3B4BB75-744E-EF5B-ECAB-98B647E0AC82}"/>
              </a:ext>
            </a:extLst>
          </p:cNvPr>
          <p:cNvSpPr>
            <a:spLocks noGrp="1"/>
          </p:cNvSpPr>
          <p:nvPr>
            <p:ph type="sldNum" sz="quarter" idx="10"/>
          </p:nvPr>
        </p:nvSpPr>
        <p:spPr/>
        <p:txBody>
          <a:bodyPr/>
          <a:lstStyle/>
          <a:p>
            <a:fld id="{8FAB0FD3-B566-4E53-90CE-F88BE3758FB9}" type="slidenum">
              <a:rPr lang="en-US" smtClean="0"/>
              <a:t>34</a:t>
            </a:fld>
            <a:endParaRPr lang="en-US" dirty="0"/>
          </a:p>
        </p:txBody>
      </p:sp>
    </p:spTree>
    <p:extLst>
      <p:ext uri="{BB962C8B-B14F-4D97-AF65-F5344CB8AC3E}">
        <p14:creationId xmlns:p14="http://schemas.microsoft.com/office/powerpoint/2010/main" val="14385037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59939-A52D-D419-4018-C3A63937C0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00CD5F-DFB1-EC7D-4315-6AC0A6C14C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B8448A-4C68-F9A5-189C-FA5DEB34294D}"/>
              </a:ext>
            </a:extLst>
          </p:cNvPr>
          <p:cNvSpPr>
            <a:spLocks noGrp="1"/>
          </p:cNvSpPr>
          <p:nvPr>
            <p:ph type="body" idx="1"/>
          </p:nvPr>
        </p:nvSpPr>
        <p:spPr/>
        <p:txBody>
          <a:bodyPr/>
          <a:lstStyle/>
          <a:p>
            <a:pPr marL="0" indent="0">
              <a:lnSpc>
                <a:spcPct val="70000"/>
              </a:lnSpc>
              <a:spcBef>
                <a:spcPts val="600"/>
              </a:spcBef>
              <a:spcAft>
                <a:spcPts val="600"/>
              </a:spcAft>
              <a:buNone/>
            </a:pPr>
            <a:endParaRPr lang="en-US" dirty="0"/>
          </a:p>
        </p:txBody>
      </p:sp>
      <p:sp>
        <p:nvSpPr>
          <p:cNvPr id="4" name="Slide Number Placeholder 3">
            <a:extLst>
              <a:ext uri="{FF2B5EF4-FFF2-40B4-BE49-F238E27FC236}">
                <a16:creationId xmlns:a16="http://schemas.microsoft.com/office/drawing/2014/main" id="{E11CD0E0-0E92-29F7-E270-07B53DD95B7B}"/>
              </a:ext>
            </a:extLst>
          </p:cNvPr>
          <p:cNvSpPr>
            <a:spLocks noGrp="1"/>
          </p:cNvSpPr>
          <p:nvPr>
            <p:ph type="sldNum" sz="quarter" idx="10"/>
          </p:nvPr>
        </p:nvSpPr>
        <p:spPr/>
        <p:txBody>
          <a:bodyPr/>
          <a:lstStyle/>
          <a:p>
            <a:fld id="{8FAB0FD3-B566-4E53-90CE-F88BE3758FB9}" type="slidenum">
              <a:rPr lang="en-US" smtClean="0"/>
              <a:t>35</a:t>
            </a:fld>
            <a:endParaRPr lang="en-US" dirty="0"/>
          </a:p>
        </p:txBody>
      </p:sp>
    </p:spTree>
    <p:extLst>
      <p:ext uri="{BB962C8B-B14F-4D97-AF65-F5344CB8AC3E}">
        <p14:creationId xmlns:p14="http://schemas.microsoft.com/office/powerpoint/2010/main" val="42219047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270E8-545C-D655-AA2D-DF86B612E1C1}"/>
            </a:ext>
          </a:extLst>
        </p:cNvPr>
        <p:cNvGrpSpPr/>
        <p:nvPr/>
      </p:nvGrpSpPr>
      <p:grpSpPr>
        <a:xfrm>
          <a:off x="0" y="0"/>
          <a:ext cx="0" cy="0"/>
          <a:chOff x="0" y="0"/>
          <a:chExt cx="0" cy="0"/>
        </a:xfrm>
      </p:grpSpPr>
      <p:sp>
        <p:nvSpPr>
          <p:cNvPr id="22530" name="Rectangle 7">
            <a:extLst>
              <a:ext uri="{FF2B5EF4-FFF2-40B4-BE49-F238E27FC236}">
                <a16:creationId xmlns:a16="http://schemas.microsoft.com/office/drawing/2014/main" id="{8CB52CF0-669C-95F6-7DBB-1128DDF6338A}"/>
              </a:ext>
            </a:extLst>
          </p:cNvPr>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39CA7D7-04E3-4973-8C5D-0523999380C9}" type="slidenum">
              <a:rPr lang="en-US" altLang="en-US"/>
              <a:pPr eaLnBrk="1" hangingPunct="1"/>
              <a:t>37</a:t>
            </a:fld>
            <a:endParaRPr lang="en-US" altLang="en-US" dirty="0"/>
          </a:p>
        </p:txBody>
      </p:sp>
      <p:sp>
        <p:nvSpPr>
          <p:cNvPr id="25603" name="Rectangle 2">
            <a:extLst>
              <a:ext uri="{FF2B5EF4-FFF2-40B4-BE49-F238E27FC236}">
                <a16:creationId xmlns:a16="http://schemas.microsoft.com/office/drawing/2014/main" id="{C40EEBDC-D818-A7C9-15B1-E32CB5E0BF45}"/>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22911621-36B0-B81A-135B-E199B906B9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81378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70000"/>
              </a:lnSpc>
              <a:spcBef>
                <a:spcPts val="600"/>
              </a:spcBef>
              <a:spcAft>
                <a:spcPts val="600"/>
              </a:spcAft>
              <a:buNone/>
            </a:pPr>
            <a:endParaRPr lang="en-US" dirty="0"/>
          </a:p>
        </p:txBody>
      </p:sp>
      <p:sp>
        <p:nvSpPr>
          <p:cNvPr id="4" name="Slide Number Placeholder 3"/>
          <p:cNvSpPr>
            <a:spLocks noGrp="1"/>
          </p:cNvSpPr>
          <p:nvPr>
            <p:ph type="sldNum" sz="quarter" idx="10"/>
          </p:nvPr>
        </p:nvSpPr>
        <p:spPr/>
        <p:txBody>
          <a:bodyPr/>
          <a:lstStyle/>
          <a:p>
            <a:fld id="{8FAB0FD3-B566-4E53-90CE-F88BE3758FB9}" type="slidenum">
              <a:rPr lang="en-US" smtClean="0"/>
              <a:t>38</a:t>
            </a:fld>
            <a:endParaRPr lang="en-US" dirty="0"/>
          </a:p>
        </p:txBody>
      </p:sp>
    </p:spTree>
    <p:extLst>
      <p:ext uri="{BB962C8B-B14F-4D97-AF65-F5344CB8AC3E}">
        <p14:creationId xmlns:p14="http://schemas.microsoft.com/office/powerpoint/2010/main" val="761329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24C29-BDDC-20BA-277C-40BDF9D93A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9B2C94-C6FE-6354-AF2C-E3536BC8B0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8D6BD7-398C-2FB9-CCFC-D321C4DA4CDA}"/>
              </a:ext>
            </a:extLst>
          </p:cNvPr>
          <p:cNvSpPr>
            <a:spLocks noGrp="1"/>
          </p:cNvSpPr>
          <p:nvPr>
            <p:ph type="body" idx="1"/>
          </p:nvPr>
        </p:nvSpPr>
        <p:spPr/>
        <p:txBody>
          <a:bodyPr/>
          <a:lstStyle/>
          <a:p>
            <a:pPr marL="0" indent="0">
              <a:lnSpc>
                <a:spcPct val="70000"/>
              </a:lnSpc>
              <a:spcBef>
                <a:spcPts val="600"/>
              </a:spcBef>
              <a:spcAft>
                <a:spcPts val="600"/>
              </a:spcAft>
              <a:buNone/>
            </a:pPr>
            <a:endParaRPr lang="en-US" dirty="0"/>
          </a:p>
        </p:txBody>
      </p:sp>
      <p:sp>
        <p:nvSpPr>
          <p:cNvPr id="4" name="Slide Number Placeholder 3">
            <a:extLst>
              <a:ext uri="{FF2B5EF4-FFF2-40B4-BE49-F238E27FC236}">
                <a16:creationId xmlns:a16="http://schemas.microsoft.com/office/drawing/2014/main" id="{EDEEDF60-F772-BC36-38C5-99899005F420}"/>
              </a:ext>
            </a:extLst>
          </p:cNvPr>
          <p:cNvSpPr>
            <a:spLocks noGrp="1"/>
          </p:cNvSpPr>
          <p:nvPr>
            <p:ph type="sldNum" sz="quarter" idx="10"/>
          </p:nvPr>
        </p:nvSpPr>
        <p:spPr/>
        <p:txBody>
          <a:bodyPr/>
          <a:lstStyle/>
          <a:p>
            <a:fld id="{8FAB0FD3-B566-4E53-90CE-F88BE3758FB9}" type="slidenum">
              <a:rPr lang="en-US" smtClean="0"/>
              <a:t>5</a:t>
            </a:fld>
            <a:endParaRPr lang="en-US" dirty="0"/>
          </a:p>
        </p:txBody>
      </p:sp>
    </p:spTree>
    <p:extLst>
      <p:ext uri="{BB962C8B-B14F-4D97-AF65-F5344CB8AC3E}">
        <p14:creationId xmlns:p14="http://schemas.microsoft.com/office/powerpoint/2010/main" val="10139581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70000"/>
              </a:lnSpc>
              <a:spcBef>
                <a:spcPts val="600"/>
              </a:spcBef>
              <a:spcAft>
                <a:spcPts val="600"/>
              </a:spcAft>
              <a:buNone/>
            </a:pPr>
            <a:endParaRPr lang="en-US" dirty="0"/>
          </a:p>
        </p:txBody>
      </p:sp>
      <p:sp>
        <p:nvSpPr>
          <p:cNvPr id="4" name="Slide Number Placeholder 3"/>
          <p:cNvSpPr>
            <a:spLocks noGrp="1"/>
          </p:cNvSpPr>
          <p:nvPr>
            <p:ph type="sldNum" sz="quarter" idx="10"/>
          </p:nvPr>
        </p:nvSpPr>
        <p:spPr/>
        <p:txBody>
          <a:bodyPr/>
          <a:lstStyle/>
          <a:p>
            <a:fld id="{8FAB0FD3-B566-4E53-90CE-F88BE3758FB9}" type="slidenum">
              <a:rPr lang="en-US" smtClean="0"/>
              <a:t>39</a:t>
            </a:fld>
            <a:endParaRPr lang="en-US" dirty="0"/>
          </a:p>
        </p:txBody>
      </p:sp>
    </p:spTree>
    <p:extLst>
      <p:ext uri="{BB962C8B-B14F-4D97-AF65-F5344CB8AC3E}">
        <p14:creationId xmlns:p14="http://schemas.microsoft.com/office/powerpoint/2010/main" val="160963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70000"/>
              </a:lnSpc>
              <a:spcBef>
                <a:spcPts val="600"/>
              </a:spcBef>
              <a:spcAft>
                <a:spcPts val="600"/>
              </a:spcAft>
              <a:buNone/>
            </a:pPr>
            <a:endParaRPr lang="en-US" dirty="0"/>
          </a:p>
        </p:txBody>
      </p:sp>
      <p:sp>
        <p:nvSpPr>
          <p:cNvPr id="4" name="Slide Number Placeholder 3"/>
          <p:cNvSpPr>
            <a:spLocks noGrp="1"/>
          </p:cNvSpPr>
          <p:nvPr>
            <p:ph type="sldNum" sz="quarter" idx="10"/>
          </p:nvPr>
        </p:nvSpPr>
        <p:spPr/>
        <p:txBody>
          <a:bodyPr/>
          <a:lstStyle/>
          <a:p>
            <a:fld id="{8FAB0FD3-B566-4E53-90CE-F88BE3758FB9}" type="slidenum">
              <a:rPr lang="en-US" smtClean="0"/>
              <a:t>40</a:t>
            </a:fld>
            <a:endParaRPr lang="en-US" dirty="0"/>
          </a:p>
        </p:txBody>
      </p:sp>
    </p:spTree>
    <p:extLst>
      <p:ext uri="{BB962C8B-B14F-4D97-AF65-F5344CB8AC3E}">
        <p14:creationId xmlns:p14="http://schemas.microsoft.com/office/powerpoint/2010/main" val="2876695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903BE-870A-907B-9842-30280ECC98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9FBD84-6CFC-0616-415B-A8E5A0CA8C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CD5CD3-E7F0-8455-0E16-ED41E1CE13FF}"/>
              </a:ext>
            </a:extLst>
          </p:cNvPr>
          <p:cNvSpPr>
            <a:spLocks noGrp="1"/>
          </p:cNvSpPr>
          <p:nvPr>
            <p:ph type="body" idx="1"/>
          </p:nvPr>
        </p:nvSpPr>
        <p:spPr/>
        <p:txBody>
          <a:bodyPr/>
          <a:lstStyle/>
          <a:p>
            <a:pPr marL="0" indent="0">
              <a:lnSpc>
                <a:spcPct val="70000"/>
              </a:lnSpc>
              <a:spcBef>
                <a:spcPts val="600"/>
              </a:spcBef>
              <a:spcAft>
                <a:spcPts val="600"/>
              </a:spcAft>
              <a:buNone/>
            </a:pPr>
            <a:endParaRPr lang="en-US" dirty="0"/>
          </a:p>
        </p:txBody>
      </p:sp>
      <p:sp>
        <p:nvSpPr>
          <p:cNvPr id="4" name="Slide Number Placeholder 3">
            <a:extLst>
              <a:ext uri="{FF2B5EF4-FFF2-40B4-BE49-F238E27FC236}">
                <a16:creationId xmlns:a16="http://schemas.microsoft.com/office/drawing/2014/main" id="{34A870EE-AAA0-1EEB-B7D3-EA9FE146A0D6}"/>
              </a:ext>
            </a:extLst>
          </p:cNvPr>
          <p:cNvSpPr>
            <a:spLocks noGrp="1"/>
          </p:cNvSpPr>
          <p:nvPr>
            <p:ph type="sldNum" sz="quarter" idx="10"/>
          </p:nvPr>
        </p:nvSpPr>
        <p:spPr/>
        <p:txBody>
          <a:bodyPr/>
          <a:lstStyle/>
          <a:p>
            <a:fld id="{8FAB0FD3-B566-4E53-90CE-F88BE3758FB9}" type="slidenum">
              <a:rPr lang="en-US" smtClean="0"/>
              <a:t>6</a:t>
            </a:fld>
            <a:endParaRPr lang="en-US" dirty="0"/>
          </a:p>
        </p:txBody>
      </p:sp>
    </p:spTree>
    <p:extLst>
      <p:ext uri="{BB962C8B-B14F-4D97-AF65-F5344CB8AC3E}">
        <p14:creationId xmlns:p14="http://schemas.microsoft.com/office/powerpoint/2010/main" val="330093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F2F2C-DB85-C086-BCBC-1E7B18CD44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F91DA4-2A09-A44A-2158-DB58E18614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48B854-9DD3-CD5F-2B9B-60B9A8C38D02}"/>
              </a:ext>
            </a:extLst>
          </p:cNvPr>
          <p:cNvSpPr>
            <a:spLocks noGrp="1"/>
          </p:cNvSpPr>
          <p:nvPr>
            <p:ph type="body" idx="1"/>
          </p:nvPr>
        </p:nvSpPr>
        <p:spPr/>
        <p:txBody>
          <a:bodyPr/>
          <a:lstStyle/>
          <a:p>
            <a:pPr marL="0" indent="0">
              <a:lnSpc>
                <a:spcPct val="70000"/>
              </a:lnSpc>
              <a:spcBef>
                <a:spcPts val="600"/>
              </a:spcBef>
              <a:spcAft>
                <a:spcPts val="600"/>
              </a:spcAft>
              <a:buNone/>
            </a:pPr>
            <a:endParaRPr lang="en-US" dirty="0"/>
          </a:p>
        </p:txBody>
      </p:sp>
      <p:sp>
        <p:nvSpPr>
          <p:cNvPr id="4" name="Slide Number Placeholder 3">
            <a:extLst>
              <a:ext uri="{FF2B5EF4-FFF2-40B4-BE49-F238E27FC236}">
                <a16:creationId xmlns:a16="http://schemas.microsoft.com/office/drawing/2014/main" id="{FB07DC92-279E-FE84-1146-E690389BD3EA}"/>
              </a:ext>
            </a:extLst>
          </p:cNvPr>
          <p:cNvSpPr>
            <a:spLocks noGrp="1"/>
          </p:cNvSpPr>
          <p:nvPr>
            <p:ph type="sldNum" sz="quarter" idx="10"/>
          </p:nvPr>
        </p:nvSpPr>
        <p:spPr/>
        <p:txBody>
          <a:bodyPr/>
          <a:lstStyle/>
          <a:p>
            <a:fld id="{8FAB0FD3-B566-4E53-90CE-F88BE3758FB9}" type="slidenum">
              <a:rPr lang="en-US" smtClean="0"/>
              <a:t>8</a:t>
            </a:fld>
            <a:endParaRPr lang="en-US" dirty="0"/>
          </a:p>
        </p:txBody>
      </p:sp>
    </p:spTree>
    <p:extLst>
      <p:ext uri="{BB962C8B-B14F-4D97-AF65-F5344CB8AC3E}">
        <p14:creationId xmlns:p14="http://schemas.microsoft.com/office/powerpoint/2010/main" val="57721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70000"/>
              </a:lnSpc>
              <a:spcBef>
                <a:spcPts val="600"/>
              </a:spcBef>
              <a:spcAft>
                <a:spcPts val="600"/>
              </a:spcAft>
              <a:buNone/>
            </a:pPr>
            <a:endParaRPr lang="en-US" dirty="0"/>
          </a:p>
        </p:txBody>
      </p:sp>
      <p:sp>
        <p:nvSpPr>
          <p:cNvPr id="4" name="Slide Number Placeholder 3"/>
          <p:cNvSpPr>
            <a:spLocks noGrp="1"/>
          </p:cNvSpPr>
          <p:nvPr>
            <p:ph type="sldNum" sz="quarter" idx="10"/>
          </p:nvPr>
        </p:nvSpPr>
        <p:spPr/>
        <p:txBody>
          <a:bodyPr/>
          <a:lstStyle/>
          <a:p>
            <a:fld id="{8FAB0FD3-B566-4E53-90CE-F88BE3758FB9}" type="slidenum">
              <a:rPr lang="en-US" smtClean="0"/>
              <a:t>9</a:t>
            </a:fld>
            <a:endParaRPr lang="en-US" dirty="0"/>
          </a:p>
        </p:txBody>
      </p:sp>
    </p:spTree>
    <p:extLst>
      <p:ext uri="{BB962C8B-B14F-4D97-AF65-F5344CB8AC3E}">
        <p14:creationId xmlns:p14="http://schemas.microsoft.com/office/powerpoint/2010/main" val="3024597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7FB98-BDE9-B7B1-4B47-DA872A1193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0FE5B4-93BD-7025-D481-8C5BFE0DF7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77A16-7182-85FF-262A-6E0CB7F19B98}"/>
              </a:ext>
            </a:extLst>
          </p:cNvPr>
          <p:cNvSpPr>
            <a:spLocks noGrp="1"/>
          </p:cNvSpPr>
          <p:nvPr>
            <p:ph type="body" idx="1"/>
          </p:nvPr>
        </p:nvSpPr>
        <p:spPr/>
        <p:txBody>
          <a:bodyPr/>
          <a:lstStyle/>
          <a:p>
            <a:pPr marL="0" indent="0">
              <a:lnSpc>
                <a:spcPct val="70000"/>
              </a:lnSpc>
              <a:spcBef>
                <a:spcPts val="600"/>
              </a:spcBef>
              <a:spcAft>
                <a:spcPts val="600"/>
              </a:spcAft>
              <a:buNone/>
            </a:pPr>
            <a:endParaRPr lang="en-US" dirty="0"/>
          </a:p>
        </p:txBody>
      </p:sp>
      <p:sp>
        <p:nvSpPr>
          <p:cNvPr id="4" name="Slide Number Placeholder 3">
            <a:extLst>
              <a:ext uri="{FF2B5EF4-FFF2-40B4-BE49-F238E27FC236}">
                <a16:creationId xmlns:a16="http://schemas.microsoft.com/office/drawing/2014/main" id="{B87D6A21-9C21-F972-EFE5-BEC20CD78215}"/>
              </a:ext>
            </a:extLst>
          </p:cNvPr>
          <p:cNvSpPr>
            <a:spLocks noGrp="1"/>
          </p:cNvSpPr>
          <p:nvPr>
            <p:ph type="sldNum" sz="quarter" idx="10"/>
          </p:nvPr>
        </p:nvSpPr>
        <p:spPr/>
        <p:txBody>
          <a:bodyPr/>
          <a:lstStyle/>
          <a:p>
            <a:fld id="{8FAB0FD3-B566-4E53-90CE-F88BE3758FB9}" type="slidenum">
              <a:rPr lang="en-US" smtClean="0"/>
              <a:t>10</a:t>
            </a:fld>
            <a:endParaRPr lang="en-US" dirty="0"/>
          </a:p>
        </p:txBody>
      </p:sp>
    </p:spTree>
    <p:extLst>
      <p:ext uri="{BB962C8B-B14F-4D97-AF65-F5344CB8AC3E}">
        <p14:creationId xmlns:p14="http://schemas.microsoft.com/office/powerpoint/2010/main" val="1075970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70000"/>
              </a:lnSpc>
              <a:spcBef>
                <a:spcPts val="600"/>
              </a:spcBef>
              <a:spcAft>
                <a:spcPts val="600"/>
              </a:spcAft>
              <a:buNone/>
            </a:pPr>
            <a:endParaRPr lang="en-US" dirty="0"/>
          </a:p>
        </p:txBody>
      </p:sp>
      <p:sp>
        <p:nvSpPr>
          <p:cNvPr id="4" name="Slide Number Placeholder 3"/>
          <p:cNvSpPr>
            <a:spLocks noGrp="1"/>
          </p:cNvSpPr>
          <p:nvPr>
            <p:ph type="sldNum" sz="quarter" idx="10"/>
          </p:nvPr>
        </p:nvSpPr>
        <p:spPr/>
        <p:txBody>
          <a:bodyPr/>
          <a:lstStyle/>
          <a:p>
            <a:fld id="{8FAB0FD3-B566-4E53-90CE-F88BE3758FB9}" type="slidenum">
              <a:rPr lang="en-US" smtClean="0"/>
              <a:t>12</a:t>
            </a:fld>
            <a:endParaRPr lang="en-US" dirty="0"/>
          </a:p>
        </p:txBody>
      </p:sp>
    </p:spTree>
    <p:extLst>
      <p:ext uri="{BB962C8B-B14F-4D97-AF65-F5344CB8AC3E}">
        <p14:creationId xmlns:p14="http://schemas.microsoft.com/office/powerpoint/2010/main" val="2331436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B5A72D3-8A63-438F-9E73-EFE2F4458B22}"/>
              </a:ext>
            </a:extLst>
          </p:cNvPr>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48C5F87-2E80-459C-A1C1-70B2B4E394AC}" type="slidenum">
              <a:rPr lang="en-US" altLang="en-US"/>
              <a:pPr eaLnBrk="1" hangingPunct="1"/>
              <a:t>14</a:t>
            </a:fld>
            <a:endParaRPr lang="en-US" altLang="en-US" dirty="0"/>
          </a:p>
        </p:txBody>
      </p:sp>
      <p:sp>
        <p:nvSpPr>
          <p:cNvPr id="21507" name="Rectangle 2">
            <a:extLst>
              <a:ext uri="{FF2B5EF4-FFF2-40B4-BE49-F238E27FC236}">
                <a16:creationId xmlns:a16="http://schemas.microsoft.com/office/drawing/2014/main" id="{63984966-2B5F-4636-890B-7B41A58B0F2F}"/>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4849BFE9-9ACF-4EA8-84CD-E2939DCFBC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1580727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6" name="Picture 2" descr="https://photos-4.dropbox.com/t/2/AADt_O2B_Tzd4LGwk16NZyj3kV8sSb1Kok1BPLToqvd9Lg/12/26805969/png/32x32/3/1486152000/0/2/IS_Logo_Color.png/EOjFmBQY1NcLIAcoBw/uZwHcNZrNLFw6_voyAfHAZelvyFLDyvwp-iqKAlvSaA?dl=0&amp;size=2048x1536&amp;size_mode=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21235" y="152783"/>
            <a:ext cx="5749531" cy="5881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505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CB7160-DCDD-497D-810E-2AF9FA2925C1}" type="datetimeFigureOut">
              <a:rPr lang="en-US" smtClean="0"/>
              <a:t>8/19/2025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9ED81B-0E16-42E5-BB81-5C39AFA18AB7}" type="slidenum">
              <a:rPr lang="en-US" smtClean="0"/>
              <a:t>‹#›</a:t>
            </a:fld>
            <a:endParaRPr lang="en-US" dirty="0"/>
          </a:p>
        </p:txBody>
      </p:sp>
    </p:spTree>
    <p:extLst>
      <p:ext uri="{BB962C8B-B14F-4D97-AF65-F5344CB8AC3E}">
        <p14:creationId xmlns:p14="http://schemas.microsoft.com/office/powerpoint/2010/main" val="1240954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CB7160-DCDD-497D-810E-2AF9FA2925C1}" type="datetimeFigureOut">
              <a:rPr lang="en-US" smtClean="0"/>
              <a:t>8/19/2025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9ED81B-0E16-42E5-BB81-5C39AFA18AB7}" type="slidenum">
              <a:rPr lang="en-US" smtClean="0"/>
              <a:t>‹#›</a:t>
            </a:fld>
            <a:endParaRPr lang="en-US" dirty="0"/>
          </a:p>
        </p:txBody>
      </p:sp>
    </p:spTree>
    <p:extLst>
      <p:ext uri="{BB962C8B-B14F-4D97-AF65-F5344CB8AC3E}">
        <p14:creationId xmlns:p14="http://schemas.microsoft.com/office/powerpoint/2010/main" val="3913324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CB7160-DCDD-497D-810E-2AF9FA2925C1}" type="datetimeFigureOut">
              <a:rPr lang="en-US" smtClean="0"/>
              <a:t>8/19/2025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9ED81B-0E16-42E5-BB81-5C39AFA18AB7}" type="slidenum">
              <a:rPr lang="en-US" smtClean="0"/>
              <a:t>‹#›</a:t>
            </a:fld>
            <a:endParaRPr lang="en-US" dirty="0"/>
          </a:p>
        </p:txBody>
      </p:sp>
    </p:spTree>
    <p:extLst>
      <p:ext uri="{BB962C8B-B14F-4D97-AF65-F5344CB8AC3E}">
        <p14:creationId xmlns:p14="http://schemas.microsoft.com/office/powerpoint/2010/main" val="3759617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389712E-89BD-4A84-B6B7-C89676864ACD}"/>
              </a:ext>
            </a:extLst>
          </p:cNvPr>
          <p:cNvSpPr>
            <a:spLocks noGrp="1"/>
          </p:cNvSpPr>
          <p:nvPr>
            <p:ph type="dt" sz="half" idx="10"/>
          </p:nvPr>
        </p:nvSpPr>
        <p:spPr/>
        <p:txBody>
          <a:bodyPr/>
          <a:lstStyle/>
          <a:p>
            <a:fld id="{58AE1BE8-2FF7-4575-8468-B7F76D177BB4}" type="datetimeFigureOut">
              <a:rPr lang="en-US" smtClean="0"/>
              <a:t>8/19/2025</a:t>
            </a:fld>
            <a:endParaRPr lang="en-US" dirty="0"/>
          </a:p>
        </p:txBody>
      </p:sp>
      <p:sp>
        <p:nvSpPr>
          <p:cNvPr id="4" name="Footer Placeholder 3">
            <a:extLst>
              <a:ext uri="{FF2B5EF4-FFF2-40B4-BE49-F238E27FC236}">
                <a16:creationId xmlns:a16="http://schemas.microsoft.com/office/drawing/2014/main" id="{302DD19B-D6F8-4071-A423-808C547672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F5F0BFC-5725-4426-AF82-D60CA13B16FE}"/>
              </a:ext>
            </a:extLst>
          </p:cNvPr>
          <p:cNvSpPr>
            <a:spLocks noGrp="1"/>
          </p:cNvSpPr>
          <p:nvPr>
            <p:ph type="sldNum" sz="quarter" idx="12"/>
          </p:nvPr>
        </p:nvSpPr>
        <p:spPr/>
        <p:txBody>
          <a:bodyPr/>
          <a:lstStyle/>
          <a:p>
            <a:fld id="{C29CB8EF-9F99-4CFE-9A72-E8CED540C9CD}" type="slidenum">
              <a:rPr lang="en-US" smtClean="0"/>
              <a:t>‹#›</a:t>
            </a:fld>
            <a:endParaRPr lang="en-US" dirty="0"/>
          </a:p>
        </p:txBody>
      </p:sp>
      <p:sp>
        <p:nvSpPr>
          <p:cNvPr id="6" name="Title 3">
            <a:extLst>
              <a:ext uri="{FF2B5EF4-FFF2-40B4-BE49-F238E27FC236}">
                <a16:creationId xmlns:a16="http://schemas.microsoft.com/office/drawing/2014/main" id="{E784DF08-1E44-4BB4-96A9-F57E04EA40BC}"/>
              </a:ext>
            </a:extLst>
          </p:cNvPr>
          <p:cNvSpPr txBox="1">
            <a:spLocks/>
          </p:cNvSpPr>
          <p:nvPr userDrawn="1"/>
        </p:nvSpPr>
        <p:spPr>
          <a:xfrm>
            <a:off x="0" y="0"/>
            <a:ext cx="4466897" cy="6858000"/>
          </a:xfrm>
          <a:prstGeom prst="rect">
            <a:avLst/>
          </a:prstGeom>
          <a:solidFill>
            <a:srgbClr val="55131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6000" b="0" i="0" spc="200" dirty="0">
              <a:solidFill>
                <a:srgbClr val="A09C89"/>
              </a:solidFill>
              <a:latin typeface="Gotham Book" panose="02000504050000020004" pitchFamily="2" charset="0"/>
              <a:cs typeface="Helvetica" panose="020B0604020202020204" pitchFamily="34" charset="0"/>
            </a:endParaRPr>
          </a:p>
        </p:txBody>
      </p:sp>
      <p:sp>
        <p:nvSpPr>
          <p:cNvPr id="10" name="Content Placeholder 9">
            <a:extLst>
              <a:ext uri="{FF2B5EF4-FFF2-40B4-BE49-F238E27FC236}">
                <a16:creationId xmlns:a16="http://schemas.microsoft.com/office/drawing/2014/main" id="{2A494C98-1A6A-4377-B12E-26DD2016F5DD}"/>
              </a:ext>
            </a:extLst>
          </p:cNvPr>
          <p:cNvSpPr>
            <a:spLocks noGrp="1"/>
          </p:cNvSpPr>
          <p:nvPr>
            <p:ph sz="quarter" idx="13"/>
          </p:nvPr>
        </p:nvSpPr>
        <p:spPr>
          <a:xfrm>
            <a:off x="0" y="0"/>
            <a:ext cx="4466897" cy="6857999"/>
          </a:xfrm>
        </p:spPr>
        <p:txBody>
          <a:bodyPr anchor="ctr"/>
          <a:lstStyle>
            <a:lvl5pPr algn="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8318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sp>
        <p:nvSpPr>
          <p:cNvPr id="6" name="Rectangle 5"/>
          <p:cNvSpPr/>
          <p:nvPr userDrawn="1"/>
        </p:nvSpPr>
        <p:spPr>
          <a:xfrm>
            <a:off x="0" y="2900975"/>
            <a:ext cx="12192000" cy="2468880"/>
          </a:xfrm>
          <a:prstGeom prst="rect">
            <a:avLst/>
          </a:prstGeom>
          <a:solidFill>
            <a:srgbClr val="A09C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702907" y="3107098"/>
            <a:ext cx="10786186" cy="2031325"/>
          </a:xfrm>
          <a:prstGeom prst="rect">
            <a:avLst/>
          </a:prstGeom>
          <a:noFill/>
        </p:spPr>
        <p:txBody>
          <a:bodyPr wrap="square" rtlCol="0">
            <a:spAutoFit/>
          </a:bodyPr>
          <a:lstStyle/>
          <a:p>
            <a:pPr algn="ctr"/>
            <a:r>
              <a:rPr lang="en-US" sz="5400" b="0" i="0" dirty="0">
                <a:solidFill>
                  <a:srgbClr val="4C4837"/>
                </a:solidFill>
                <a:latin typeface="Calibri" panose="020F0502020204030204" pitchFamily="34" charset="0"/>
                <a:cs typeface="Calibri" panose="020F0502020204030204" pitchFamily="34" charset="0"/>
              </a:rPr>
              <a:t>Clever and Brilliant Title</a:t>
            </a:r>
          </a:p>
          <a:p>
            <a:pPr algn="ctr"/>
            <a:r>
              <a:rPr lang="en-US" sz="3600" b="0" i="0" dirty="0">
                <a:solidFill>
                  <a:srgbClr val="4C4837"/>
                </a:solidFill>
                <a:latin typeface="Calibri" panose="020F0502020204030204" pitchFamily="34" charset="0"/>
                <a:cs typeface="Calibri" panose="020F0502020204030204" pitchFamily="34" charset="0"/>
              </a:rPr>
              <a:t>Subtitle</a:t>
            </a:r>
          </a:p>
          <a:p>
            <a:pPr algn="ctr"/>
            <a:r>
              <a:rPr lang="en-US" sz="3600" b="0" i="0" dirty="0">
                <a:solidFill>
                  <a:srgbClr val="4C4837"/>
                </a:solidFill>
                <a:latin typeface="Calibri" panose="020F0502020204030204" pitchFamily="34" charset="0"/>
                <a:cs typeface="Calibri" panose="020F0502020204030204" pitchFamily="34" charset="0"/>
              </a:rPr>
              <a:t>Author | Date</a:t>
            </a: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t="15711"/>
          <a:stretch/>
        </p:blipFill>
        <p:spPr>
          <a:xfrm>
            <a:off x="-1" y="0"/>
            <a:ext cx="12204441" cy="6858000"/>
          </a:xfrm>
          <a:prstGeom prst="rect">
            <a:avLst/>
          </a:prstGeom>
        </p:spPr>
      </p:pic>
      <p:pic>
        <p:nvPicPr>
          <p:cNvPr id="9" name="Picture 8">
            <a:extLst>
              <a:ext uri="{FF2B5EF4-FFF2-40B4-BE49-F238E27FC236}">
                <a16:creationId xmlns:a16="http://schemas.microsoft.com/office/drawing/2014/main" id="{4982BA18-CB93-564B-B47F-5AA50807ED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31790" y="238356"/>
            <a:ext cx="3901976" cy="932626"/>
          </a:xfrm>
          <a:prstGeom prst="rect">
            <a:avLst/>
          </a:prstGeom>
        </p:spPr>
      </p:pic>
      <p:sp>
        <p:nvSpPr>
          <p:cNvPr id="8" name="Title 1">
            <a:extLst>
              <a:ext uri="{FF2B5EF4-FFF2-40B4-BE49-F238E27FC236}">
                <a16:creationId xmlns:a16="http://schemas.microsoft.com/office/drawing/2014/main" id="{399EBF07-3A77-2F4D-84A6-B850CC2B3940}"/>
              </a:ext>
            </a:extLst>
          </p:cNvPr>
          <p:cNvSpPr>
            <a:spLocks noGrp="1"/>
          </p:cNvSpPr>
          <p:nvPr>
            <p:ph type="title"/>
          </p:nvPr>
        </p:nvSpPr>
        <p:spPr>
          <a:xfrm>
            <a:off x="6220" y="2766218"/>
            <a:ext cx="12204440" cy="1325563"/>
          </a:xfrm>
        </p:spPr>
        <p:txBody>
          <a:bodyPr>
            <a:normAutofit/>
          </a:bodyPr>
          <a:lstStyle>
            <a:lvl1pPr marL="0" algn="ctr" defTabSz="914400" rtl="0" eaLnBrk="1" latinLnBrk="0" hangingPunct="1">
              <a:defRPr lang="en-US" sz="5400" kern="1200" dirty="0">
                <a:solidFill>
                  <a:schemeClr val="bg1"/>
                </a:solidFill>
                <a:effectLst>
                  <a:outerShdw blurRad="63500" dist="63500" dir="5400000" algn="t" rotWithShape="0">
                    <a:prstClr val="black">
                      <a:alpha val="45000"/>
                    </a:prstClr>
                  </a:outerShdw>
                </a:effectLst>
                <a:latin typeface="Gotham Book" panose="02000504050000020004" pitchFamily="2" charset="0"/>
                <a:ea typeface="+mn-ea"/>
                <a:cs typeface="+mn-cs"/>
              </a:defRPr>
            </a:lvl1pPr>
          </a:lstStyle>
          <a:p>
            <a:r>
              <a:rPr lang="en-US" dirty="0"/>
              <a:t>Click to edit Master title style</a:t>
            </a:r>
          </a:p>
        </p:txBody>
      </p:sp>
    </p:spTree>
    <p:extLst>
      <p:ext uri="{BB962C8B-B14F-4D97-AF65-F5344CB8AC3E}">
        <p14:creationId xmlns:p14="http://schemas.microsoft.com/office/powerpoint/2010/main" val="4259192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324C6AC-34B4-3F42-AB88-98BE23E3FD37}"/>
              </a:ext>
              <a:ext uri="{C183D7F6-B498-43B3-948B-1728B52AA6E4}">
                <adec:decorative xmlns:adec="http://schemas.microsoft.com/office/drawing/2017/decorative" val="1"/>
              </a:ext>
            </a:extLst>
          </p:cNvPr>
          <p:cNvPicPr>
            <a:picLocks noChangeAspect="1"/>
          </p:cNvPicPr>
          <p:nvPr userDrawn="1"/>
        </p:nvPicPr>
        <p:blipFill>
          <a:blip r:embed="rId2" cstate="screen">
            <a:alphaModFix amt="35000"/>
            <a:extLst>
              <a:ext uri="{28A0092B-C50C-407E-A947-70E740481C1C}">
                <a14:useLocalDpi xmlns:a14="http://schemas.microsoft.com/office/drawing/2010/main"/>
              </a:ext>
            </a:extLst>
          </a:blip>
          <a:stretch>
            <a:fillRect/>
          </a:stretch>
        </p:blipFill>
        <p:spPr>
          <a:xfrm>
            <a:off x="7106029" y="1705484"/>
            <a:ext cx="5085971" cy="5152516"/>
          </a:xfrm>
          <a:prstGeom prst="rect">
            <a:avLst/>
          </a:prstGeom>
        </p:spPr>
      </p:pic>
      <p:sp>
        <p:nvSpPr>
          <p:cNvPr id="3" name="Date Placeholder 2">
            <a:extLst>
              <a:ext uri="{FF2B5EF4-FFF2-40B4-BE49-F238E27FC236}">
                <a16:creationId xmlns:a16="http://schemas.microsoft.com/office/drawing/2014/main" id="{6389712E-89BD-4A84-B6B7-C89676864ACD}"/>
              </a:ext>
            </a:extLst>
          </p:cNvPr>
          <p:cNvSpPr>
            <a:spLocks noGrp="1"/>
          </p:cNvSpPr>
          <p:nvPr>
            <p:ph type="dt" sz="half" idx="10"/>
          </p:nvPr>
        </p:nvSpPr>
        <p:spPr/>
        <p:txBody>
          <a:bodyPr/>
          <a:lstStyle/>
          <a:p>
            <a:fld id="{58AE1BE8-2FF7-4575-8468-B7F76D177BB4}" type="datetimeFigureOut">
              <a:rPr lang="en-US" smtClean="0"/>
              <a:t>8/19/2025</a:t>
            </a:fld>
            <a:endParaRPr lang="en-US" dirty="0"/>
          </a:p>
        </p:txBody>
      </p:sp>
      <p:sp>
        <p:nvSpPr>
          <p:cNvPr id="4" name="Footer Placeholder 3">
            <a:extLst>
              <a:ext uri="{FF2B5EF4-FFF2-40B4-BE49-F238E27FC236}">
                <a16:creationId xmlns:a16="http://schemas.microsoft.com/office/drawing/2014/main" id="{302DD19B-D6F8-4071-A423-808C547672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F5F0BFC-5725-4426-AF82-D60CA13B16FE}"/>
              </a:ext>
            </a:extLst>
          </p:cNvPr>
          <p:cNvSpPr>
            <a:spLocks noGrp="1"/>
          </p:cNvSpPr>
          <p:nvPr>
            <p:ph type="sldNum" sz="quarter" idx="12"/>
          </p:nvPr>
        </p:nvSpPr>
        <p:spPr/>
        <p:txBody>
          <a:bodyPr/>
          <a:lstStyle/>
          <a:p>
            <a:fld id="{C29CB8EF-9F99-4CFE-9A72-E8CED540C9CD}" type="slidenum">
              <a:rPr lang="en-US" smtClean="0"/>
              <a:t>‹#›</a:t>
            </a:fld>
            <a:endParaRPr lang="en-US" dirty="0"/>
          </a:p>
        </p:txBody>
      </p:sp>
      <p:sp>
        <p:nvSpPr>
          <p:cNvPr id="6" name="Title 3">
            <a:extLst>
              <a:ext uri="{FF2B5EF4-FFF2-40B4-BE49-F238E27FC236}">
                <a16:creationId xmlns:a16="http://schemas.microsoft.com/office/drawing/2014/main" id="{E784DF08-1E44-4BB4-96A9-F57E04EA40BC}"/>
              </a:ext>
            </a:extLst>
          </p:cNvPr>
          <p:cNvSpPr txBox="1">
            <a:spLocks/>
          </p:cNvSpPr>
          <p:nvPr userDrawn="1"/>
        </p:nvSpPr>
        <p:spPr>
          <a:xfrm>
            <a:off x="0" y="0"/>
            <a:ext cx="4466897" cy="6858000"/>
          </a:xfrm>
          <a:prstGeom prst="rect">
            <a:avLst/>
          </a:prstGeom>
          <a:solidFill>
            <a:srgbClr val="54141D"/>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6000" b="0" i="0" spc="200" dirty="0">
              <a:solidFill>
                <a:srgbClr val="A09C89"/>
              </a:solidFill>
              <a:latin typeface="Calibri" panose="020F0502020204030204" pitchFamily="34" charset="0"/>
              <a:cs typeface="Calibri" panose="020F0502020204030204" pitchFamily="34" charset="0"/>
            </a:endParaRPr>
          </a:p>
        </p:txBody>
      </p:sp>
      <p:sp>
        <p:nvSpPr>
          <p:cNvPr id="7" name="Content Placeholder 5">
            <a:extLst>
              <a:ext uri="{FF2B5EF4-FFF2-40B4-BE49-F238E27FC236}">
                <a16:creationId xmlns:a16="http://schemas.microsoft.com/office/drawing/2014/main" id="{7C383BC4-CEB6-EA4F-BF0B-BCC835D75E9D}"/>
              </a:ext>
            </a:extLst>
          </p:cNvPr>
          <p:cNvSpPr>
            <a:spLocks noGrp="1"/>
          </p:cNvSpPr>
          <p:nvPr>
            <p:ph sz="quarter" idx="14" hasCustomPrompt="1"/>
          </p:nvPr>
        </p:nvSpPr>
        <p:spPr>
          <a:xfrm>
            <a:off x="0" y="2807624"/>
            <a:ext cx="4466897" cy="843501"/>
          </a:xfrm>
        </p:spPr>
        <p:txBody>
          <a:bodyPr>
            <a:noAutofit/>
          </a:bodyPr>
          <a:lstStyle>
            <a:lvl1pPr marL="0" indent="0">
              <a:buNone/>
              <a:defRPr sz="4800">
                <a:solidFill>
                  <a:schemeClr val="bg1"/>
                </a:solidFill>
                <a:latin typeface="Gotham Book" panose="02000504050000020004" pitchFamily="2" charset="0"/>
              </a:defRPr>
            </a:lvl1pPr>
          </a:lstStyle>
          <a:p>
            <a:pPr lvl="0"/>
            <a:r>
              <a:rPr lang="en-US" dirty="0"/>
              <a:t>FEATURE</a:t>
            </a:r>
          </a:p>
        </p:txBody>
      </p:sp>
      <p:sp>
        <p:nvSpPr>
          <p:cNvPr id="8" name="Content Placeholder 5">
            <a:extLst>
              <a:ext uri="{FF2B5EF4-FFF2-40B4-BE49-F238E27FC236}">
                <a16:creationId xmlns:a16="http://schemas.microsoft.com/office/drawing/2014/main" id="{E8CAD38D-32AB-2647-BD14-ED14BB9A5A6D}"/>
              </a:ext>
            </a:extLst>
          </p:cNvPr>
          <p:cNvSpPr>
            <a:spLocks noGrp="1"/>
          </p:cNvSpPr>
          <p:nvPr>
            <p:ph sz="quarter" idx="20" hasCustomPrompt="1"/>
          </p:nvPr>
        </p:nvSpPr>
        <p:spPr>
          <a:xfrm>
            <a:off x="0" y="3696845"/>
            <a:ext cx="4466897" cy="843501"/>
          </a:xfrm>
        </p:spPr>
        <p:txBody>
          <a:bodyPr>
            <a:noAutofit/>
          </a:bodyPr>
          <a:lstStyle>
            <a:lvl1pPr marL="0" indent="0">
              <a:buNone/>
              <a:defRPr sz="4800">
                <a:solidFill>
                  <a:srgbClr val="A09C89"/>
                </a:solidFill>
                <a:latin typeface="Gotham Book" panose="02000504050000020004" pitchFamily="2" charset="0"/>
              </a:defRPr>
            </a:lvl1pPr>
          </a:lstStyle>
          <a:p>
            <a:pPr lvl="0"/>
            <a:r>
              <a:rPr lang="en-US" dirty="0"/>
              <a:t>DETAIL</a:t>
            </a:r>
          </a:p>
        </p:txBody>
      </p:sp>
      <p:pic>
        <p:nvPicPr>
          <p:cNvPr id="10" name="Picture 9">
            <a:extLst>
              <a:ext uri="{FF2B5EF4-FFF2-40B4-BE49-F238E27FC236}">
                <a16:creationId xmlns:a16="http://schemas.microsoft.com/office/drawing/2014/main" id="{355DC579-12A2-C742-A663-17B6632BEF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85375" y="215901"/>
            <a:ext cx="1851120" cy="457090"/>
          </a:xfrm>
          <a:prstGeom prst="rect">
            <a:avLst/>
          </a:prstGeom>
        </p:spPr>
      </p:pic>
    </p:spTree>
    <p:extLst>
      <p:ext uri="{BB962C8B-B14F-4D97-AF65-F5344CB8AC3E}">
        <p14:creationId xmlns:p14="http://schemas.microsoft.com/office/powerpoint/2010/main" val="3788189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CB7160-DCDD-497D-810E-2AF9FA2925C1}" type="datetimeFigureOut">
              <a:rPr lang="en-US" smtClean="0"/>
              <a:t>8/19/2025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9ED81B-0E16-42E5-BB81-5C39AFA18AB7}" type="slidenum">
              <a:rPr lang="en-US" smtClean="0"/>
              <a:t>‹#›</a:t>
            </a:fld>
            <a:endParaRPr lang="en-US" dirty="0"/>
          </a:p>
        </p:txBody>
      </p:sp>
    </p:spTree>
    <p:extLst>
      <p:ext uri="{BB962C8B-B14F-4D97-AF65-F5344CB8AC3E}">
        <p14:creationId xmlns:p14="http://schemas.microsoft.com/office/powerpoint/2010/main" val="10677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CB7160-DCDD-497D-810E-2AF9FA2925C1}" type="datetimeFigureOut">
              <a:rPr lang="en-US" smtClean="0"/>
              <a:t>8/19/2025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49ED81B-0E16-42E5-BB81-5C39AFA18AB7}" type="slidenum">
              <a:rPr lang="en-US" smtClean="0"/>
              <a:t>‹#›</a:t>
            </a:fld>
            <a:endParaRPr lang="en-US" dirty="0"/>
          </a:p>
        </p:txBody>
      </p:sp>
    </p:spTree>
    <p:extLst>
      <p:ext uri="{BB962C8B-B14F-4D97-AF65-F5344CB8AC3E}">
        <p14:creationId xmlns:p14="http://schemas.microsoft.com/office/powerpoint/2010/main" val="3220215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CB7160-DCDD-497D-810E-2AF9FA2925C1}" type="datetimeFigureOut">
              <a:rPr lang="en-US" smtClean="0"/>
              <a:t>8/19/2025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9ED81B-0E16-42E5-BB81-5C39AFA18AB7}" type="slidenum">
              <a:rPr lang="en-US" smtClean="0"/>
              <a:t>‹#›</a:t>
            </a:fld>
            <a:endParaRPr lang="en-US" dirty="0"/>
          </a:p>
        </p:txBody>
      </p:sp>
    </p:spTree>
    <p:extLst>
      <p:ext uri="{BB962C8B-B14F-4D97-AF65-F5344CB8AC3E}">
        <p14:creationId xmlns:p14="http://schemas.microsoft.com/office/powerpoint/2010/main" val="185048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0CB7160-DCDD-497D-810E-2AF9FA2925C1}" type="datetimeFigureOut">
              <a:rPr lang="en-US" smtClean="0"/>
              <a:t>8/19/2025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9ED81B-0E16-42E5-BB81-5C39AFA18AB7}" type="slidenum">
              <a:rPr lang="en-US" smtClean="0"/>
              <a:t>‹#›</a:t>
            </a:fld>
            <a:endParaRPr lang="en-US" dirty="0"/>
          </a:p>
        </p:txBody>
      </p:sp>
    </p:spTree>
    <p:extLst>
      <p:ext uri="{BB962C8B-B14F-4D97-AF65-F5344CB8AC3E}">
        <p14:creationId xmlns:p14="http://schemas.microsoft.com/office/powerpoint/2010/main" val="2968184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CB7160-DCDD-497D-810E-2AF9FA2925C1}" type="datetimeFigureOut">
              <a:rPr lang="en-US" smtClean="0"/>
              <a:t>8/19/2025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49ED81B-0E16-42E5-BB81-5C39AFA18AB7}" type="slidenum">
              <a:rPr lang="en-US" smtClean="0"/>
              <a:t>‹#›</a:t>
            </a:fld>
            <a:endParaRPr lang="en-US" dirty="0"/>
          </a:p>
        </p:txBody>
      </p:sp>
    </p:spTree>
    <p:extLst>
      <p:ext uri="{BB962C8B-B14F-4D97-AF65-F5344CB8AC3E}">
        <p14:creationId xmlns:p14="http://schemas.microsoft.com/office/powerpoint/2010/main" val="2383675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CB7160-DCDD-497D-810E-2AF9FA2925C1}" type="datetimeFigureOut">
              <a:rPr lang="en-US" smtClean="0"/>
              <a:t>8/19/2025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49ED81B-0E16-42E5-BB81-5C39AFA18AB7}" type="slidenum">
              <a:rPr lang="en-US" smtClean="0"/>
              <a:t>‹#›</a:t>
            </a:fld>
            <a:endParaRPr lang="en-US" dirty="0"/>
          </a:p>
        </p:txBody>
      </p:sp>
    </p:spTree>
    <p:extLst>
      <p:ext uri="{BB962C8B-B14F-4D97-AF65-F5344CB8AC3E}">
        <p14:creationId xmlns:p14="http://schemas.microsoft.com/office/powerpoint/2010/main" val="813574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CB7160-DCDD-497D-810E-2AF9FA2925C1}" type="datetimeFigureOut">
              <a:rPr lang="en-US" smtClean="0"/>
              <a:t>8/19/2025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49ED81B-0E16-42E5-BB81-5C39AFA18AB7}" type="slidenum">
              <a:rPr lang="en-US" smtClean="0"/>
              <a:t>‹#›</a:t>
            </a:fld>
            <a:endParaRPr lang="en-US" dirty="0"/>
          </a:p>
        </p:txBody>
      </p:sp>
    </p:spTree>
    <p:extLst>
      <p:ext uri="{BB962C8B-B14F-4D97-AF65-F5344CB8AC3E}">
        <p14:creationId xmlns:p14="http://schemas.microsoft.com/office/powerpoint/2010/main" val="1065904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CB7160-DCDD-497D-810E-2AF9FA2925C1}" type="datetimeFigureOut">
              <a:rPr lang="en-US" smtClean="0"/>
              <a:t>8/19/2025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9ED81B-0E16-42E5-BB81-5C39AFA18AB7}" type="slidenum">
              <a:rPr lang="en-US" smtClean="0"/>
              <a:t>‹#›</a:t>
            </a:fld>
            <a:endParaRPr lang="en-US" dirty="0"/>
          </a:p>
        </p:txBody>
      </p:sp>
    </p:spTree>
    <p:extLst>
      <p:ext uri="{BB962C8B-B14F-4D97-AF65-F5344CB8AC3E}">
        <p14:creationId xmlns:p14="http://schemas.microsoft.com/office/powerpoint/2010/main" val="1927773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CB7160-DCDD-497D-810E-2AF9FA2925C1}" type="datetimeFigureOut">
              <a:rPr lang="en-US" smtClean="0"/>
              <a:t>8/19/2025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9ED81B-0E16-42E5-BB81-5C39AFA18AB7}" type="slidenum">
              <a:rPr lang="en-US" smtClean="0"/>
              <a:t>‹#›</a:t>
            </a:fld>
            <a:endParaRPr lang="en-US" dirty="0"/>
          </a:p>
        </p:txBody>
      </p:sp>
    </p:spTree>
    <p:extLst>
      <p:ext uri="{BB962C8B-B14F-4D97-AF65-F5344CB8AC3E}">
        <p14:creationId xmlns:p14="http://schemas.microsoft.com/office/powerpoint/2010/main" val="2098970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7.tm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8.tmp"/></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6.png"/><Relationship Id="rId7" Type="http://schemas.openxmlformats.org/officeDocument/2006/relationships/image" Target="../media/image22.svg"/><Relationship Id="rId12"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chart" Target="../charts/chart1.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1.tmp"/><Relationship Id="rId5" Type="http://schemas.openxmlformats.org/officeDocument/2006/relationships/hyperlink" Target="https://www.transportation.gov/office-policy/transportation-policy/revised-departmental-guidance-on-valuation-of-a-statistical-life-in-economic-analysis" TargetMode="External"/><Relationship Id="rId4" Type="http://schemas.openxmlformats.org/officeDocument/2006/relationships/image" Target="../media/image30.tmp"/></Relationships>
</file>

<file path=ppt/slides/_rels/slide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32.tmp"/></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34.emf"/><Relationship Id="rId4" Type="http://schemas.openxmlformats.org/officeDocument/2006/relationships/image" Target="../media/image33.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35.emf"/></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37.emf"/><Relationship Id="rId4" Type="http://schemas.openxmlformats.org/officeDocument/2006/relationships/image" Target="../media/image36.emf"/></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2.emf"/><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EC334D-71BF-4F4E-8B4D-692F63CCC420}"/>
              </a:ext>
            </a:extLst>
          </p:cNvPr>
          <p:cNvSpPr txBox="1"/>
          <p:nvPr/>
        </p:nvSpPr>
        <p:spPr>
          <a:xfrm>
            <a:off x="61415" y="2044384"/>
            <a:ext cx="12192000" cy="2185214"/>
          </a:xfrm>
          <a:prstGeom prst="rect">
            <a:avLst/>
          </a:prstGeom>
          <a:noFill/>
        </p:spPr>
        <p:txBody>
          <a:bodyPr wrap="square" rtlCol="0">
            <a:spAutoFit/>
          </a:bodyPr>
          <a:lstStyle/>
          <a:p>
            <a:pPr algn="ctr"/>
            <a:r>
              <a:rPr lang="en-US" sz="5400" dirty="0">
                <a:solidFill>
                  <a:schemeClr val="bg1"/>
                </a:solidFill>
                <a:effectLst>
                  <a:outerShdw blurRad="63500" dist="63500" dir="5400000" algn="t" rotWithShape="0">
                    <a:prstClr val="black">
                      <a:alpha val="45000"/>
                    </a:prstClr>
                  </a:outerShdw>
                </a:effectLst>
                <a:latin typeface="Gotham Book" panose="02000504050000020004" pitchFamily="2" charset="0"/>
              </a:rPr>
              <a:t>Implementing Quantitative Risk Analysis (QRA)</a:t>
            </a:r>
          </a:p>
          <a:p>
            <a:pPr algn="ctr"/>
            <a:r>
              <a:rPr lang="en-US" sz="2800" dirty="0">
                <a:solidFill>
                  <a:schemeClr val="bg1"/>
                </a:solidFill>
                <a:effectLst>
                  <a:outerShdw blurRad="63500" dist="63500" dir="5400000" algn="t" rotWithShape="0">
                    <a:prstClr val="black">
                      <a:alpha val="45000"/>
                    </a:prstClr>
                  </a:outerShdw>
                </a:effectLst>
                <a:latin typeface="Gotham Book" panose="02000504050000020004" pitchFamily="2" charset="0"/>
              </a:rPr>
              <a:t>For Transmission Pipeline Operations and Facilities</a:t>
            </a:r>
          </a:p>
        </p:txBody>
      </p:sp>
    </p:spTree>
    <p:extLst>
      <p:ext uri="{BB962C8B-B14F-4D97-AF65-F5344CB8AC3E}">
        <p14:creationId xmlns:p14="http://schemas.microsoft.com/office/powerpoint/2010/main" val="102036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7D08C-F71F-0891-3CDE-E798A0A3FBB4}"/>
            </a:ext>
          </a:extLst>
        </p:cNvPr>
        <p:cNvGrpSpPr/>
        <p:nvPr/>
      </p:nvGrpSpPr>
      <p:grpSpPr>
        <a:xfrm>
          <a:off x="0" y="0"/>
          <a:ext cx="0" cy="0"/>
          <a:chOff x="0" y="0"/>
          <a:chExt cx="0" cy="0"/>
        </a:xfrm>
      </p:grpSpPr>
      <p:sp>
        <p:nvSpPr>
          <p:cNvPr id="6" name="Title 3">
            <a:extLst>
              <a:ext uri="{FF2B5EF4-FFF2-40B4-BE49-F238E27FC236}">
                <a16:creationId xmlns:a16="http://schemas.microsoft.com/office/drawing/2014/main" id="{107E0539-13B1-4B8F-E155-E1C96C5448A6}"/>
              </a:ext>
            </a:extLst>
          </p:cNvPr>
          <p:cNvSpPr txBox="1">
            <a:spLocks/>
          </p:cNvSpPr>
          <p:nvPr/>
        </p:nvSpPr>
        <p:spPr>
          <a:xfrm>
            <a:off x="0" y="0"/>
            <a:ext cx="4466897" cy="6858000"/>
          </a:xfrm>
          <a:prstGeom prst="rect">
            <a:avLst/>
          </a:prstGeom>
          <a:solidFill>
            <a:srgbClr val="55131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pc="200" dirty="0">
                <a:solidFill>
                  <a:schemeClr val="bg1"/>
                </a:solidFill>
              </a:rPr>
              <a:t>RISK ANALYSIS -</a:t>
            </a:r>
          </a:p>
          <a:p>
            <a:r>
              <a:rPr lang="en-US" sz="2800" spc="200" dirty="0">
                <a:solidFill>
                  <a:srgbClr val="A09C89"/>
                </a:solidFill>
              </a:rPr>
              <a:t>RISK &amp; PROBABILITY</a:t>
            </a:r>
          </a:p>
        </p:txBody>
      </p:sp>
      <p:pic>
        <p:nvPicPr>
          <p:cNvPr id="26" name="Picture 2" descr="https://photos-2.dropbox.com/t/2/AAA9yRnp-zfqbc9UGv3Iz_d04XXhNGjLEvno55tVlLhs2Q/12/26805969/png/32x32/3/1486155600/0/2/IS_Logo_Color.png/EOjFmBQY1NcLIAcoBw/qulrDtanCh2dBEB3utYWyT_Lg9d0vWTIOosq-6_Tle4?dl=0&amp;size=2048x1536&amp;size_mode=3">
            <a:extLst>
              <a:ext uri="{FF2B5EF4-FFF2-40B4-BE49-F238E27FC236}">
                <a16:creationId xmlns:a16="http://schemas.microsoft.com/office/drawing/2014/main" id="{61ECECA2-9E8A-E866-7211-DC00E412FE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6249" y="6"/>
            <a:ext cx="2721480" cy="67265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A3C4642-DDA9-407A-0637-B564AB3BFD91}"/>
              </a:ext>
            </a:extLst>
          </p:cNvPr>
          <p:cNvPicPr>
            <a:picLocks noChangeAspect="1"/>
          </p:cNvPicPr>
          <p:nvPr/>
        </p:nvPicPr>
        <p:blipFill>
          <a:blip r:embed="rId4"/>
          <a:stretch>
            <a:fillRect/>
          </a:stretch>
        </p:blipFill>
        <p:spPr>
          <a:xfrm>
            <a:off x="4793357" y="605396"/>
            <a:ext cx="5132611" cy="6129633"/>
          </a:xfrm>
          <a:prstGeom prst="rect">
            <a:avLst/>
          </a:prstGeom>
        </p:spPr>
      </p:pic>
      <p:sp>
        <p:nvSpPr>
          <p:cNvPr id="4" name="Content Placeholder 2">
            <a:extLst>
              <a:ext uri="{FF2B5EF4-FFF2-40B4-BE49-F238E27FC236}">
                <a16:creationId xmlns:a16="http://schemas.microsoft.com/office/drawing/2014/main" id="{D7DC2BB1-DE79-9344-664C-16B82F08AF37}"/>
              </a:ext>
            </a:extLst>
          </p:cNvPr>
          <p:cNvSpPr txBox="1">
            <a:spLocks/>
          </p:cNvSpPr>
          <p:nvPr/>
        </p:nvSpPr>
        <p:spPr>
          <a:xfrm>
            <a:off x="10064706" y="1337151"/>
            <a:ext cx="1949493" cy="2091849"/>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Mitigation Effectiveness     </a:t>
            </a:r>
            <a:r>
              <a:rPr lang="en-US" sz="1100" b="1" dirty="0"/>
              <a:t>(1-Probability)</a:t>
            </a:r>
          </a:p>
          <a:p>
            <a:pPr marL="571500" lvl="1" indent="-342900">
              <a:lnSpc>
                <a:spcPct val="110000"/>
              </a:lnSpc>
              <a:buSzPct val="50000"/>
              <a:buFont typeface="Wingdings" panose="05000000000000000000" pitchFamily="2" charset="2"/>
              <a:buChar char="q"/>
            </a:pPr>
            <a:r>
              <a:rPr lang="en-US" sz="1200" dirty="0"/>
              <a:t>Industry failure statistics</a:t>
            </a:r>
          </a:p>
          <a:p>
            <a:pPr marL="571500" lvl="1" indent="-342900">
              <a:lnSpc>
                <a:spcPct val="110000"/>
              </a:lnSpc>
              <a:buSzPct val="50000"/>
              <a:buFont typeface="Wingdings" panose="05000000000000000000" pitchFamily="2" charset="2"/>
              <a:buChar char="q"/>
            </a:pPr>
            <a:r>
              <a:rPr lang="en-US" sz="1200" dirty="0"/>
              <a:t>Performance measures of programs</a:t>
            </a:r>
          </a:p>
          <a:p>
            <a:pPr marL="571500" lvl="1" indent="-342900">
              <a:lnSpc>
                <a:spcPct val="110000"/>
              </a:lnSpc>
              <a:buSzPct val="50000"/>
              <a:buFont typeface="Wingdings" panose="05000000000000000000" pitchFamily="2" charset="2"/>
              <a:buChar char="q"/>
            </a:pPr>
            <a:r>
              <a:rPr lang="en-US" sz="1200" dirty="0"/>
              <a:t>Operator experience</a:t>
            </a:r>
          </a:p>
        </p:txBody>
      </p:sp>
    </p:spTree>
    <p:extLst>
      <p:ext uri="{BB962C8B-B14F-4D97-AF65-F5344CB8AC3E}">
        <p14:creationId xmlns:p14="http://schemas.microsoft.com/office/powerpoint/2010/main" val="951068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6E0FB-856C-0448-BB49-1235C91A7352}"/>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181CE90E-0F84-DB4F-04FA-D55F8715399C}"/>
              </a:ext>
            </a:extLst>
          </p:cNvPr>
          <p:cNvSpPr txBox="1"/>
          <p:nvPr/>
        </p:nvSpPr>
        <p:spPr>
          <a:xfrm>
            <a:off x="0" y="2883369"/>
            <a:ext cx="12192000" cy="1477328"/>
          </a:xfrm>
          <a:prstGeom prst="rect">
            <a:avLst/>
          </a:prstGeom>
          <a:noFill/>
        </p:spPr>
        <p:txBody>
          <a:bodyPr wrap="square" rtlCol="0">
            <a:spAutoFit/>
          </a:bodyPr>
          <a:lstStyle/>
          <a:p>
            <a:pPr algn="ctr"/>
            <a:r>
              <a:rPr lang="en-US" sz="5400" dirty="0">
                <a:solidFill>
                  <a:schemeClr val="bg1"/>
                </a:solidFill>
                <a:effectLst>
                  <a:outerShdw blurRad="63500" dist="63500" dir="5400000" algn="t" rotWithShape="0">
                    <a:prstClr val="black">
                      <a:alpha val="45000"/>
                    </a:prstClr>
                  </a:outerShdw>
                </a:effectLst>
                <a:latin typeface="Gotham Book" panose="02000504050000020004" pitchFamily="2" charset="0"/>
              </a:rPr>
              <a:t>Risk Analysis</a:t>
            </a:r>
          </a:p>
          <a:p>
            <a:pPr algn="ctr"/>
            <a:r>
              <a:rPr lang="en-US" sz="3600" dirty="0">
                <a:solidFill>
                  <a:schemeClr val="bg1"/>
                </a:solidFill>
                <a:effectLst>
                  <a:outerShdw blurRad="63500" dist="63500" dir="5400000" algn="t" rotWithShape="0">
                    <a:prstClr val="black">
                      <a:alpha val="45000"/>
                    </a:prstClr>
                  </a:outerShdw>
                </a:effectLst>
                <a:latin typeface="Gotham Book" panose="02000504050000020004" pitchFamily="2" charset="0"/>
              </a:rPr>
              <a:t>Quantitative Risk Algorithms</a:t>
            </a:r>
          </a:p>
        </p:txBody>
      </p:sp>
    </p:spTree>
    <p:extLst>
      <p:ext uri="{BB962C8B-B14F-4D97-AF65-F5344CB8AC3E}">
        <p14:creationId xmlns:p14="http://schemas.microsoft.com/office/powerpoint/2010/main" val="1000344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4466897" cy="6858000"/>
          </a:xfrm>
          <a:prstGeom prst="rect">
            <a:avLst/>
          </a:prstGeom>
          <a:solidFill>
            <a:srgbClr val="55131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pc="200" dirty="0">
                <a:solidFill>
                  <a:schemeClr val="bg1"/>
                </a:solidFill>
              </a:rPr>
              <a:t>RISK ANALYSIS -</a:t>
            </a:r>
          </a:p>
          <a:p>
            <a:r>
              <a:rPr lang="en-US" sz="2800" spc="200" dirty="0">
                <a:solidFill>
                  <a:srgbClr val="A09C89"/>
                </a:solidFill>
                <a:latin typeface="Kenzo" panose="02000000000000000000" pitchFamily="50" charset="0"/>
              </a:rPr>
              <a:t>RISK DIAGRAM</a:t>
            </a:r>
          </a:p>
        </p:txBody>
      </p:sp>
      <p:pic>
        <p:nvPicPr>
          <p:cNvPr id="26" name="Picture 2" descr="https://photos-2.dropbox.com/t/2/AAA9yRnp-zfqbc9UGv3Iz_d04XXhNGjLEvno55tVlLhs2Q/12/26805969/png/32x32/3/1486155600/0/2/IS_Logo_Color.png/EOjFmBQY1NcLIAcoBw/qulrDtanCh2dBEB3utYWyT_Lg9d0vWTIOosq-6_Tle4?dl=0&amp;size=2048x1536&amp;size_mod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6249" y="6"/>
            <a:ext cx="2721480" cy="67265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4DC263D1-6A95-49FA-8D59-F6603057FB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799" y="1627415"/>
            <a:ext cx="7679871" cy="3756706"/>
          </a:xfrm>
          <a:prstGeom prst="rect">
            <a:avLst/>
          </a:prstGeom>
          <a:solidFill>
            <a:schemeClr val="bg1"/>
          </a:solidFill>
        </p:spPr>
      </p:pic>
    </p:spTree>
    <p:extLst>
      <p:ext uri="{BB962C8B-B14F-4D97-AF65-F5344CB8AC3E}">
        <p14:creationId xmlns:p14="http://schemas.microsoft.com/office/powerpoint/2010/main" val="335415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6233E08C-8C92-4540-B9C6-0616A93363CE}"/>
              </a:ext>
            </a:extLst>
          </p:cNvPr>
          <p:cNvSpPr>
            <a:spLocks noGrp="1"/>
          </p:cNvSpPr>
          <p:nvPr>
            <p:ph sz="quarter" idx="13"/>
          </p:nvPr>
        </p:nvSpPr>
        <p:spPr>
          <a:xfrm>
            <a:off x="0" y="2690335"/>
            <a:ext cx="4467225" cy="1477328"/>
          </a:xfrm>
          <a:prstGeom prst="rect">
            <a:avLst/>
          </a:prstGeom>
        </p:spPr>
        <p:txBody>
          <a:bodyPr wrap="square">
            <a:spAutoFit/>
          </a:bodyPr>
          <a:lstStyle/>
          <a:p>
            <a:pPr marL="0" indent="0">
              <a:spcBef>
                <a:spcPct val="0"/>
              </a:spcBef>
              <a:buNone/>
            </a:pPr>
            <a:r>
              <a:rPr lang="en-US" sz="4400" spc="200" dirty="0">
                <a:solidFill>
                  <a:schemeClr val="bg1"/>
                </a:solidFill>
                <a:latin typeface="+mj-lt"/>
              </a:rPr>
              <a:t>RISK ANALYSIS -</a:t>
            </a:r>
          </a:p>
          <a:p>
            <a:pPr marL="0" indent="0">
              <a:spcBef>
                <a:spcPct val="0"/>
              </a:spcBef>
              <a:buNone/>
            </a:pPr>
            <a:r>
              <a:rPr lang="en-US" spc="200" dirty="0">
                <a:solidFill>
                  <a:srgbClr val="A09C89"/>
                </a:solidFill>
                <a:latin typeface="Kenzo" panose="02000000000000000000" pitchFamily="50" charset="0"/>
                <a:ea typeface="+mj-ea"/>
                <a:cs typeface="+mj-cs"/>
              </a:rPr>
              <a:t>THREAT</a:t>
            </a:r>
            <a:br>
              <a:rPr lang="en-US" spc="200" dirty="0">
                <a:solidFill>
                  <a:schemeClr val="bg1"/>
                </a:solidFill>
                <a:latin typeface="Kenzo" panose="02000000000000000000" pitchFamily="50" charset="0"/>
                <a:ea typeface="+mj-ea"/>
                <a:cs typeface="+mj-cs"/>
              </a:rPr>
            </a:br>
            <a:r>
              <a:rPr lang="en-US" spc="200" dirty="0">
                <a:solidFill>
                  <a:srgbClr val="A09C89"/>
                </a:solidFill>
                <a:latin typeface="Kenzo" panose="02000000000000000000" pitchFamily="50" charset="0"/>
                <a:ea typeface="+mj-ea"/>
                <a:cs typeface="+mj-cs"/>
              </a:rPr>
              <a:t>IDENTIFICATION</a:t>
            </a:r>
          </a:p>
        </p:txBody>
      </p:sp>
      <p:pic>
        <p:nvPicPr>
          <p:cNvPr id="9" name="Picture 2" descr="https://photos-2.dropbox.com/t/2/AAA9yRnp-zfqbc9UGv3Iz_d04XXhNGjLEvno55tVlLhs2Q/12/26805969/png/32x32/3/1486155600/0/2/IS_Logo_Color.png/EOjFmBQY1NcLIAcoBw/qulrDtanCh2dBEB3utYWyT_Lg9d0vWTIOosq-6_Tle4?dl=0&amp;size=2048x1536&amp;size_mode=3">
            <a:extLst>
              <a:ext uri="{FF2B5EF4-FFF2-40B4-BE49-F238E27FC236}">
                <a16:creationId xmlns:a16="http://schemas.microsoft.com/office/drawing/2014/main" id="{4109354A-ED7F-4290-BEBA-0F2066C8C6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6249" y="6"/>
            <a:ext cx="2721480" cy="672656"/>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F3515303-A7C6-44C2-878D-F84193C1C898}"/>
              </a:ext>
            </a:extLst>
          </p:cNvPr>
          <p:cNvSpPr txBox="1">
            <a:spLocks/>
          </p:cNvSpPr>
          <p:nvPr/>
        </p:nvSpPr>
        <p:spPr>
          <a:xfrm>
            <a:off x="5028058" y="3847947"/>
            <a:ext cx="6989742" cy="328532"/>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t>Recategorize some threats (Time Dependent, </a:t>
            </a:r>
            <a:r>
              <a:rPr lang="en-US" sz="1800" b="1" strike="sngStrike" dirty="0">
                <a:solidFill>
                  <a:srgbClr val="FF0000"/>
                </a:solidFill>
              </a:rPr>
              <a:t>Stable</a:t>
            </a:r>
            <a:r>
              <a:rPr lang="en-US" sz="1800" b="1" dirty="0"/>
              <a:t>, Time Independent)</a:t>
            </a:r>
          </a:p>
        </p:txBody>
      </p:sp>
      <p:pic>
        <p:nvPicPr>
          <p:cNvPr id="2" name="Picture 1">
            <a:extLst>
              <a:ext uri="{FF2B5EF4-FFF2-40B4-BE49-F238E27FC236}">
                <a16:creationId xmlns:a16="http://schemas.microsoft.com/office/drawing/2014/main" id="{908FE868-9644-424D-A35C-8700D945FDF3}"/>
              </a:ext>
            </a:extLst>
          </p:cNvPr>
          <p:cNvPicPr>
            <a:picLocks noChangeAspect="1"/>
          </p:cNvPicPr>
          <p:nvPr/>
        </p:nvPicPr>
        <p:blipFill>
          <a:blip r:embed="rId3"/>
          <a:stretch>
            <a:fillRect/>
          </a:stretch>
        </p:blipFill>
        <p:spPr>
          <a:xfrm>
            <a:off x="4799023" y="4300073"/>
            <a:ext cx="7277608" cy="2248893"/>
          </a:xfrm>
          <a:prstGeom prst="rect">
            <a:avLst/>
          </a:prstGeom>
          <a:solidFill>
            <a:schemeClr val="bg1"/>
          </a:solidFill>
        </p:spPr>
      </p:pic>
      <p:pic>
        <p:nvPicPr>
          <p:cNvPr id="3" name="Picture 2">
            <a:extLst>
              <a:ext uri="{FF2B5EF4-FFF2-40B4-BE49-F238E27FC236}">
                <a16:creationId xmlns:a16="http://schemas.microsoft.com/office/drawing/2014/main" id="{F7B328F5-754C-4447-B6D6-90FFD35F512B}"/>
              </a:ext>
            </a:extLst>
          </p:cNvPr>
          <p:cNvPicPr>
            <a:picLocks noChangeAspect="1"/>
          </p:cNvPicPr>
          <p:nvPr/>
        </p:nvPicPr>
        <p:blipFill>
          <a:blip r:embed="rId4"/>
          <a:stretch>
            <a:fillRect/>
          </a:stretch>
        </p:blipFill>
        <p:spPr>
          <a:xfrm>
            <a:off x="4747143" y="863371"/>
            <a:ext cx="7329488" cy="2751522"/>
          </a:xfrm>
          <a:prstGeom prst="rect">
            <a:avLst/>
          </a:prstGeom>
        </p:spPr>
      </p:pic>
    </p:spTree>
    <p:extLst>
      <p:ext uri="{BB962C8B-B14F-4D97-AF65-F5344CB8AC3E}">
        <p14:creationId xmlns:p14="http://schemas.microsoft.com/office/powerpoint/2010/main" val="176567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319632EE-C5BD-4D84-9550-A95965E06683}"/>
              </a:ext>
            </a:extLst>
          </p:cNvPr>
          <p:cNvSpPr>
            <a:spLocks noGrp="1" noChangeArrowheads="1"/>
          </p:cNvSpPr>
          <p:nvPr>
            <p:ph idx="1"/>
          </p:nvPr>
        </p:nvSpPr>
        <p:spPr>
          <a:xfrm>
            <a:off x="4857374" y="1189533"/>
            <a:ext cx="6207763" cy="464125"/>
          </a:xfrm>
          <a:noFill/>
        </p:spPr>
        <p:txBody>
          <a:bodyPr anchor="ctr">
            <a:normAutofit/>
          </a:bodyPr>
          <a:lstStyle/>
          <a:p>
            <a:pPr algn="ctr" eaLnBrk="1" hangingPunct="1">
              <a:lnSpc>
                <a:spcPct val="90000"/>
              </a:lnSpc>
              <a:buFontTx/>
              <a:buNone/>
            </a:pPr>
            <a:r>
              <a:rPr lang="en-US" altLang="en-US" sz="1600" dirty="0"/>
              <a:t>Expected Loss </a:t>
            </a:r>
            <a:r>
              <a:rPr lang="en-US" altLang="en-US" sz="1600" dirty="0">
                <a:sym typeface="Wingdings" panose="05000000000000000000" pitchFamily="2" charset="2"/>
              </a:rPr>
              <a:t> Product of Probability and Consequence </a:t>
            </a:r>
            <a:endParaRPr lang="en-US" altLang="en-US" sz="1600" dirty="0"/>
          </a:p>
        </p:txBody>
      </p:sp>
      <p:sp>
        <p:nvSpPr>
          <p:cNvPr id="9" name="Title 3">
            <a:extLst>
              <a:ext uri="{FF2B5EF4-FFF2-40B4-BE49-F238E27FC236}">
                <a16:creationId xmlns:a16="http://schemas.microsoft.com/office/drawing/2014/main" id="{8890EF1F-CAA1-4219-9883-AA42046750F9}"/>
              </a:ext>
            </a:extLst>
          </p:cNvPr>
          <p:cNvSpPr txBox="1">
            <a:spLocks/>
          </p:cNvSpPr>
          <p:nvPr/>
        </p:nvSpPr>
        <p:spPr>
          <a:xfrm>
            <a:off x="0" y="0"/>
            <a:ext cx="4466897" cy="6858000"/>
          </a:xfrm>
          <a:prstGeom prst="rect">
            <a:avLst/>
          </a:prstGeom>
          <a:solidFill>
            <a:srgbClr val="55131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pc="200" dirty="0">
                <a:solidFill>
                  <a:schemeClr val="bg1"/>
                </a:solidFill>
              </a:rPr>
              <a:t>RISK ANALYSIS -</a:t>
            </a:r>
          </a:p>
          <a:p>
            <a:r>
              <a:rPr lang="en-US" sz="2800" spc="200" dirty="0">
                <a:solidFill>
                  <a:srgbClr val="A09C89"/>
                </a:solidFill>
              </a:rPr>
              <a:t>PFIM™ QUANTITATIVE RISK ALGORITHM (QRA)</a:t>
            </a:r>
          </a:p>
        </p:txBody>
      </p:sp>
      <p:pic>
        <p:nvPicPr>
          <p:cNvPr id="12" name="Picture 2" descr="https://photos-2.dropbox.com/t/2/AAA9yRnp-zfqbc9UGv3Iz_d04XXhNGjLEvno55tVlLhs2Q/12/26805969/png/32x32/3/1486155600/0/2/IS_Logo_Color.png/EOjFmBQY1NcLIAcoBw/qulrDtanCh2dBEB3utYWyT_Lg9d0vWTIOosq-6_Tle4?dl=0&amp;size=2048x1536&amp;size_mode=3">
            <a:extLst>
              <a:ext uri="{FF2B5EF4-FFF2-40B4-BE49-F238E27FC236}">
                <a16:creationId xmlns:a16="http://schemas.microsoft.com/office/drawing/2014/main" id="{C552B796-2E66-4EA9-9E0E-3EA0925714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6249" y="6"/>
            <a:ext cx="2721480" cy="672656"/>
          </a:xfrm>
          <a:prstGeom prst="rect">
            <a:avLst/>
          </a:prstGeom>
          <a:noFill/>
          <a:extLst>
            <a:ext uri="{909E8E84-426E-40DD-AFC4-6F175D3DCCD1}">
              <a14:hiddenFill xmlns:a14="http://schemas.microsoft.com/office/drawing/2010/main">
                <a:solidFill>
                  <a:srgbClr val="FFFFFF"/>
                </a:solidFill>
              </a14:hiddenFill>
            </a:ext>
          </a:extLst>
        </p:spPr>
      </p:pic>
      <p:sp>
        <p:nvSpPr>
          <p:cNvPr id="7172" name="Text Box 5">
            <a:extLst>
              <a:ext uri="{FF2B5EF4-FFF2-40B4-BE49-F238E27FC236}">
                <a16:creationId xmlns:a16="http://schemas.microsoft.com/office/drawing/2014/main" id="{9648B716-1D1C-41DE-8AB5-EC4B9EE721B4}"/>
              </a:ext>
            </a:extLst>
          </p:cNvPr>
          <p:cNvSpPr txBox="1">
            <a:spLocks noChangeArrowheads="1"/>
          </p:cNvSpPr>
          <p:nvPr/>
        </p:nvSpPr>
        <p:spPr bwMode="auto">
          <a:xfrm>
            <a:off x="7261689" y="1693870"/>
            <a:ext cx="2286000" cy="457200"/>
          </a:xfrm>
          <a:prstGeom prst="rect">
            <a:avLst/>
          </a:prstGeom>
          <a:solidFill>
            <a:schemeClr val="bg1">
              <a:lumMod val="95000"/>
            </a:schemeClr>
          </a:solidFill>
          <a:ln w="12700">
            <a:solidFill>
              <a:srgbClr val="551319"/>
            </a:solidFill>
            <a:miter lim="800000"/>
            <a:headEnd/>
            <a:tailEnd/>
          </a:ln>
        </p:spPr>
        <p:txBody>
          <a:bodyPr anchor="ctr">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dirty="0">
                <a:latin typeface="+mn-lt"/>
              </a:rPr>
              <a:t>Expected Loss</a:t>
            </a:r>
          </a:p>
        </p:txBody>
      </p:sp>
      <p:sp>
        <p:nvSpPr>
          <p:cNvPr id="7173" name="Text Box 6">
            <a:extLst>
              <a:ext uri="{FF2B5EF4-FFF2-40B4-BE49-F238E27FC236}">
                <a16:creationId xmlns:a16="http://schemas.microsoft.com/office/drawing/2014/main" id="{F9FD4723-C795-496D-8D7F-3E6D3A191E1D}"/>
              </a:ext>
            </a:extLst>
          </p:cNvPr>
          <p:cNvSpPr txBox="1">
            <a:spLocks noChangeArrowheads="1"/>
          </p:cNvSpPr>
          <p:nvPr/>
        </p:nvSpPr>
        <p:spPr bwMode="auto">
          <a:xfrm>
            <a:off x="5619017" y="2708615"/>
            <a:ext cx="2468880" cy="457200"/>
          </a:xfrm>
          <a:prstGeom prst="rect">
            <a:avLst/>
          </a:prstGeom>
          <a:solidFill>
            <a:schemeClr val="bg1">
              <a:lumMod val="95000"/>
            </a:schemeClr>
          </a:solidFill>
          <a:ln w="12700">
            <a:solidFill>
              <a:srgbClr val="551319"/>
            </a:solidFill>
            <a:miter lim="800000"/>
            <a:headEnd/>
            <a:tailEnd/>
          </a:ln>
        </p:spPr>
        <p:txBody>
          <a:bodyPr wrap="square" anchor="ctr">
            <a:no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dirty="0">
                <a:latin typeface="+mn-lt"/>
              </a:rPr>
              <a:t>Probability of Failure</a:t>
            </a:r>
          </a:p>
        </p:txBody>
      </p:sp>
      <p:sp>
        <p:nvSpPr>
          <p:cNvPr id="7174" name="Text Box 7">
            <a:extLst>
              <a:ext uri="{FF2B5EF4-FFF2-40B4-BE49-F238E27FC236}">
                <a16:creationId xmlns:a16="http://schemas.microsoft.com/office/drawing/2014/main" id="{FB6F7C6A-918C-4FAB-947A-E68C5C4D9ACE}"/>
              </a:ext>
            </a:extLst>
          </p:cNvPr>
          <p:cNvSpPr txBox="1">
            <a:spLocks noChangeArrowheads="1"/>
          </p:cNvSpPr>
          <p:nvPr/>
        </p:nvSpPr>
        <p:spPr bwMode="auto">
          <a:xfrm>
            <a:off x="8734476" y="2708615"/>
            <a:ext cx="2468880" cy="457200"/>
          </a:xfrm>
          <a:prstGeom prst="rect">
            <a:avLst/>
          </a:prstGeom>
          <a:solidFill>
            <a:schemeClr val="bg1">
              <a:lumMod val="95000"/>
            </a:schemeClr>
          </a:solidFill>
          <a:ln w="12700">
            <a:solidFill>
              <a:srgbClr val="551319"/>
            </a:solidFill>
            <a:miter lim="800000"/>
            <a:headEnd/>
            <a:tailEnd/>
          </a:ln>
        </p:spPr>
        <p:txBody>
          <a:bodyPr wrap="square" anchor="ctr">
            <a:noAutofit/>
          </a:bodyPr>
          <a:lstStyle>
            <a:defPPr>
              <a:defRPr lang="en-US"/>
            </a:defPPr>
            <a:lvl1pPr algn="ctr">
              <a:spcBef>
                <a:spcPct val="50000"/>
              </a:spcBef>
              <a:defRPr>
                <a:cs typeface="Arial" panose="020B0604020202020204" pitchFamily="34" charset="0"/>
              </a:defRPr>
            </a:lvl1pPr>
            <a:lvl2pPr marL="742950" indent="-285750" eaLnBrk="0" hangingPunct="0">
              <a:defRPr>
                <a:latin typeface="Arial" panose="020B0604020202020204" pitchFamily="34" charset="0"/>
                <a:cs typeface="Arial" panose="020B0604020202020204" pitchFamily="34" charset="0"/>
              </a:defRPr>
            </a:lvl2pPr>
            <a:lvl3pPr marL="1143000" indent="-228600" eaLnBrk="0" hangingPunct="0">
              <a:defRPr>
                <a:latin typeface="Arial" panose="020B0604020202020204" pitchFamily="34" charset="0"/>
                <a:cs typeface="Arial" panose="020B0604020202020204" pitchFamily="34" charset="0"/>
              </a:defRPr>
            </a:lvl3pPr>
            <a:lvl4pPr marL="1600200" indent="-228600" eaLnBrk="0" hangingPunct="0">
              <a:defRPr>
                <a:latin typeface="Arial" panose="020B0604020202020204" pitchFamily="34" charset="0"/>
                <a:cs typeface="Arial" panose="020B0604020202020204" pitchFamily="34" charset="0"/>
              </a:defRPr>
            </a:lvl4pPr>
            <a:lvl5pPr marL="2057400" indent="-228600" eaLnBrk="0" hangingPunct="0">
              <a:defRPr>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latin typeface="Arial" panose="020B0604020202020204" pitchFamily="34" charset="0"/>
                <a:cs typeface="Arial" panose="020B0604020202020204" pitchFamily="34" charset="0"/>
              </a:defRPr>
            </a:lvl9pPr>
          </a:lstStyle>
          <a:p>
            <a:r>
              <a:rPr lang="en-US" altLang="en-US" dirty="0"/>
              <a:t>Consequence of Failure</a:t>
            </a:r>
          </a:p>
        </p:txBody>
      </p:sp>
      <p:sp>
        <p:nvSpPr>
          <p:cNvPr id="6" name="Multiplication Sign 5">
            <a:extLst>
              <a:ext uri="{FF2B5EF4-FFF2-40B4-BE49-F238E27FC236}">
                <a16:creationId xmlns:a16="http://schemas.microsoft.com/office/drawing/2014/main" id="{9AB51FC0-7B93-43E2-AC05-E8BB4B847D68}"/>
              </a:ext>
            </a:extLst>
          </p:cNvPr>
          <p:cNvSpPr/>
          <p:nvPr/>
        </p:nvSpPr>
        <p:spPr>
          <a:xfrm>
            <a:off x="8087897" y="2621501"/>
            <a:ext cx="637232" cy="639253"/>
          </a:xfrm>
          <a:prstGeom prst="mathMultiply">
            <a:avLst/>
          </a:prstGeom>
          <a:solidFill>
            <a:srgbClr val="5513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Up 6">
            <a:extLst>
              <a:ext uri="{FF2B5EF4-FFF2-40B4-BE49-F238E27FC236}">
                <a16:creationId xmlns:a16="http://schemas.microsoft.com/office/drawing/2014/main" id="{BC88BAEE-2787-45AC-920E-87DEAAC5AC14}"/>
              </a:ext>
            </a:extLst>
          </p:cNvPr>
          <p:cNvSpPr/>
          <p:nvPr/>
        </p:nvSpPr>
        <p:spPr>
          <a:xfrm>
            <a:off x="8259276" y="2245423"/>
            <a:ext cx="290826" cy="432805"/>
          </a:xfrm>
          <a:prstGeom prst="upArrow">
            <a:avLst/>
          </a:prstGeom>
          <a:solidFill>
            <a:srgbClr val="5513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29704BFF-6782-4295-B426-3DCACED77C2D}"/>
              </a:ext>
            </a:extLst>
          </p:cNvPr>
          <p:cNvCxnSpPr/>
          <p:nvPr/>
        </p:nvCxnSpPr>
        <p:spPr>
          <a:xfrm>
            <a:off x="4986858" y="1175050"/>
            <a:ext cx="6837010" cy="0"/>
          </a:xfrm>
          <a:prstGeom prst="line">
            <a:avLst/>
          </a:prstGeom>
          <a:ln w="34925">
            <a:solidFill>
              <a:srgbClr val="551319"/>
            </a:solidFill>
          </a:ln>
        </p:spPr>
        <p:style>
          <a:lnRef idx="1">
            <a:schemeClr val="accent1"/>
          </a:lnRef>
          <a:fillRef idx="0">
            <a:schemeClr val="accent1"/>
          </a:fillRef>
          <a:effectRef idx="0">
            <a:schemeClr val="accent1"/>
          </a:effectRef>
          <a:fontRef idx="minor">
            <a:schemeClr val="tx1"/>
          </a:fontRef>
        </p:style>
      </p:cxnSp>
      <p:graphicFrame>
        <p:nvGraphicFramePr>
          <p:cNvPr id="2" name="Rectangle 3">
            <a:extLst>
              <a:ext uri="{FF2B5EF4-FFF2-40B4-BE49-F238E27FC236}">
                <a16:creationId xmlns:a16="http://schemas.microsoft.com/office/drawing/2014/main" id="{09525118-77E8-F802-9F90-242C86E95DAC}"/>
              </a:ext>
            </a:extLst>
          </p:cNvPr>
          <p:cNvGraphicFramePr>
            <a:graphicFrameLocks/>
          </p:cNvGraphicFramePr>
          <p:nvPr>
            <p:extLst>
              <p:ext uri="{D42A27DB-BD31-4B8C-83A1-F6EECF244321}">
                <p14:modId xmlns:p14="http://schemas.microsoft.com/office/powerpoint/2010/main" val="4108590559"/>
              </p:ext>
            </p:extLst>
          </p:nvPr>
        </p:nvGraphicFramePr>
        <p:xfrm>
          <a:off x="5216234" y="4854174"/>
          <a:ext cx="6497783" cy="18467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A0D6F477-0B87-F1E2-C0D0-531EAA1773A9}"/>
              </a:ext>
            </a:extLst>
          </p:cNvPr>
          <p:cNvSpPr txBox="1"/>
          <p:nvPr/>
        </p:nvSpPr>
        <p:spPr>
          <a:xfrm>
            <a:off x="5780252" y="3502530"/>
            <a:ext cx="5677043" cy="1046440"/>
          </a:xfrm>
          <a:prstGeom prst="rect">
            <a:avLst/>
          </a:prstGeom>
          <a:noFill/>
        </p:spPr>
        <p:txBody>
          <a:bodyPr wrap="square">
            <a:spAutoFit/>
          </a:bodyPr>
          <a:lstStyle/>
          <a:p>
            <a:pPr algn="ctr">
              <a:defRPr/>
            </a:pPr>
            <a:r>
              <a:rPr lang="en-US" b="1" u="sng" dirty="0"/>
              <a:t>ALGORITHM COMPONENTS</a:t>
            </a:r>
          </a:p>
          <a:p>
            <a:pPr algn="ctr">
              <a:defRPr/>
            </a:pPr>
            <a:endParaRPr lang="en-US" sz="800" b="1" u="sng" dirty="0"/>
          </a:p>
          <a:p>
            <a:pPr>
              <a:defRPr/>
            </a:pPr>
            <a:r>
              <a:rPr lang="en-US" dirty="0"/>
              <a:t>              Probability of Failure					         Threats (9) 		      Consequence</a:t>
            </a:r>
          </a:p>
        </p:txBody>
      </p:sp>
      <p:sp>
        <p:nvSpPr>
          <p:cNvPr id="5" name="Right Brace 4">
            <a:extLst>
              <a:ext uri="{FF2B5EF4-FFF2-40B4-BE49-F238E27FC236}">
                <a16:creationId xmlns:a16="http://schemas.microsoft.com/office/drawing/2014/main" id="{73E97E24-6003-2DA0-81FB-B80A0F90DE61}"/>
              </a:ext>
            </a:extLst>
          </p:cNvPr>
          <p:cNvSpPr/>
          <p:nvPr/>
        </p:nvSpPr>
        <p:spPr>
          <a:xfrm rot="16200000">
            <a:off x="7552663" y="2203447"/>
            <a:ext cx="217080" cy="488993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Right Brace 7">
            <a:extLst>
              <a:ext uri="{FF2B5EF4-FFF2-40B4-BE49-F238E27FC236}">
                <a16:creationId xmlns:a16="http://schemas.microsoft.com/office/drawing/2014/main" id="{6DE48607-21E9-CB8E-345C-DBD055DBF208}"/>
              </a:ext>
            </a:extLst>
          </p:cNvPr>
          <p:cNvSpPr/>
          <p:nvPr/>
        </p:nvSpPr>
        <p:spPr>
          <a:xfrm rot="16200000">
            <a:off x="10857333" y="3902544"/>
            <a:ext cx="217079" cy="1496287"/>
          </a:xfrm>
          <a:prstGeom prst="rightBrace">
            <a:avLst>
              <a:gd name="adj1" fmla="val 8333"/>
              <a:gd name="adj2" fmla="val 16204"/>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58882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8" name="Group 7167">
            <a:extLst>
              <a:ext uri="{FF2B5EF4-FFF2-40B4-BE49-F238E27FC236}">
                <a16:creationId xmlns:a16="http://schemas.microsoft.com/office/drawing/2014/main" id="{847ADBB1-AF1A-4B09-8893-B56520FBD998}"/>
              </a:ext>
            </a:extLst>
          </p:cNvPr>
          <p:cNvGrpSpPr/>
          <p:nvPr/>
        </p:nvGrpSpPr>
        <p:grpSpPr>
          <a:xfrm>
            <a:off x="9626347" y="2464177"/>
            <a:ext cx="2135820" cy="2377440"/>
            <a:chOff x="9613469" y="2464845"/>
            <a:chExt cx="2135820" cy="2377440"/>
          </a:xfrm>
        </p:grpSpPr>
        <p:sp>
          <p:nvSpPr>
            <p:cNvPr id="24" name="TextBox 23">
              <a:extLst>
                <a:ext uri="{FF2B5EF4-FFF2-40B4-BE49-F238E27FC236}">
                  <a16:creationId xmlns:a16="http://schemas.microsoft.com/office/drawing/2014/main" id="{E5117502-1BDA-4DC7-8D4A-7A5D135C7F53}"/>
                </a:ext>
              </a:extLst>
            </p:cNvPr>
            <p:cNvSpPr txBox="1"/>
            <p:nvPr/>
          </p:nvSpPr>
          <p:spPr>
            <a:xfrm>
              <a:off x="9613469" y="2464845"/>
              <a:ext cx="2135820" cy="2377440"/>
            </a:xfrm>
            <a:prstGeom prst="rect">
              <a:avLst/>
            </a:prstGeom>
            <a:solidFill>
              <a:srgbClr val="A09C89"/>
            </a:solidFill>
          </p:spPr>
          <p:txBody>
            <a:bodyPr wrap="square" rtlCol="0">
              <a:spAutoFit/>
            </a:bodyPr>
            <a:lstStyle/>
            <a:p>
              <a:endParaRPr lang="en-US" dirty="0"/>
            </a:p>
          </p:txBody>
        </p:sp>
        <p:sp>
          <p:nvSpPr>
            <p:cNvPr id="23" name="TextBox 22">
              <a:extLst>
                <a:ext uri="{FF2B5EF4-FFF2-40B4-BE49-F238E27FC236}">
                  <a16:creationId xmlns:a16="http://schemas.microsoft.com/office/drawing/2014/main" id="{F8E884AD-8449-4E9A-BACA-CAAE355DDF83}"/>
                </a:ext>
              </a:extLst>
            </p:cNvPr>
            <p:cNvSpPr txBox="1"/>
            <p:nvPr/>
          </p:nvSpPr>
          <p:spPr>
            <a:xfrm>
              <a:off x="9710236" y="3350366"/>
              <a:ext cx="1916858" cy="1077218"/>
            </a:xfrm>
            <a:prstGeom prst="rect">
              <a:avLst/>
            </a:prstGeom>
            <a:noFill/>
          </p:spPr>
          <p:txBody>
            <a:bodyPr wrap="square" rtlCol="0">
              <a:spAutoFit/>
            </a:bodyPr>
            <a:lstStyle/>
            <a:p>
              <a:r>
                <a:rPr lang="en-US" altLang="en-US" sz="1600" dirty="0"/>
                <a:t>The systems ability to resist a force or failure mechanism applied to the asset.</a:t>
              </a:r>
              <a:endParaRPr lang="en-US" sz="1600" dirty="0"/>
            </a:p>
          </p:txBody>
        </p:sp>
        <p:sp>
          <p:nvSpPr>
            <p:cNvPr id="35" name="TextBox 34">
              <a:extLst>
                <a:ext uri="{FF2B5EF4-FFF2-40B4-BE49-F238E27FC236}">
                  <a16:creationId xmlns:a16="http://schemas.microsoft.com/office/drawing/2014/main" id="{9645504E-2E9A-4B73-978E-0958BE196D08}"/>
                </a:ext>
              </a:extLst>
            </p:cNvPr>
            <p:cNvSpPr txBox="1"/>
            <p:nvPr/>
          </p:nvSpPr>
          <p:spPr>
            <a:xfrm>
              <a:off x="9967837" y="2813501"/>
              <a:ext cx="1423115" cy="646331"/>
            </a:xfrm>
            <a:prstGeom prst="rect">
              <a:avLst/>
            </a:prstGeom>
            <a:noFill/>
          </p:spPr>
          <p:txBody>
            <a:bodyPr wrap="square" rtlCol="0">
              <a:spAutoFit/>
            </a:bodyPr>
            <a:lstStyle/>
            <a:p>
              <a:pPr algn="ctr"/>
              <a:r>
                <a:rPr lang="en-US" dirty="0">
                  <a:solidFill>
                    <a:schemeClr val="bg1"/>
                  </a:solidFill>
                </a:rPr>
                <a:t>THREAT RESISTANCE</a:t>
              </a:r>
            </a:p>
          </p:txBody>
        </p:sp>
      </p:grpSp>
      <p:sp>
        <p:nvSpPr>
          <p:cNvPr id="5" name="Title 3">
            <a:extLst>
              <a:ext uri="{FF2B5EF4-FFF2-40B4-BE49-F238E27FC236}">
                <a16:creationId xmlns:a16="http://schemas.microsoft.com/office/drawing/2014/main" id="{8E9CC873-6669-401B-B32F-D42AC7E77753}"/>
              </a:ext>
            </a:extLst>
          </p:cNvPr>
          <p:cNvSpPr txBox="1">
            <a:spLocks/>
          </p:cNvSpPr>
          <p:nvPr/>
        </p:nvSpPr>
        <p:spPr>
          <a:xfrm>
            <a:off x="0" y="0"/>
            <a:ext cx="4466897" cy="6858000"/>
          </a:xfrm>
          <a:prstGeom prst="rect">
            <a:avLst/>
          </a:prstGeom>
          <a:solidFill>
            <a:srgbClr val="55131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pc="200" dirty="0">
                <a:solidFill>
                  <a:schemeClr val="bg1"/>
                </a:solidFill>
              </a:rPr>
              <a:t>PROBABILITY</a:t>
            </a:r>
          </a:p>
          <a:p>
            <a:r>
              <a:rPr lang="en-US" spc="200" dirty="0">
                <a:solidFill>
                  <a:srgbClr val="A09C89"/>
                </a:solidFill>
              </a:rPr>
              <a:t>OF FAILURE</a:t>
            </a:r>
          </a:p>
        </p:txBody>
      </p:sp>
      <p:pic>
        <p:nvPicPr>
          <p:cNvPr id="8" name="Picture 2" descr="https://photos-2.dropbox.com/t/2/AAA9yRnp-zfqbc9UGv3Iz_d04XXhNGjLEvno55tVlLhs2Q/12/26805969/png/32x32/3/1486155600/0/2/IS_Logo_Color.png/EOjFmBQY1NcLIAcoBw/qulrDtanCh2dBEB3utYWyT_Lg9d0vWTIOosq-6_Tle4?dl=0&amp;size=2048x1536&amp;size_mode=3">
            <a:extLst>
              <a:ext uri="{FF2B5EF4-FFF2-40B4-BE49-F238E27FC236}">
                <a16:creationId xmlns:a16="http://schemas.microsoft.com/office/drawing/2014/main" id="{B8FA1057-419D-48CB-AF73-95E30DD3A6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6249" y="6"/>
            <a:ext cx="2721480" cy="672656"/>
          </a:xfrm>
          <a:prstGeom prst="rect">
            <a:avLst/>
          </a:prstGeom>
          <a:noFill/>
          <a:extLst>
            <a:ext uri="{909E8E84-426E-40DD-AFC4-6F175D3DCCD1}">
              <a14:hiddenFill xmlns:a14="http://schemas.microsoft.com/office/drawing/2010/main">
                <a:solidFill>
                  <a:srgbClr val="FFFFFF"/>
                </a:solidFill>
              </a14:hiddenFill>
            </a:ext>
          </a:extLst>
        </p:spPr>
      </p:pic>
      <p:sp>
        <p:nvSpPr>
          <p:cNvPr id="7169" name="TextBox 7168">
            <a:extLst>
              <a:ext uri="{FF2B5EF4-FFF2-40B4-BE49-F238E27FC236}">
                <a16:creationId xmlns:a16="http://schemas.microsoft.com/office/drawing/2014/main" id="{D07CC1D2-B7A1-4871-89B7-98E832AFE35A}"/>
              </a:ext>
            </a:extLst>
          </p:cNvPr>
          <p:cNvSpPr txBox="1"/>
          <p:nvPr/>
        </p:nvSpPr>
        <p:spPr>
          <a:xfrm>
            <a:off x="4872441" y="1109543"/>
            <a:ext cx="1826206" cy="523220"/>
          </a:xfrm>
          <a:prstGeom prst="rect">
            <a:avLst/>
          </a:prstGeom>
          <a:noFill/>
        </p:spPr>
        <p:txBody>
          <a:bodyPr wrap="none" rtlCol="0">
            <a:spAutoFit/>
          </a:bodyPr>
          <a:lstStyle/>
          <a:p>
            <a:r>
              <a:rPr lang="en-US" sz="2800" dirty="0"/>
              <a:t>Definitions</a:t>
            </a:r>
            <a:r>
              <a:rPr lang="en-US" dirty="0"/>
              <a:t>:</a:t>
            </a:r>
          </a:p>
        </p:txBody>
      </p:sp>
      <p:cxnSp>
        <p:nvCxnSpPr>
          <p:cNvPr id="20" name="Straight Connector 19">
            <a:extLst>
              <a:ext uri="{FF2B5EF4-FFF2-40B4-BE49-F238E27FC236}">
                <a16:creationId xmlns:a16="http://schemas.microsoft.com/office/drawing/2014/main" id="{A330F3BA-B431-44E5-8A7F-73B0DB099F3D}"/>
              </a:ext>
            </a:extLst>
          </p:cNvPr>
          <p:cNvCxnSpPr/>
          <p:nvPr/>
        </p:nvCxnSpPr>
        <p:spPr>
          <a:xfrm>
            <a:off x="4986858" y="1175050"/>
            <a:ext cx="6837010" cy="0"/>
          </a:xfrm>
          <a:prstGeom prst="line">
            <a:avLst/>
          </a:prstGeom>
          <a:ln w="34925">
            <a:solidFill>
              <a:srgbClr val="551319"/>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3014C28D-069B-4D9C-8B91-35C0AF7B5769}"/>
              </a:ext>
            </a:extLst>
          </p:cNvPr>
          <p:cNvGrpSpPr/>
          <p:nvPr/>
        </p:nvGrpSpPr>
        <p:grpSpPr>
          <a:xfrm>
            <a:off x="7309238" y="2464177"/>
            <a:ext cx="2135820" cy="2377440"/>
            <a:chOff x="4969497" y="2464845"/>
            <a:chExt cx="2135820" cy="2377440"/>
          </a:xfrm>
        </p:grpSpPr>
        <p:sp>
          <p:nvSpPr>
            <p:cNvPr id="12" name="TextBox 11">
              <a:extLst>
                <a:ext uri="{FF2B5EF4-FFF2-40B4-BE49-F238E27FC236}">
                  <a16:creationId xmlns:a16="http://schemas.microsoft.com/office/drawing/2014/main" id="{6B54E7FE-DDA4-46D8-94CC-334EA7219DB1}"/>
                </a:ext>
              </a:extLst>
            </p:cNvPr>
            <p:cNvSpPr txBox="1"/>
            <p:nvPr/>
          </p:nvSpPr>
          <p:spPr>
            <a:xfrm>
              <a:off x="4969497" y="2464845"/>
              <a:ext cx="2135820" cy="2377440"/>
            </a:xfrm>
            <a:prstGeom prst="rect">
              <a:avLst/>
            </a:prstGeom>
            <a:solidFill>
              <a:srgbClr val="A09C89"/>
            </a:solidFill>
          </p:spPr>
          <p:txBody>
            <a:bodyPr wrap="square" rtlCol="0">
              <a:spAutoFit/>
            </a:bodyPr>
            <a:lstStyle/>
            <a:p>
              <a:endParaRPr lang="en-US" dirty="0"/>
            </a:p>
          </p:txBody>
        </p:sp>
        <p:sp>
          <p:nvSpPr>
            <p:cNvPr id="27" name="TextBox 26">
              <a:extLst>
                <a:ext uri="{FF2B5EF4-FFF2-40B4-BE49-F238E27FC236}">
                  <a16:creationId xmlns:a16="http://schemas.microsoft.com/office/drawing/2014/main" id="{075F6283-394D-4805-BD30-D9D2F31DC10E}"/>
                </a:ext>
              </a:extLst>
            </p:cNvPr>
            <p:cNvSpPr txBox="1"/>
            <p:nvPr/>
          </p:nvSpPr>
          <p:spPr>
            <a:xfrm>
              <a:off x="5323865" y="2813502"/>
              <a:ext cx="1423115" cy="646331"/>
            </a:xfrm>
            <a:prstGeom prst="rect">
              <a:avLst/>
            </a:prstGeom>
            <a:noFill/>
          </p:spPr>
          <p:txBody>
            <a:bodyPr wrap="square" rtlCol="0">
              <a:spAutoFit/>
            </a:bodyPr>
            <a:lstStyle/>
            <a:p>
              <a:pPr algn="ctr"/>
              <a:r>
                <a:rPr lang="en-US" dirty="0">
                  <a:solidFill>
                    <a:schemeClr val="bg1"/>
                  </a:solidFill>
                </a:rPr>
                <a:t>THREAT MITIGATION</a:t>
              </a:r>
            </a:p>
          </p:txBody>
        </p:sp>
      </p:grpSp>
      <p:grpSp>
        <p:nvGrpSpPr>
          <p:cNvPr id="28" name="Group 27">
            <a:extLst>
              <a:ext uri="{FF2B5EF4-FFF2-40B4-BE49-F238E27FC236}">
                <a16:creationId xmlns:a16="http://schemas.microsoft.com/office/drawing/2014/main" id="{6E3EEDE8-6912-4EA8-8A27-5744F3F1FC01}"/>
              </a:ext>
            </a:extLst>
          </p:cNvPr>
          <p:cNvGrpSpPr/>
          <p:nvPr/>
        </p:nvGrpSpPr>
        <p:grpSpPr>
          <a:xfrm>
            <a:off x="4995738" y="2464177"/>
            <a:ext cx="4382610" cy="2377440"/>
            <a:chOff x="7310436" y="2519808"/>
            <a:chExt cx="4382610" cy="2377440"/>
          </a:xfrm>
        </p:grpSpPr>
        <p:sp>
          <p:nvSpPr>
            <p:cNvPr id="18" name="TextBox 17">
              <a:extLst>
                <a:ext uri="{FF2B5EF4-FFF2-40B4-BE49-F238E27FC236}">
                  <a16:creationId xmlns:a16="http://schemas.microsoft.com/office/drawing/2014/main" id="{0FFD9D0D-DE07-4D33-98B9-B226D57E2916}"/>
                </a:ext>
              </a:extLst>
            </p:cNvPr>
            <p:cNvSpPr txBox="1"/>
            <p:nvPr/>
          </p:nvSpPr>
          <p:spPr>
            <a:xfrm>
              <a:off x="7310436" y="2519808"/>
              <a:ext cx="2135820" cy="2377440"/>
            </a:xfrm>
            <a:prstGeom prst="rect">
              <a:avLst/>
            </a:prstGeom>
            <a:solidFill>
              <a:srgbClr val="A09C89"/>
            </a:solidFill>
          </p:spPr>
          <p:txBody>
            <a:bodyPr wrap="square" rtlCol="0">
              <a:spAutoFit/>
            </a:bodyPr>
            <a:lstStyle/>
            <a:p>
              <a:endParaRPr lang="en-US" dirty="0"/>
            </a:p>
          </p:txBody>
        </p:sp>
        <p:sp>
          <p:nvSpPr>
            <p:cNvPr id="17" name="TextBox 16">
              <a:extLst>
                <a:ext uri="{FF2B5EF4-FFF2-40B4-BE49-F238E27FC236}">
                  <a16:creationId xmlns:a16="http://schemas.microsoft.com/office/drawing/2014/main" id="{2E874311-6F04-4289-B348-CFA24686E56B}"/>
                </a:ext>
              </a:extLst>
            </p:cNvPr>
            <p:cNvSpPr txBox="1"/>
            <p:nvPr/>
          </p:nvSpPr>
          <p:spPr>
            <a:xfrm>
              <a:off x="9776188" y="3406269"/>
              <a:ext cx="1916858" cy="1077218"/>
            </a:xfrm>
            <a:prstGeom prst="rect">
              <a:avLst/>
            </a:prstGeom>
            <a:noFill/>
          </p:spPr>
          <p:txBody>
            <a:bodyPr wrap="square" rtlCol="0">
              <a:spAutoFit/>
            </a:bodyPr>
            <a:lstStyle/>
            <a:p>
              <a:pPr marL="0" lvl="1"/>
              <a:r>
                <a:rPr lang="en-US" altLang="en-US" sz="1600" dirty="0"/>
                <a:t>Actions that keep the force or failure mechanism off the asset.</a:t>
              </a:r>
            </a:p>
          </p:txBody>
        </p:sp>
        <p:sp>
          <p:nvSpPr>
            <p:cNvPr id="32" name="Isosceles Triangle 31">
              <a:extLst>
                <a:ext uri="{FF2B5EF4-FFF2-40B4-BE49-F238E27FC236}">
                  <a16:creationId xmlns:a16="http://schemas.microsoft.com/office/drawing/2014/main" id="{981FD6C2-A38C-47F2-B4DE-F67D43C80566}"/>
                </a:ext>
              </a:extLst>
            </p:cNvPr>
            <p:cNvSpPr/>
            <p:nvPr/>
          </p:nvSpPr>
          <p:spPr>
            <a:xfrm rot="10800000">
              <a:off x="8143504" y="2527141"/>
              <a:ext cx="476029" cy="307977"/>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A9175CF5-13F1-4411-BA6E-6CBB76DA3997}"/>
                </a:ext>
              </a:extLst>
            </p:cNvPr>
            <p:cNvSpPr txBox="1"/>
            <p:nvPr/>
          </p:nvSpPr>
          <p:spPr>
            <a:xfrm>
              <a:off x="7676782" y="2868465"/>
              <a:ext cx="1423115" cy="646331"/>
            </a:xfrm>
            <a:prstGeom prst="rect">
              <a:avLst/>
            </a:prstGeom>
            <a:noFill/>
          </p:spPr>
          <p:txBody>
            <a:bodyPr wrap="square" rtlCol="0">
              <a:spAutoFit/>
            </a:bodyPr>
            <a:lstStyle/>
            <a:p>
              <a:pPr algn="ctr"/>
              <a:r>
                <a:rPr lang="en-US" dirty="0">
                  <a:solidFill>
                    <a:schemeClr val="bg1"/>
                  </a:solidFill>
                </a:rPr>
                <a:t>THREAT EXPOSURE</a:t>
              </a:r>
            </a:p>
          </p:txBody>
        </p:sp>
      </p:grpSp>
      <p:sp>
        <p:nvSpPr>
          <p:cNvPr id="21" name="TextBox 20">
            <a:extLst>
              <a:ext uri="{FF2B5EF4-FFF2-40B4-BE49-F238E27FC236}">
                <a16:creationId xmlns:a16="http://schemas.microsoft.com/office/drawing/2014/main" id="{157951C6-6428-43E1-88DC-B95D5C0D5659}"/>
              </a:ext>
            </a:extLst>
          </p:cNvPr>
          <p:cNvSpPr txBox="1"/>
          <p:nvPr/>
        </p:nvSpPr>
        <p:spPr>
          <a:xfrm>
            <a:off x="5148906" y="3350638"/>
            <a:ext cx="2069773" cy="1323439"/>
          </a:xfrm>
          <a:prstGeom prst="rect">
            <a:avLst/>
          </a:prstGeom>
          <a:noFill/>
        </p:spPr>
        <p:txBody>
          <a:bodyPr wrap="square" rtlCol="0">
            <a:spAutoFit/>
          </a:bodyPr>
          <a:lstStyle/>
          <a:p>
            <a:pPr marL="0" lvl="1"/>
            <a:r>
              <a:rPr lang="en-US" altLang="en-US" sz="1600" dirty="0"/>
              <a:t>“Attack Rate” of force or failure mechanism reaching the asset when </a:t>
            </a:r>
            <a:r>
              <a:rPr lang="en-US" altLang="en-US" sz="1600" u="sng" dirty="0"/>
              <a:t>no mitigation</a:t>
            </a:r>
            <a:r>
              <a:rPr lang="en-US" altLang="en-US" sz="1600" dirty="0"/>
              <a:t> is applied.</a:t>
            </a:r>
          </a:p>
        </p:txBody>
      </p:sp>
      <p:sp>
        <p:nvSpPr>
          <p:cNvPr id="30" name="Isosceles Triangle 29">
            <a:extLst>
              <a:ext uri="{FF2B5EF4-FFF2-40B4-BE49-F238E27FC236}">
                <a16:creationId xmlns:a16="http://schemas.microsoft.com/office/drawing/2014/main" id="{C842D4A7-B4B2-49BC-36B1-31D2E3540990}"/>
              </a:ext>
            </a:extLst>
          </p:cNvPr>
          <p:cNvSpPr/>
          <p:nvPr/>
        </p:nvSpPr>
        <p:spPr>
          <a:xfrm rot="10800000">
            <a:off x="10446350" y="2463586"/>
            <a:ext cx="476029" cy="307977"/>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Isosceles Triangle 32">
            <a:extLst>
              <a:ext uri="{FF2B5EF4-FFF2-40B4-BE49-F238E27FC236}">
                <a16:creationId xmlns:a16="http://schemas.microsoft.com/office/drawing/2014/main" id="{7435197D-9325-CC14-59E7-BEB6DCB7C924}"/>
              </a:ext>
            </a:extLst>
          </p:cNvPr>
          <p:cNvSpPr/>
          <p:nvPr/>
        </p:nvSpPr>
        <p:spPr>
          <a:xfrm rot="10800000">
            <a:off x="8118780" y="2469525"/>
            <a:ext cx="476029" cy="307977"/>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3353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4466897" cy="6858000"/>
          </a:xfrm>
          <a:prstGeom prst="rect">
            <a:avLst/>
          </a:prstGeom>
          <a:solidFill>
            <a:srgbClr val="55131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pc="200" dirty="0">
                <a:solidFill>
                  <a:schemeClr val="bg1"/>
                </a:solidFill>
                <a:latin typeface="Kenzo" panose="02000000000000000000" pitchFamily="50" charset="0"/>
              </a:rPr>
              <a:t>RISK ANALYSIS</a:t>
            </a:r>
          </a:p>
          <a:p>
            <a:r>
              <a:rPr lang="en-US" spc="200" dirty="0">
                <a:solidFill>
                  <a:srgbClr val="A09C89"/>
                </a:solidFill>
                <a:latin typeface="Kenzo" panose="02000000000000000000" pitchFamily="50" charset="0"/>
              </a:rPr>
              <a:t>QUANTITATIVE RISK ALGORITHM</a:t>
            </a:r>
          </a:p>
          <a:p>
            <a:r>
              <a:rPr lang="en-US" spc="200" dirty="0">
                <a:solidFill>
                  <a:srgbClr val="A09C89"/>
                </a:solidFill>
                <a:latin typeface="Kenzo" panose="02000000000000000000" pitchFamily="50" charset="0"/>
              </a:rPr>
              <a:t>(QRA)</a:t>
            </a:r>
          </a:p>
        </p:txBody>
      </p:sp>
      <p:pic>
        <p:nvPicPr>
          <p:cNvPr id="26" name="Picture 2" descr="https://photos-2.dropbox.com/t/2/AAA9yRnp-zfqbc9UGv3Iz_d04XXhNGjLEvno55tVlLhs2Q/12/26805969/png/32x32/3/1486155600/0/2/IS_Logo_Color.png/EOjFmBQY1NcLIAcoBw/qulrDtanCh2dBEB3utYWyT_Lg9d0vWTIOosq-6_Tle4?dl=0&amp;size=2048x1536&amp;size_mod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6249" y="6"/>
            <a:ext cx="2721480" cy="67265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B529506-B570-4FFE-BEFC-80DB5C0808C6}"/>
              </a:ext>
            </a:extLst>
          </p:cNvPr>
          <p:cNvSpPr/>
          <p:nvPr/>
        </p:nvSpPr>
        <p:spPr>
          <a:xfrm>
            <a:off x="4466898" y="734616"/>
            <a:ext cx="7557462" cy="5886227"/>
          </a:xfrm>
          <a:prstGeom prst="rect">
            <a:avLst/>
          </a:prstGeom>
        </p:spPr>
        <p:txBody>
          <a:bodyPr wrap="square">
            <a:spAutoFit/>
          </a:bodyPr>
          <a:lstStyle/>
          <a:p>
            <a:pPr marL="57150" marR="0">
              <a:spcBef>
                <a:spcPts val="0"/>
              </a:spcBef>
              <a:spcAft>
                <a:spcPts val="300"/>
              </a:spcAft>
            </a:pPr>
            <a:r>
              <a:rPr lang="en-US" sz="2000" b="1" dirty="0">
                <a:latin typeface="Calibri" panose="020F0502020204030204" pitchFamily="34" charset="0"/>
              </a:rPr>
              <a:t>EL = EXPECTED LOSS </a:t>
            </a:r>
            <a:r>
              <a:rPr lang="en-US" sz="1400" b="1" dirty="0">
                <a:latin typeface="Calibri" panose="020F0502020204030204" pitchFamily="34" charset="0"/>
              </a:rPr>
              <a:t>[$ / Year]</a:t>
            </a:r>
          </a:p>
          <a:p>
            <a:pPr marL="284163" lvl="1">
              <a:spcAft>
                <a:spcPts val="1200"/>
              </a:spcAft>
            </a:pPr>
            <a:r>
              <a:rPr lang="en-US" dirty="0">
                <a:latin typeface="Calibri" panose="020F0502020204030204" pitchFamily="34" charset="0"/>
              </a:rPr>
              <a:t>EL = POF x CONSQ</a:t>
            </a:r>
          </a:p>
          <a:p>
            <a:pPr marL="284163" marR="0">
              <a:spcBef>
                <a:spcPts val="0"/>
              </a:spcBef>
              <a:spcAft>
                <a:spcPts val="300"/>
              </a:spcAft>
            </a:pPr>
            <a:r>
              <a:rPr lang="en-US" sz="2000" b="1" dirty="0">
                <a:latin typeface="Calibri" panose="020F0502020204030204" pitchFamily="34" charset="0"/>
                <a:ea typeface="Calibri" panose="020F0502020204030204" pitchFamily="34" charset="0"/>
              </a:rPr>
              <a:t>POF = PROBABILITY OF FAILURE</a:t>
            </a:r>
            <a:r>
              <a:rPr lang="en-US" sz="2000" b="1" dirty="0">
                <a:latin typeface="Calibri" panose="020F0502020204030204" pitchFamily="34" charset="0"/>
              </a:rPr>
              <a:t> </a:t>
            </a:r>
            <a:r>
              <a:rPr lang="en-US" sz="1400" b="1" dirty="0">
                <a:latin typeface="Calibri" panose="020F0502020204030204" pitchFamily="34" charset="0"/>
              </a:rPr>
              <a:t>[Failure Event / Mile * Year]</a:t>
            </a:r>
            <a:endParaRPr lang="en-US" sz="1400" b="1" dirty="0">
              <a:latin typeface="Times New Roman" panose="02020603050405020304" pitchFamily="18" charset="0"/>
              <a:ea typeface="Calibri" panose="020F0502020204030204" pitchFamily="34" charset="0"/>
            </a:endParaRPr>
          </a:p>
          <a:p>
            <a:pPr marL="228600" marR="0">
              <a:spcBef>
                <a:spcPts val="0"/>
              </a:spcBef>
              <a:spcAft>
                <a:spcPts val="300"/>
              </a:spcAft>
            </a:pPr>
            <a:endParaRPr lang="en-US" sz="900" b="1" dirty="0">
              <a:latin typeface="Times New Roman" panose="02020603050405020304" pitchFamily="18" charset="0"/>
              <a:ea typeface="Calibri" panose="020F0502020204030204" pitchFamily="34" charset="0"/>
            </a:endParaRPr>
          </a:p>
          <a:p>
            <a:pPr marL="685800" lvl="1">
              <a:spcAft>
                <a:spcPts val="300"/>
              </a:spcAft>
            </a:pPr>
            <a:r>
              <a:rPr lang="en-US" dirty="0">
                <a:latin typeface="Calibri" panose="020F0502020204030204" pitchFamily="34" charset="0"/>
                <a:ea typeface="Calibri" panose="020F0502020204030204" pitchFamily="34" charset="0"/>
              </a:rPr>
              <a:t>POF</a:t>
            </a:r>
            <a:r>
              <a:rPr lang="en-US" baseline="-25000" dirty="0">
                <a:latin typeface="Calibri" panose="020F0502020204030204" pitchFamily="34" charset="0"/>
                <a:ea typeface="Calibri" panose="020F0502020204030204" pitchFamily="34" charset="0"/>
              </a:rPr>
              <a:t>time_ind</a:t>
            </a:r>
            <a:r>
              <a:rPr lang="en-US" dirty="0">
                <a:latin typeface="Calibri" panose="020F0502020204030204" pitchFamily="34" charset="0"/>
                <a:ea typeface="Calibri" panose="020F0502020204030204" pitchFamily="34" charset="0"/>
              </a:rPr>
              <a:t> </a:t>
            </a:r>
            <a:r>
              <a:rPr lang="en-US" dirty="0"/>
              <a:t>= (Exposure)*(1 – Mitigation)*(1- Resistance)</a:t>
            </a:r>
            <a:endParaRPr lang="en-US" dirty="0">
              <a:latin typeface="Calibri" panose="020F0502020204030204" pitchFamily="34" charset="0"/>
              <a:ea typeface="Calibri" panose="020F0502020204030204" pitchFamily="34" charset="0"/>
            </a:endParaRPr>
          </a:p>
          <a:p>
            <a:pPr marL="1371600" lvl="1" indent="-228600">
              <a:lnSpc>
                <a:spcPct val="150000"/>
              </a:lnSpc>
              <a:buFont typeface="Arial" panose="020B0604020202020204" pitchFamily="34" charset="0"/>
              <a:buChar char="•"/>
            </a:pPr>
            <a:r>
              <a:rPr lang="en-US" sz="1400" dirty="0">
                <a:latin typeface="Calibri" panose="020F0502020204030204" pitchFamily="34" charset="0"/>
                <a:ea typeface="Calibri" panose="020F0502020204030204" pitchFamily="34" charset="0"/>
              </a:rPr>
              <a:t>Exposure = [Failure Events / Year] (unmitigated attack rate)</a:t>
            </a:r>
            <a:endParaRPr lang="en-US" sz="1400" dirty="0">
              <a:latin typeface="Times New Roman" panose="02020603050405020304" pitchFamily="18" charset="0"/>
              <a:ea typeface="Calibri" panose="020F0502020204030204" pitchFamily="34" charset="0"/>
            </a:endParaRPr>
          </a:p>
          <a:p>
            <a:pPr marL="1371600" lvl="1" indent="-228600">
              <a:lnSpc>
                <a:spcPct val="150000"/>
              </a:lnSpc>
              <a:buFont typeface="Arial" panose="020B0604020202020204" pitchFamily="34" charset="0"/>
              <a:buChar char="•"/>
            </a:pPr>
            <a:r>
              <a:rPr lang="en-US" sz="1400" dirty="0">
                <a:latin typeface="Calibri" panose="020F0502020204030204" pitchFamily="34" charset="0"/>
                <a:ea typeface="Calibri" panose="020F0502020204030204" pitchFamily="34" charset="0"/>
              </a:rPr>
              <a:t>Mitigation = [% Effectiveness] (exposures prevented by mitigation measures)</a:t>
            </a:r>
            <a:endParaRPr lang="en-US" sz="1400" dirty="0">
              <a:latin typeface="Times New Roman" panose="02020603050405020304" pitchFamily="18" charset="0"/>
              <a:ea typeface="Calibri" panose="020F0502020204030204" pitchFamily="34" charset="0"/>
            </a:endParaRPr>
          </a:p>
          <a:p>
            <a:pPr marL="1371600" lvl="1" indent="-228600">
              <a:lnSpc>
                <a:spcPct val="150000"/>
              </a:lnSpc>
              <a:buFont typeface="Arial" panose="020B0604020202020204" pitchFamily="34" charset="0"/>
              <a:buChar char="•"/>
            </a:pPr>
            <a:r>
              <a:rPr lang="en-US" sz="1400" dirty="0">
                <a:latin typeface="Calibri" panose="020F0502020204030204" pitchFamily="34" charset="0"/>
                <a:ea typeface="Calibri" panose="020F0502020204030204" pitchFamily="34" charset="0"/>
              </a:rPr>
              <a:t>Resistance = [% Effective] (exposures prevented by resistance)</a:t>
            </a:r>
            <a:endParaRPr lang="en-US" sz="1400" dirty="0">
              <a:latin typeface="Times New Roman" panose="02020603050405020304" pitchFamily="18" charset="0"/>
              <a:ea typeface="Calibri" panose="020F0502020204030204" pitchFamily="34" charset="0"/>
            </a:endParaRPr>
          </a:p>
          <a:p>
            <a:pPr marL="228600" marR="0">
              <a:spcBef>
                <a:spcPts val="0"/>
              </a:spcBef>
              <a:spcAft>
                <a:spcPts val="300"/>
              </a:spcAft>
            </a:pPr>
            <a:endParaRPr lang="en-US" sz="1000" dirty="0">
              <a:latin typeface="Calibri" panose="020F0502020204030204" pitchFamily="34" charset="0"/>
              <a:ea typeface="Calibri" panose="020F0502020204030204" pitchFamily="34" charset="0"/>
            </a:endParaRPr>
          </a:p>
          <a:p>
            <a:pPr marL="685800" lvl="1">
              <a:spcAft>
                <a:spcPts val="300"/>
              </a:spcAft>
            </a:pPr>
            <a:r>
              <a:rPr lang="en-US" dirty="0">
                <a:latin typeface="Calibri" panose="020F0502020204030204" pitchFamily="34" charset="0"/>
              </a:rPr>
              <a:t>POF</a:t>
            </a:r>
            <a:r>
              <a:rPr lang="en-US" baseline="-25000" dirty="0">
                <a:latin typeface="Calibri" panose="020F0502020204030204" pitchFamily="34" charset="0"/>
              </a:rPr>
              <a:t>time_dep</a:t>
            </a:r>
            <a:r>
              <a:rPr lang="en-US" dirty="0">
                <a:latin typeface="Calibri" panose="020F0502020204030204" pitchFamily="34" charset="0"/>
              </a:rPr>
              <a:t> = 1 / TTF </a:t>
            </a:r>
            <a:endParaRPr lang="en-US" sz="1400" dirty="0">
              <a:latin typeface="Calibri" panose="020F0502020204030204" pitchFamily="34" charset="0"/>
            </a:endParaRPr>
          </a:p>
          <a:p>
            <a:pPr marL="631825" marR="0">
              <a:spcBef>
                <a:spcPts val="0"/>
              </a:spcBef>
              <a:spcAft>
                <a:spcPts val="0"/>
              </a:spcAft>
            </a:pPr>
            <a:endParaRPr lang="en-US" sz="900" dirty="0">
              <a:latin typeface="Calibri" panose="020F0502020204030204" pitchFamily="34" charset="0"/>
              <a:ea typeface="Calibri" panose="020F0502020204030204" pitchFamily="34" charset="0"/>
            </a:endParaRPr>
          </a:p>
          <a:p>
            <a:pPr marL="973138" lvl="1"/>
            <a:r>
              <a:rPr lang="en-US" sz="1400" dirty="0">
                <a:solidFill>
                  <a:srgbClr val="FF0000"/>
                </a:solidFill>
                <a:latin typeface="Calibri" panose="020F0502020204030204" pitchFamily="34" charset="0"/>
              </a:rPr>
              <a:t>TTF = Resistance / (Exposure x (1 – Mitigation))</a:t>
            </a:r>
          </a:p>
          <a:p>
            <a:pPr marL="1371600" lvl="1" indent="-228600">
              <a:lnSpc>
                <a:spcPct val="150000"/>
              </a:lnSpc>
              <a:buFont typeface="Arial" panose="020B0604020202020204" pitchFamily="34" charset="0"/>
              <a:buChar char="•"/>
            </a:pPr>
            <a:r>
              <a:rPr lang="en-US" sz="1400" dirty="0">
                <a:latin typeface="Calibri" panose="020F0502020204030204" pitchFamily="34" charset="0"/>
              </a:rPr>
              <a:t>TTF = Time-to-Failure [Years] (number of years to a failure of the pipe)</a:t>
            </a:r>
          </a:p>
          <a:p>
            <a:pPr marL="1371600" lvl="1" indent="-228600">
              <a:lnSpc>
                <a:spcPct val="150000"/>
              </a:lnSpc>
              <a:buFont typeface="Arial" panose="020B0604020202020204" pitchFamily="34" charset="0"/>
              <a:buChar char="•"/>
            </a:pPr>
            <a:r>
              <a:rPr lang="en-US" sz="1400" dirty="0">
                <a:latin typeface="Calibri" panose="020F0502020204030204" pitchFamily="34" charset="0"/>
              </a:rPr>
              <a:t>Exposure = [Mils / Year] (unmitigated attack rate)</a:t>
            </a:r>
          </a:p>
          <a:p>
            <a:pPr marL="1371600" lvl="1" indent="-228600">
              <a:lnSpc>
                <a:spcPct val="150000"/>
              </a:lnSpc>
              <a:buFont typeface="Arial" panose="020B0604020202020204" pitchFamily="34" charset="0"/>
              <a:buChar char="•"/>
            </a:pPr>
            <a:r>
              <a:rPr lang="en-US" sz="1400" dirty="0">
                <a:latin typeface="Calibri" panose="020F0502020204030204" pitchFamily="34" charset="0"/>
              </a:rPr>
              <a:t>Mitigation = [%</a:t>
            </a:r>
            <a:r>
              <a:rPr lang="en-US" sz="1400" dirty="0">
                <a:latin typeface="Calibri" panose="020F0502020204030204" pitchFamily="34" charset="0"/>
                <a:ea typeface="Calibri" panose="020F0502020204030204" pitchFamily="34" charset="0"/>
              </a:rPr>
              <a:t> Effectiveness</a:t>
            </a:r>
            <a:r>
              <a:rPr lang="en-US" sz="1400" dirty="0">
                <a:latin typeface="Calibri" panose="020F0502020204030204" pitchFamily="34" charset="0"/>
              </a:rPr>
              <a:t>] (exposures prevented by mitigation measures)</a:t>
            </a:r>
          </a:p>
          <a:p>
            <a:pPr marL="1371600" lvl="1" indent="-228600">
              <a:lnSpc>
                <a:spcPct val="150000"/>
              </a:lnSpc>
              <a:spcAft>
                <a:spcPts val="600"/>
              </a:spcAft>
              <a:buFont typeface="Arial" panose="020B0604020202020204" pitchFamily="34" charset="0"/>
              <a:buChar char="•"/>
            </a:pPr>
            <a:r>
              <a:rPr lang="en-US" sz="1400" dirty="0">
                <a:latin typeface="Calibri" panose="020F0502020204030204" pitchFamily="34" charset="0"/>
              </a:rPr>
              <a:t>Resistance [mils] (applicable pipe wall thickness)</a:t>
            </a:r>
          </a:p>
          <a:p>
            <a:pPr marL="284163" marR="0">
              <a:spcBef>
                <a:spcPts val="0"/>
              </a:spcBef>
              <a:spcAft>
                <a:spcPts val="300"/>
              </a:spcAft>
            </a:pPr>
            <a:r>
              <a:rPr lang="en-US" sz="2000" b="1" dirty="0">
                <a:latin typeface="Calibri" panose="020F0502020204030204" pitchFamily="34" charset="0"/>
              </a:rPr>
              <a:t>CONSQ = CONSEQUENCE OF FAILURE </a:t>
            </a:r>
            <a:r>
              <a:rPr lang="en-US" sz="1400" b="1" dirty="0">
                <a:latin typeface="Calibri" panose="020F0502020204030204" pitchFamily="34" charset="0"/>
              </a:rPr>
              <a:t>[$ / Failure Event]</a:t>
            </a:r>
          </a:p>
          <a:p>
            <a:pPr marL="228600" marR="0">
              <a:spcBef>
                <a:spcPts val="0"/>
              </a:spcBef>
              <a:spcAft>
                <a:spcPts val="300"/>
              </a:spcAft>
            </a:pPr>
            <a:endParaRPr lang="en-US" sz="900" b="1" dirty="0">
              <a:latin typeface="Calibri" panose="020F0502020204030204" pitchFamily="34" charset="0"/>
            </a:endParaRPr>
          </a:p>
          <a:p>
            <a:pPr marL="685800" lvl="1">
              <a:spcAft>
                <a:spcPts val="300"/>
              </a:spcAft>
            </a:pPr>
            <a:r>
              <a:rPr lang="en-US" altLang="en-US" dirty="0">
                <a:latin typeface="Calibri" panose="020F0502020204030204" pitchFamily="34" charset="0"/>
              </a:rPr>
              <a:t>CONSQ = </a:t>
            </a:r>
            <a:r>
              <a:rPr lang="en-US" dirty="0">
                <a:latin typeface="Calibri" panose="020F0502020204030204" pitchFamily="34" charset="0"/>
              </a:rPr>
              <a:t>(1-(1-Var</a:t>
            </a:r>
            <a:r>
              <a:rPr lang="en-US" baseline="-25000" dirty="0">
                <a:latin typeface="Calibri" panose="020F0502020204030204" pitchFamily="34" charset="0"/>
              </a:rPr>
              <a:t>1</a:t>
            </a:r>
            <a:r>
              <a:rPr lang="en-US" dirty="0">
                <a:latin typeface="Calibri" panose="020F0502020204030204" pitchFamily="34" charset="0"/>
              </a:rPr>
              <a:t>)*(1-Var</a:t>
            </a:r>
            <a:r>
              <a:rPr lang="en-US" baseline="-25000" dirty="0">
                <a:latin typeface="Calibri" panose="020F0502020204030204" pitchFamily="34" charset="0"/>
              </a:rPr>
              <a:t>2</a:t>
            </a:r>
            <a:r>
              <a:rPr lang="en-US" dirty="0">
                <a:latin typeface="Calibri" panose="020F0502020204030204" pitchFamily="34" charset="0"/>
              </a:rPr>
              <a:t>)*(1-Var</a:t>
            </a:r>
            <a:r>
              <a:rPr lang="en-US" baseline="-25000" dirty="0">
                <a:latin typeface="Calibri" panose="020F0502020204030204" pitchFamily="34" charset="0"/>
              </a:rPr>
              <a:t>3</a:t>
            </a:r>
            <a:r>
              <a:rPr lang="en-US" dirty="0">
                <a:latin typeface="Calibri" panose="020F0502020204030204" pitchFamily="34" charset="0"/>
              </a:rPr>
              <a:t>)*…(1-Var</a:t>
            </a:r>
            <a:r>
              <a:rPr lang="en-US" baseline="-25000" dirty="0">
                <a:latin typeface="Calibri" panose="020F0502020204030204" pitchFamily="34" charset="0"/>
              </a:rPr>
              <a:t>N</a:t>
            </a:r>
            <a:r>
              <a:rPr lang="en-US" dirty="0">
                <a:latin typeface="Calibri" panose="020F0502020204030204" pitchFamily="34" charset="0"/>
              </a:rPr>
              <a:t>)</a:t>
            </a:r>
            <a:r>
              <a:rPr lang="en-US" altLang="en-US" dirty="0">
                <a:latin typeface="Calibri" panose="020F0502020204030204" pitchFamily="34" charset="0"/>
              </a:rPr>
              <a:t>)</a:t>
            </a:r>
            <a:endParaRPr lang="en-US" altLang="en-US" sz="1600" dirty="0">
              <a:latin typeface="Calibri" panose="020F0502020204030204" pitchFamily="34" charset="0"/>
            </a:endParaRPr>
          </a:p>
          <a:p>
            <a:pPr marL="685800" lvl="1">
              <a:spcAft>
                <a:spcPts val="300"/>
              </a:spcAft>
            </a:pPr>
            <a:endParaRPr lang="en-US" sz="900" dirty="0">
              <a:solidFill>
                <a:schemeClr val="bg1"/>
              </a:solidFill>
              <a:highlight>
                <a:srgbClr val="4C4837"/>
              </a:highlight>
              <a:latin typeface="Calibri" panose="020F0502020204030204" pitchFamily="34" charset="0"/>
            </a:endParaRPr>
          </a:p>
        </p:txBody>
      </p:sp>
    </p:spTree>
    <p:extLst>
      <p:ext uri="{BB962C8B-B14F-4D97-AF65-F5344CB8AC3E}">
        <p14:creationId xmlns:p14="http://schemas.microsoft.com/office/powerpoint/2010/main" val="367485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9B5893-5C4E-42A6-9354-E4DFA16E2B87}"/>
              </a:ext>
            </a:extLst>
          </p:cNvPr>
          <p:cNvSpPr txBox="1">
            <a:spLocks/>
          </p:cNvSpPr>
          <p:nvPr/>
        </p:nvSpPr>
        <p:spPr>
          <a:xfrm>
            <a:off x="0" y="0"/>
            <a:ext cx="4466897" cy="6858000"/>
          </a:xfrm>
          <a:prstGeom prst="rect">
            <a:avLst/>
          </a:prstGeom>
          <a:solidFill>
            <a:srgbClr val="55131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pc="200" dirty="0">
                <a:solidFill>
                  <a:schemeClr val="bg1"/>
                </a:solidFill>
              </a:rPr>
              <a:t>PROBABILITY</a:t>
            </a:r>
          </a:p>
          <a:p>
            <a:r>
              <a:rPr lang="en-US" spc="200" dirty="0">
                <a:solidFill>
                  <a:srgbClr val="A09C89"/>
                </a:solidFill>
              </a:rPr>
              <a:t>OF FAILURE</a:t>
            </a:r>
          </a:p>
        </p:txBody>
      </p:sp>
      <p:graphicFrame>
        <p:nvGraphicFramePr>
          <p:cNvPr id="7" name="Rectangle 3">
            <a:extLst>
              <a:ext uri="{FF2B5EF4-FFF2-40B4-BE49-F238E27FC236}">
                <a16:creationId xmlns:a16="http://schemas.microsoft.com/office/drawing/2014/main" id="{9032E420-014D-49E4-95C2-64A1C5612F68}"/>
              </a:ext>
            </a:extLst>
          </p:cNvPr>
          <p:cNvGraphicFramePr>
            <a:graphicFrameLocks/>
          </p:cNvGraphicFramePr>
          <p:nvPr>
            <p:extLst>
              <p:ext uri="{D42A27DB-BD31-4B8C-83A1-F6EECF244321}">
                <p14:modId xmlns:p14="http://schemas.microsoft.com/office/powerpoint/2010/main" val="2850654322"/>
              </p:ext>
            </p:extLst>
          </p:nvPr>
        </p:nvGraphicFramePr>
        <p:xfrm>
          <a:off x="5163113" y="945590"/>
          <a:ext cx="6269037"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2" descr="https://photos-2.dropbox.com/t/2/AAA9yRnp-zfqbc9UGv3Iz_d04XXhNGjLEvno55tVlLhs2Q/12/26805969/png/32x32/3/1486155600/0/2/IS_Logo_Color.png/EOjFmBQY1NcLIAcoBw/qulrDtanCh2dBEB3utYWyT_Lg9d0vWTIOosq-6_Tle4?dl=0&amp;size=2048x1536&amp;size_mode=3">
            <a:extLst>
              <a:ext uri="{FF2B5EF4-FFF2-40B4-BE49-F238E27FC236}">
                <a16:creationId xmlns:a16="http://schemas.microsoft.com/office/drawing/2014/main" id="{2BE71B97-F4B7-423D-9F07-31B77FDEB6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56249" y="6"/>
            <a:ext cx="2721480" cy="672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99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585004F-0D24-4444-8B3A-AE22DDC58ACE}"/>
              </a:ext>
            </a:extLst>
          </p:cNvPr>
          <p:cNvSpPr>
            <a:spLocks noGrp="1" noChangeArrowheads="1"/>
          </p:cNvSpPr>
          <p:nvPr>
            <p:ph type="title" idx="4294967295"/>
          </p:nvPr>
        </p:nvSpPr>
        <p:spPr>
          <a:xfrm>
            <a:off x="0" y="642938"/>
            <a:ext cx="3371850" cy="5502275"/>
          </a:xfrm>
        </p:spPr>
        <p:txBody>
          <a:bodyPr>
            <a:normAutofit/>
          </a:bodyPr>
          <a:lstStyle/>
          <a:p>
            <a:pPr>
              <a:defRPr/>
            </a:pPr>
            <a:r>
              <a:rPr lang="en-US" dirty="0">
                <a:solidFill>
                  <a:srgbClr val="FFFFFF"/>
                </a:solidFill>
              </a:rPr>
              <a:t>Individual Threat Scores</a:t>
            </a:r>
          </a:p>
        </p:txBody>
      </p:sp>
      <p:graphicFrame>
        <p:nvGraphicFramePr>
          <p:cNvPr id="11269" name="Rectangle 3"/>
          <p:cNvGraphicFramePr>
            <a:graphicFrameLocks noGrp="1"/>
          </p:cNvGraphicFramePr>
          <p:nvPr>
            <p:ph idx="4294967295"/>
            <p:extLst>
              <p:ext uri="{D42A27DB-BD31-4B8C-83A1-F6EECF244321}">
                <p14:modId xmlns:p14="http://schemas.microsoft.com/office/powerpoint/2010/main" val="1787018925"/>
              </p:ext>
            </p:extLst>
          </p:nvPr>
        </p:nvGraphicFramePr>
        <p:xfrm>
          <a:off x="5163113" y="945590"/>
          <a:ext cx="6269037"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3">
            <a:extLst>
              <a:ext uri="{FF2B5EF4-FFF2-40B4-BE49-F238E27FC236}">
                <a16:creationId xmlns:a16="http://schemas.microsoft.com/office/drawing/2014/main" id="{8451C780-4158-462D-B087-AED58E65D122}"/>
              </a:ext>
            </a:extLst>
          </p:cNvPr>
          <p:cNvSpPr txBox="1">
            <a:spLocks/>
          </p:cNvSpPr>
          <p:nvPr/>
        </p:nvSpPr>
        <p:spPr>
          <a:xfrm>
            <a:off x="0" y="0"/>
            <a:ext cx="4466897" cy="6858000"/>
          </a:xfrm>
          <a:prstGeom prst="rect">
            <a:avLst/>
          </a:prstGeom>
          <a:solidFill>
            <a:srgbClr val="55131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pc="200" dirty="0">
                <a:solidFill>
                  <a:schemeClr val="bg1"/>
                </a:solidFill>
              </a:rPr>
              <a:t>INDIVIDUAL </a:t>
            </a:r>
            <a:r>
              <a:rPr lang="en-US" spc="200" dirty="0">
                <a:solidFill>
                  <a:srgbClr val="A09C89"/>
                </a:solidFill>
              </a:rPr>
              <a:t>THREAT SCORES</a:t>
            </a:r>
          </a:p>
        </p:txBody>
      </p:sp>
      <p:pic>
        <p:nvPicPr>
          <p:cNvPr id="8" name="Picture 2" descr="https://photos-2.dropbox.com/t/2/AAA9yRnp-zfqbc9UGv3Iz_d04XXhNGjLEvno55tVlLhs2Q/12/26805969/png/32x32/3/1486155600/0/2/IS_Logo_Color.png/EOjFmBQY1NcLIAcoBw/qulrDtanCh2dBEB3utYWyT_Lg9d0vWTIOosq-6_Tle4?dl=0&amp;size=2048x1536&amp;size_mode=3">
            <a:extLst>
              <a:ext uri="{FF2B5EF4-FFF2-40B4-BE49-F238E27FC236}">
                <a16:creationId xmlns:a16="http://schemas.microsoft.com/office/drawing/2014/main" id="{9829D501-BF72-473F-86A9-200616AFA40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56249" y="6"/>
            <a:ext cx="2721480" cy="672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73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4466897" cy="6858000"/>
          </a:xfrm>
          <a:prstGeom prst="rect">
            <a:avLst/>
          </a:prstGeom>
          <a:solidFill>
            <a:srgbClr val="55131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400" spc="200" dirty="0">
                <a:solidFill>
                  <a:schemeClr val="bg1"/>
                </a:solidFill>
              </a:rPr>
              <a:t>RISK ANALYSIS -</a:t>
            </a:r>
          </a:p>
          <a:p>
            <a:r>
              <a:rPr lang="en-US" sz="2800" spc="200" dirty="0">
                <a:solidFill>
                  <a:srgbClr val="A09C89"/>
                </a:solidFill>
              </a:rPr>
              <a:t>QRA Algorithm Basis –</a:t>
            </a:r>
          </a:p>
          <a:p>
            <a:r>
              <a:rPr lang="en-US" sz="2800" spc="200" dirty="0">
                <a:solidFill>
                  <a:srgbClr val="A09C89"/>
                </a:solidFill>
              </a:rPr>
              <a:t>Exposure “Rates”</a:t>
            </a:r>
          </a:p>
        </p:txBody>
      </p:sp>
      <p:pic>
        <p:nvPicPr>
          <p:cNvPr id="26" name="Picture 2" descr="https://photos-2.dropbox.com/t/2/AAA9yRnp-zfqbc9UGv3Iz_d04XXhNGjLEvno55tVlLhs2Q/12/26805969/png/32x32/3/1486155600/0/2/IS_Logo_Color.png/EOjFmBQY1NcLIAcoBw/qulrDtanCh2dBEB3utYWyT_Lg9d0vWTIOosq-6_Tle4?dl=0&amp;size=2048x1536&amp;size_mod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6249" y="6"/>
            <a:ext cx="2721480" cy="67265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78D6B2C3-5B23-49BA-9FAA-16DA3318B7B7}"/>
              </a:ext>
            </a:extLst>
          </p:cNvPr>
          <p:cNvSpPr>
            <a:spLocks noGrp="1" noRot="1" noChangeArrowheads="1"/>
          </p:cNvSpPr>
          <p:nvPr>
            <p:ph type="title"/>
          </p:nvPr>
        </p:nvSpPr>
        <p:spPr>
          <a:xfrm>
            <a:off x="4466897" y="629628"/>
            <a:ext cx="7601608" cy="719729"/>
          </a:xfrm>
        </p:spPr>
        <p:txBody>
          <a:bodyPr>
            <a:normAutofit fontScale="90000"/>
          </a:bodyPr>
          <a:lstStyle/>
          <a:p>
            <a:pPr>
              <a:lnSpc>
                <a:spcPct val="150000"/>
              </a:lnSpc>
            </a:pPr>
            <a:r>
              <a:rPr lang="en-US" altLang="en-US" sz="2700" b="1" dirty="0">
                <a:latin typeface="+mn-lt"/>
              </a:rPr>
              <a:t>Pipeline &amp; Facility Integrity Manager (PFIM</a:t>
            </a:r>
            <a:r>
              <a:rPr lang="en-US" altLang="en-US" sz="2700" b="1" dirty="0">
                <a:latin typeface="+mn-lt"/>
                <a:cs typeface="Calibri" panose="020F0502020204030204" pitchFamily="34" charset="0"/>
              </a:rPr>
              <a:t>™</a:t>
            </a:r>
            <a:r>
              <a:rPr lang="en-US" altLang="en-US" sz="2700" b="1" dirty="0">
                <a:latin typeface="+mn-lt"/>
              </a:rPr>
              <a:t>)</a:t>
            </a:r>
            <a:br>
              <a:rPr lang="en-US" altLang="en-US" sz="2700" b="1" dirty="0">
                <a:latin typeface="+mn-lt"/>
              </a:rPr>
            </a:br>
            <a:r>
              <a:rPr lang="en-US" altLang="en-US" sz="1800" b="1" dirty="0">
                <a:latin typeface="+mn-lt"/>
              </a:rPr>
              <a:t>          </a:t>
            </a:r>
            <a:r>
              <a:rPr lang="en-US" altLang="en-US" sz="2000" b="1" dirty="0">
                <a:latin typeface="+mn-lt"/>
              </a:rPr>
              <a:t>Algorithm Development Approach – Exposure Determination</a:t>
            </a:r>
          </a:p>
        </p:txBody>
      </p:sp>
      <p:pic>
        <p:nvPicPr>
          <p:cNvPr id="33" name="Picture 32" descr="Diagram&#10;&#10;Description automatically generated">
            <a:extLst>
              <a:ext uri="{FF2B5EF4-FFF2-40B4-BE49-F238E27FC236}">
                <a16:creationId xmlns:a16="http://schemas.microsoft.com/office/drawing/2014/main" id="{971786D0-9A3A-4C80-A5B8-0FB2ED47064E}"/>
              </a:ext>
            </a:extLst>
          </p:cNvPr>
          <p:cNvPicPr>
            <a:picLocks noChangeAspect="1"/>
          </p:cNvPicPr>
          <p:nvPr/>
        </p:nvPicPr>
        <p:blipFill rotWithShape="1">
          <a:blip r:embed="rId4">
            <a:extLst>
              <a:ext uri="{28A0092B-C50C-407E-A947-70E740481C1C}">
                <a14:useLocalDpi xmlns:a14="http://schemas.microsoft.com/office/drawing/2010/main" val="0"/>
              </a:ext>
            </a:extLst>
          </a:blip>
          <a:srcRect l="3270" t="2222" r="2732" b="4315"/>
          <a:stretch/>
        </p:blipFill>
        <p:spPr>
          <a:xfrm>
            <a:off x="6545720" y="2943677"/>
            <a:ext cx="4627656" cy="3785040"/>
          </a:xfrm>
          <a:prstGeom prst="rect">
            <a:avLst/>
          </a:prstGeom>
        </p:spPr>
      </p:pic>
      <p:sp>
        <p:nvSpPr>
          <p:cNvPr id="31" name="Rectangle 3">
            <a:extLst>
              <a:ext uri="{FF2B5EF4-FFF2-40B4-BE49-F238E27FC236}">
                <a16:creationId xmlns:a16="http://schemas.microsoft.com/office/drawing/2014/main" id="{257CA519-2C49-46F9-8136-3BE682118CEE}"/>
              </a:ext>
            </a:extLst>
          </p:cNvPr>
          <p:cNvSpPr txBox="1">
            <a:spLocks noChangeArrowheads="1"/>
          </p:cNvSpPr>
          <p:nvPr/>
        </p:nvSpPr>
        <p:spPr>
          <a:xfrm>
            <a:off x="5142801" y="1562980"/>
            <a:ext cx="6264547" cy="1770151"/>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strike="noStrike"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strike="noStrike"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strike="noStrike"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strike="noStrike"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strike="noStrike"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200" dirty="0"/>
              <a:t>Threat Exposure based on “Attack Rate(s)”:</a:t>
            </a:r>
          </a:p>
          <a:p>
            <a:pPr lvl="1"/>
            <a:r>
              <a:rPr lang="en-US" altLang="en-US" sz="1800" dirty="0"/>
              <a:t>Corrosion MPY (EC, IC)</a:t>
            </a:r>
          </a:p>
          <a:p>
            <a:pPr lvl="1"/>
            <a:r>
              <a:rPr lang="en-US" altLang="en-US" sz="1800" dirty="0"/>
              <a:t>Cracking MPY (SCC, MFG)</a:t>
            </a:r>
          </a:p>
          <a:p>
            <a:pPr lvl="1"/>
            <a:r>
              <a:rPr lang="en-US" altLang="en-US" sz="1800" dirty="0"/>
              <a:t>Events per Mile-Year (IO, EQ, </a:t>
            </a:r>
            <a:r>
              <a:rPr lang="en-US" altLang="en-US" sz="1800" dirty="0">
                <a:solidFill>
                  <a:srgbClr val="FF0000"/>
                </a:solidFill>
              </a:rPr>
              <a:t>CONS*</a:t>
            </a:r>
            <a:r>
              <a:rPr lang="en-US" altLang="en-US" sz="1800" dirty="0"/>
              <a:t>, </a:t>
            </a:r>
            <a:r>
              <a:rPr lang="en-US" altLang="en-US" sz="1800" dirty="0">
                <a:solidFill>
                  <a:srgbClr val="FF0000"/>
                </a:solidFill>
              </a:rPr>
              <a:t>WOF*</a:t>
            </a:r>
            <a:r>
              <a:rPr lang="en-US" altLang="en-US" sz="1800" dirty="0"/>
              <a:t>, </a:t>
            </a:r>
            <a:r>
              <a:rPr lang="en-US" altLang="en-US" sz="1800" dirty="0">
                <a:solidFill>
                  <a:srgbClr val="FF0000"/>
                </a:solidFill>
              </a:rPr>
              <a:t>TP*</a:t>
            </a:r>
            <a:r>
              <a:rPr lang="en-US" altLang="en-US" sz="1800" dirty="0"/>
              <a:t>)</a:t>
            </a:r>
          </a:p>
          <a:p>
            <a:r>
              <a:rPr lang="en-US" altLang="en-US" sz="2200" dirty="0"/>
              <a:t>PFIM™ Algorithm will allow user to set “Logic Filters” to choose</a:t>
            </a:r>
          </a:p>
          <a:p>
            <a:pPr lvl="1"/>
            <a:r>
              <a:rPr lang="en-US" altLang="en-US" sz="1800" dirty="0"/>
              <a:t>Calculated (ADM™, SafeSeam™)</a:t>
            </a:r>
          </a:p>
          <a:p>
            <a:pPr lvl="1"/>
            <a:r>
              <a:rPr lang="en-US" altLang="en-US" sz="1800" dirty="0"/>
              <a:t>Estimated by “Rate” algorithm</a:t>
            </a:r>
          </a:p>
          <a:p>
            <a:pPr lvl="1"/>
            <a:r>
              <a:rPr lang="en-US" altLang="en-US" sz="1800" dirty="0"/>
              <a:t>SME Determined (Outside source or expert opinion)</a:t>
            </a:r>
          </a:p>
        </p:txBody>
      </p:sp>
    </p:spTree>
    <p:extLst>
      <p:ext uri="{BB962C8B-B14F-4D97-AF65-F5344CB8AC3E}">
        <p14:creationId xmlns:p14="http://schemas.microsoft.com/office/powerpoint/2010/main" val="449710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10B2C-14E3-D9EB-1AFA-1768CD37222B}"/>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E71E53BE-5AE7-6B77-4453-5D8B6A0AC294}"/>
              </a:ext>
            </a:extLst>
          </p:cNvPr>
          <p:cNvSpPr txBox="1"/>
          <p:nvPr/>
        </p:nvSpPr>
        <p:spPr>
          <a:xfrm>
            <a:off x="0" y="2883369"/>
            <a:ext cx="12192000" cy="1477328"/>
          </a:xfrm>
          <a:prstGeom prst="rect">
            <a:avLst/>
          </a:prstGeom>
          <a:noFill/>
        </p:spPr>
        <p:txBody>
          <a:bodyPr wrap="square" rtlCol="0">
            <a:spAutoFit/>
          </a:bodyPr>
          <a:lstStyle/>
          <a:p>
            <a:pPr algn="ctr"/>
            <a:r>
              <a:rPr lang="en-US" sz="5400" dirty="0">
                <a:solidFill>
                  <a:schemeClr val="bg1"/>
                </a:solidFill>
                <a:effectLst>
                  <a:outerShdw blurRad="63500" dist="63500" dir="5400000" algn="t" rotWithShape="0">
                    <a:prstClr val="black">
                      <a:alpha val="45000"/>
                    </a:prstClr>
                  </a:outerShdw>
                </a:effectLst>
                <a:latin typeface="Gotham Book" panose="02000504050000020004" pitchFamily="2" charset="0"/>
              </a:rPr>
              <a:t>Risk Analysis</a:t>
            </a:r>
          </a:p>
          <a:p>
            <a:pPr algn="ctr"/>
            <a:r>
              <a:rPr lang="en-US" sz="3600" dirty="0">
                <a:solidFill>
                  <a:schemeClr val="bg1"/>
                </a:solidFill>
                <a:effectLst>
                  <a:outerShdw blurRad="63500" dist="63500" dir="5400000" algn="t" rotWithShape="0">
                    <a:prstClr val="black">
                      <a:alpha val="45000"/>
                    </a:prstClr>
                  </a:outerShdw>
                </a:effectLst>
                <a:latin typeface="Gotham Book" panose="02000504050000020004" pitchFamily="2" charset="0"/>
              </a:rPr>
              <a:t>Risk Theory</a:t>
            </a:r>
          </a:p>
        </p:txBody>
      </p:sp>
    </p:spTree>
    <p:extLst>
      <p:ext uri="{BB962C8B-B14F-4D97-AF65-F5344CB8AC3E}">
        <p14:creationId xmlns:p14="http://schemas.microsoft.com/office/powerpoint/2010/main" val="1374391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lowchart: Direct Access Storage 26">
            <a:extLst>
              <a:ext uri="{FF2B5EF4-FFF2-40B4-BE49-F238E27FC236}">
                <a16:creationId xmlns:a16="http://schemas.microsoft.com/office/drawing/2014/main" id="{00A3191A-5C14-42FF-A7EF-7212A8E5CFE6}"/>
              </a:ext>
            </a:extLst>
          </p:cNvPr>
          <p:cNvSpPr/>
          <p:nvPr/>
        </p:nvSpPr>
        <p:spPr>
          <a:xfrm rot="518868">
            <a:off x="4946522" y="5484608"/>
            <a:ext cx="3336051" cy="986274"/>
          </a:xfrm>
          <a:prstGeom prst="flowChartMagneticDrum">
            <a:avLst/>
          </a:prstGeom>
          <a:solidFill>
            <a:srgbClr val="A09C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3"/>
          <p:cNvSpPr txBox="1">
            <a:spLocks/>
          </p:cNvSpPr>
          <p:nvPr/>
        </p:nvSpPr>
        <p:spPr>
          <a:xfrm>
            <a:off x="0" y="0"/>
            <a:ext cx="4466897" cy="6858000"/>
          </a:xfrm>
          <a:prstGeom prst="rect">
            <a:avLst/>
          </a:prstGeom>
          <a:solidFill>
            <a:srgbClr val="55131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400" spc="200" dirty="0">
                <a:solidFill>
                  <a:schemeClr val="bg1"/>
                </a:solidFill>
              </a:rPr>
              <a:t>RISK ANALYSIS -</a:t>
            </a:r>
          </a:p>
          <a:p>
            <a:r>
              <a:rPr lang="en-US" sz="2800" spc="200" dirty="0">
                <a:solidFill>
                  <a:srgbClr val="A09C89"/>
                </a:solidFill>
              </a:rPr>
              <a:t>QRA Algorithm Basis –</a:t>
            </a:r>
          </a:p>
          <a:p>
            <a:r>
              <a:rPr lang="en-US" sz="2800" spc="200" dirty="0">
                <a:solidFill>
                  <a:srgbClr val="A09C89"/>
                </a:solidFill>
              </a:rPr>
              <a:t>Exposure “Rates”</a:t>
            </a:r>
          </a:p>
        </p:txBody>
      </p:sp>
      <p:pic>
        <p:nvPicPr>
          <p:cNvPr id="26" name="Picture 2" descr="https://photos-2.dropbox.com/t/2/AAA9yRnp-zfqbc9UGv3Iz_d04XXhNGjLEvno55tVlLhs2Q/12/26805969/png/32x32/3/1486155600/0/2/IS_Logo_Color.png/EOjFmBQY1NcLIAcoBw/qulrDtanCh2dBEB3utYWyT_Lg9d0vWTIOosq-6_Tle4?dl=0&amp;size=2048x1536&amp;size_mod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6249" y="6"/>
            <a:ext cx="2721480" cy="67265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78D6B2C3-5B23-49BA-9FAA-16DA3318B7B7}"/>
              </a:ext>
            </a:extLst>
          </p:cNvPr>
          <p:cNvSpPr>
            <a:spLocks noGrp="1" noRot="1" noChangeArrowheads="1"/>
          </p:cNvSpPr>
          <p:nvPr>
            <p:ph type="title"/>
          </p:nvPr>
        </p:nvSpPr>
        <p:spPr>
          <a:xfrm>
            <a:off x="4466897" y="804264"/>
            <a:ext cx="7601608" cy="719729"/>
          </a:xfrm>
        </p:spPr>
        <p:txBody>
          <a:bodyPr>
            <a:normAutofit fontScale="90000"/>
          </a:bodyPr>
          <a:lstStyle/>
          <a:p>
            <a:r>
              <a:rPr lang="en-US" altLang="en-US" sz="2700" b="1" dirty="0">
                <a:latin typeface="+mn-lt"/>
              </a:rPr>
              <a:t>Pipeline &amp; Facility Integrity Manager (PFIM</a:t>
            </a:r>
            <a:r>
              <a:rPr lang="en-US" altLang="en-US" sz="2700" b="1" dirty="0">
                <a:latin typeface="+mn-lt"/>
                <a:cs typeface="Calibri" panose="020F0502020204030204" pitchFamily="34" charset="0"/>
              </a:rPr>
              <a:t>™</a:t>
            </a:r>
            <a:r>
              <a:rPr lang="en-US" altLang="en-US" sz="2700" b="1" dirty="0">
                <a:latin typeface="+mn-lt"/>
              </a:rPr>
              <a:t>)</a:t>
            </a:r>
            <a:br>
              <a:rPr lang="en-US" altLang="en-US" sz="2700" b="1" dirty="0">
                <a:latin typeface="+mn-lt"/>
              </a:rPr>
            </a:br>
            <a:br>
              <a:rPr lang="en-US" altLang="en-US" sz="1800" b="1" dirty="0">
                <a:latin typeface="+mn-lt"/>
              </a:rPr>
            </a:br>
            <a:r>
              <a:rPr lang="en-US" altLang="en-US" sz="1800" b="1" dirty="0">
                <a:latin typeface="+mn-lt"/>
              </a:rPr>
              <a:t>    </a:t>
            </a:r>
            <a:r>
              <a:rPr lang="en-US" altLang="en-US" sz="2000" b="1" dirty="0">
                <a:latin typeface="+mn-lt"/>
              </a:rPr>
              <a:t>Algorithm Development Approach – </a:t>
            </a:r>
            <a:r>
              <a:rPr lang="en-US" altLang="en-US" sz="2000" b="1" u="sng" dirty="0">
                <a:solidFill>
                  <a:srgbClr val="55131C"/>
                </a:solidFill>
                <a:latin typeface="+mn-lt"/>
              </a:rPr>
              <a:t>CORROSION</a:t>
            </a:r>
            <a:r>
              <a:rPr lang="en-US" altLang="en-US" sz="2000" b="1" dirty="0">
                <a:latin typeface="+mn-lt"/>
              </a:rPr>
              <a:t> Exposure</a:t>
            </a:r>
          </a:p>
        </p:txBody>
      </p:sp>
      <p:sp>
        <p:nvSpPr>
          <p:cNvPr id="5" name="Rectangle 3">
            <a:extLst>
              <a:ext uri="{FF2B5EF4-FFF2-40B4-BE49-F238E27FC236}">
                <a16:creationId xmlns:a16="http://schemas.microsoft.com/office/drawing/2014/main" id="{141A6585-2D67-4C9E-B185-38D91AA9F923}"/>
              </a:ext>
            </a:extLst>
          </p:cNvPr>
          <p:cNvSpPr txBox="1">
            <a:spLocks noChangeArrowheads="1"/>
          </p:cNvSpPr>
          <p:nvPr/>
        </p:nvSpPr>
        <p:spPr>
          <a:xfrm>
            <a:off x="4743080" y="1737614"/>
            <a:ext cx="4651395" cy="13188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strike="noStrike"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strike="noStrike"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strike="noStrike"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strike="noStrike"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strike="noStrike"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600" dirty="0"/>
              <a:t>ADM™ </a:t>
            </a:r>
            <a:r>
              <a:rPr lang="en-US" altLang="en-US" sz="1600" b="1" u="sng" dirty="0">
                <a:solidFill>
                  <a:srgbClr val="55131C"/>
                </a:solidFill>
              </a:rPr>
              <a:t>Calculated</a:t>
            </a:r>
            <a:r>
              <a:rPr lang="en-US" altLang="en-US" sz="1600" dirty="0"/>
              <a:t> corrosion growth rate(s):</a:t>
            </a:r>
          </a:p>
          <a:p>
            <a:pPr lvl="1"/>
            <a:r>
              <a:rPr lang="en-US" altLang="en-US" sz="1400" dirty="0"/>
              <a:t>Global</a:t>
            </a:r>
          </a:p>
          <a:p>
            <a:pPr lvl="1"/>
            <a:r>
              <a:rPr lang="en-US" altLang="en-US" sz="1400" dirty="0"/>
              <a:t>Joint to joint</a:t>
            </a:r>
          </a:p>
          <a:p>
            <a:pPr lvl="2">
              <a:buFont typeface="Courier New" panose="02070309020205020404" pitchFamily="49" charset="0"/>
              <a:buChar char="o"/>
            </a:pPr>
            <a:r>
              <a:rPr lang="en-US" altLang="en-US" sz="1000" dirty="0"/>
              <a:t>Girth Joint to Girth Joint</a:t>
            </a:r>
          </a:p>
          <a:p>
            <a:pPr lvl="1"/>
            <a:r>
              <a:rPr lang="en-US" altLang="en-US" sz="1400" dirty="0"/>
              <a:t>Anomaly to anomaly</a:t>
            </a:r>
          </a:p>
        </p:txBody>
      </p:sp>
      <p:sp>
        <p:nvSpPr>
          <p:cNvPr id="2" name="Flowchart: Direct Access Storage 1">
            <a:extLst>
              <a:ext uri="{FF2B5EF4-FFF2-40B4-BE49-F238E27FC236}">
                <a16:creationId xmlns:a16="http://schemas.microsoft.com/office/drawing/2014/main" id="{AFCB4FAC-3518-433C-B365-7EF6AA214853}"/>
              </a:ext>
            </a:extLst>
          </p:cNvPr>
          <p:cNvSpPr/>
          <p:nvPr/>
        </p:nvSpPr>
        <p:spPr>
          <a:xfrm rot="518868">
            <a:off x="4882610" y="4049101"/>
            <a:ext cx="3336051" cy="986274"/>
          </a:xfrm>
          <a:prstGeom prst="flowChartMagneticDrum">
            <a:avLst/>
          </a:prstGeom>
          <a:solidFill>
            <a:srgbClr val="A09C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un 8">
            <a:extLst>
              <a:ext uri="{FF2B5EF4-FFF2-40B4-BE49-F238E27FC236}">
                <a16:creationId xmlns:a16="http://schemas.microsoft.com/office/drawing/2014/main" id="{A283687F-8750-4140-8374-13C2049873E4}"/>
              </a:ext>
            </a:extLst>
          </p:cNvPr>
          <p:cNvSpPr/>
          <p:nvPr/>
        </p:nvSpPr>
        <p:spPr>
          <a:xfrm>
            <a:off x="6144432" y="4364504"/>
            <a:ext cx="88815" cy="81981"/>
          </a:xfrm>
          <a:prstGeom prst="su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un 11">
            <a:extLst>
              <a:ext uri="{FF2B5EF4-FFF2-40B4-BE49-F238E27FC236}">
                <a16:creationId xmlns:a16="http://schemas.microsoft.com/office/drawing/2014/main" id="{188E40F3-7F60-48F4-8156-EEFCDE628595}"/>
              </a:ext>
            </a:extLst>
          </p:cNvPr>
          <p:cNvSpPr/>
          <p:nvPr/>
        </p:nvSpPr>
        <p:spPr>
          <a:xfrm>
            <a:off x="5912550" y="5845359"/>
            <a:ext cx="88815" cy="81981"/>
          </a:xfrm>
          <a:prstGeom prst="su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a:extLst>
              <a:ext uri="{FF2B5EF4-FFF2-40B4-BE49-F238E27FC236}">
                <a16:creationId xmlns:a16="http://schemas.microsoft.com/office/drawing/2014/main" id="{341D1644-551B-40AB-89A7-7AA5A16210DF}"/>
              </a:ext>
            </a:extLst>
          </p:cNvPr>
          <p:cNvCxnSpPr>
            <a:cxnSpLocks/>
            <a:stCxn id="9" idx="1"/>
          </p:cNvCxnSpPr>
          <p:nvPr/>
        </p:nvCxnSpPr>
        <p:spPr>
          <a:xfrm flipH="1" flipV="1">
            <a:off x="5318453" y="4263605"/>
            <a:ext cx="825979" cy="141890"/>
          </a:xfrm>
          <a:prstGeom prst="line">
            <a:avLst/>
          </a:prstGeom>
          <a:ln w="12700">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7FD506-051C-46C6-B05F-30433CDD6033}"/>
              </a:ext>
            </a:extLst>
          </p:cNvPr>
          <p:cNvCxnSpPr>
            <a:cxnSpLocks/>
            <a:stCxn id="12" idx="1"/>
          </p:cNvCxnSpPr>
          <p:nvPr/>
        </p:nvCxnSpPr>
        <p:spPr>
          <a:xfrm flipH="1" flipV="1">
            <a:off x="5318453" y="5778160"/>
            <a:ext cx="594097" cy="108190"/>
          </a:xfrm>
          <a:prstGeom prst="line">
            <a:avLst/>
          </a:prstGeom>
          <a:ln w="12700">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21605C1-8AF9-4309-8532-397B2FD24963}"/>
              </a:ext>
            </a:extLst>
          </p:cNvPr>
          <p:cNvCxnSpPr>
            <a:cxnSpLocks/>
          </p:cNvCxnSpPr>
          <p:nvPr/>
        </p:nvCxnSpPr>
        <p:spPr>
          <a:xfrm>
            <a:off x="5318453" y="4263605"/>
            <a:ext cx="0" cy="1663735"/>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8B6D3C9-07D6-46B6-8C11-7AB998AE1420}"/>
              </a:ext>
            </a:extLst>
          </p:cNvPr>
          <p:cNvCxnSpPr>
            <a:cxnSpLocks/>
          </p:cNvCxnSpPr>
          <p:nvPr/>
        </p:nvCxnSpPr>
        <p:spPr>
          <a:xfrm>
            <a:off x="7734734" y="4659352"/>
            <a:ext cx="0" cy="174144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2D1C7A4-A252-4209-ADFA-1500905541F6}"/>
              </a:ext>
            </a:extLst>
          </p:cNvPr>
          <p:cNvCxnSpPr>
            <a:cxnSpLocks/>
          </p:cNvCxnSpPr>
          <p:nvPr/>
        </p:nvCxnSpPr>
        <p:spPr>
          <a:xfrm flipH="1">
            <a:off x="5976462" y="4480065"/>
            <a:ext cx="202085" cy="1298095"/>
          </a:xfrm>
          <a:prstGeom prst="line">
            <a:avLst/>
          </a:prstGeom>
          <a:ln w="12700">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ectangle 3">
            <a:extLst>
              <a:ext uri="{FF2B5EF4-FFF2-40B4-BE49-F238E27FC236}">
                <a16:creationId xmlns:a16="http://schemas.microsoft.com/office/drawing/2014/main" id="{0B05D149-B2A3-41E7-9652-4AB25FCF3ACA}"/>
              </a:ext>
            </a:extLst>
          </p:cNvPr>
          <p:cNvSpPr txBox="1">
            <a:spLocks noChangeArrowheads="1"/>
          </p:cNvSpPr>
          <p:nvPr/>
        </p:nvSpPr>
        <p:spPr>
          <a:xfrm>
            <a:off x="8337758" y="3744588"/>
            <a:ext cx="3890513" cy="24095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strike="noStrike"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strike="noStrike"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strike="noStrike"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strike="noStrike"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strike="noStrike"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600" dirty="0"/>
              <a:t>ILI Run on 16” x 0.250” wt. crude pipeline</a:t>
            </a:r>
          </a:p>
          <a:p>
            <a:pPr marL="573088" lvl="1" indent="-231775"/>
            <a:r>
              <a:rPr lang="en-US" altLang="en-US" sz="1400" dirty="0"/>
              <a:t>2018 MFL</a:t>
            </a:r>
          </a:p>
          <a:p>
            <a:pPr marL="744538" lvl="2" indent="-171450">
              <a:buFont typeface="Courier New" panose="02070309020205020404" pitchFamily="49" charset="0"/>
              <a:buChar char="o"/>
            </a:pPr>
            <a:r>
              <a:rPr lang="en-US" altLang="en-US" sz="1000" dirty="0"/>
              <a:t>20% metal loss anomaly (0.200” remaining wt.)</a:t>
            </a:r>
          </a:p>
          <a:p>
            <a:pPr marL="573088" lvl="1" indent="-231775"/>
            <a:r>
              <a:rPr lang="en-US" altLang="en-US" sz="1400" dirty="0"/>
              <a:t>2023 MFL</a:t>
            </a:r>
          </a:p>
          <a:p>
            <a:pPr marL="744538" lvl="2" indent="-171450">
              <a:buFont typeface="Courier New" panose="02070309020205020404" pitchFamily="49" charset="0"/>
              <a:buChar char="o"/>
            </a:pPr>
            <a:r>
              <a:rPr lang="en-US" altLang="en-US" sz="1000" dirty="0"/>
              <a:t>50% metal loss anomaly (0.125” remaining wt.)</a:t>
            </a:r>
          </a:p>
          <a:p>
            <a:pPr marL="115888" indent="-231775"/>
            <a:r>
              <a:rPr lang="en-US" altLang="en-US" sz="1600" dirty="0"/>
              <a:t>75 mill loss over 5 years</a:t>
            </a:r>
          </a:p>
          <a:p>
            <a:pPr marL="573088" lvl="1" indent="-231775"/>
            <a:r>
              <a:rPr lang="en-US" altLang="en-US" sz="1200" dirty="0"/>
              <a:t>75/5 = </a:t>
            </a:r>
            <a:r>
              <a:rPr lang="en-US" altLang="en-US" sz="1200" b="1" dirty="0">
                <a:solidFill>
                  <a:srgbClr val="FF0000"/>
                </a:solidFill>
              </a:rPr>
              <a:t>15 MPY</a:t>
            </a:r>
          </a:p>
          <a:p>
            <a:pPr marL="1030288" lvl="2" indent="-231775"/>
            <a:endParaRPr lang="en-US" altLang="en-US" sz="1000" dirty="0"/>
          </a:p>
        </p:txBody>
      </p:sp>
    </p:spTree>
    <p:extLst>
      <p:ext uri="{BB962C8B-B14F-4D97-AF65-F5344CB8AC3E}">
        <p14:creationId xmlns:p14="http://schemas.microsoft.com/office/powerpoint/2010/main" val="455385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4466897" cy="6858000"/>
          </a:xfrm>
          <a:prstGeom prst="rect">
            <a:avLst/>
          </a:prstGeom>
          <a:solidFill>
            <a:srgbClr val="55131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400" spc="200" dirty="0">
                <a:solidFill>
                  <a:schemeClr val="bg1"/>
                </a:solidFill>
              </a:rPr>
              <a:t>RISK ANALYSIS -</a:t>
            </a:r>
          </a:p>
          <a:p>
            <a:r>
              <a:rPr lang="en-US" sz="2800" spc="200" dirty="0">
                <a:solidFill>
                  <a:srgbClr val="A09C89"/>
                </a:solidFill>
              </a:rPr>
              <a:t>QRA Algorithm Basis –</a:t>
            </a:r>
          </a:p>
          <a:p>
            <a:r>
              <a:rPr lang="en-US" sz="2800" spc="200" dirty="0">
                <a:solidFill>
                  <a:srgbClr val="A09C89"/>
                </a:solidFill>
              </a:rPr>
              <a:t>Exposure “Rates”</a:t>
            </a:r>
          </a:p>
        </p:txBody>
      </p:sp>
      <p:pic>
        <p:nvPicPr>
          <p:cNvPr id="26" name="Picture 2" descr="https://photos-2.dropbox.com/t/2/AAA9yRnp-zfqbc9UGv3Iz_d04XXhNGjLEvno55tVlLhs2Q/12/26805969/png/32x32/3/1486155600/0/2/IS_Logo_Color.png/EOjFmBQY1NcLIAcoBw/qulrDtanCh2dBEB3utYWyT_Lg9d0vWTIOosq-6_Tle4?dl=0&amp;size=2048x1536&amp;size_mod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6249" y="6"/>
            <a:ext cx="2721480" cy="67265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78D6B2C3-5B23-49BA-9FAA-16DA3318B7B7}"/>
              </a:ext>
            </a:extLst>
          </p:cNvPr>
          <p:cNvSpPr>
            <a:spLocks noGrp="1" noRot="1" noChangeArrowheads="1"/>
          </p:cNvSpPr>
          <p:nvPr>
            <p:ph type="title"/>
          </p:nvPr>
        </p:nvSpPr>
        <p:spPr>
          <a:xfrm>
            <a:off x="4466897" y="804264"/>
            <a:ext cx="7601608" cy="719729"/>
          </a:xfrm>
        </p:spPr>
        <p:txBody>
          <a:bodyPr>
            <a:normAutofit fontScale="90000"/>
          </a:bodyPr>
          <a:lstStyle/>
          <a:p>
            <a:r>
              <a:rPr lang="en-US" altLang="en-US" sz="2700" b="1" dirty="0">
                <a:latin typeface="+mn-lt"/>
              </a:rPr>
              <a:t>Pipeline &amp; Facility Integrity Manager (PFIM</a:t>
            </a:r>
            <a:r>
              <a:rPr lang="en-US" altLang="en-US" sz="2700" b="1" dirty="0">
                <a:latin typeface="+mn-lt"/>
                <a:cs typeface="Calibri" panose="020F0502020204030204" pitchFamily="34" charset="0"/>
              </a:rPr>
              <a:t>™</a:t>
            </a:r>
            <a:r>
              <a:rPr lang="en-US" altLang="en-US" sz="2700" b="1" dirty="0">
                <a:latin typeface="+mn-lt"/>
              </a:rPr>
              <a:t>)</a:t>
            </a:r>
            <a:br>
              <a:rPr lang="en-US" altLang="en-US" sz="2700" b="1" dirty="0">
                <a:latin typeface="+mn-lt"/>
              </a:rPr>
            </a:br>
            <a:br>
              <a:rPr lang="en-US" altLang="en-US" sz="1800" b="1" dirty="0">
                <a:latin typeface="+mn-lt"/>
              </a:rPr>
            </a:br>
            <a:r>
              <a:rPr lang="en-US" altLang="en-US" sz="1800" b="1" dirty="0">
                <a:latin typeface="+mn-lt"/>
              </a:rPr>
              <a:t>    </a:t>
            </a:r>
            <a:r>
              <a:rPr lang="en-US" altLang="en-US" sz="2000" b="1" dirty="0">
                <a:latin typeface="+mn-lt"/>
              </a:rPr>
              <a:t>Algorithm Development Approach – </a:t>
            </a:r>
            <a:r>
              <a:rPr lang="en-US" altLang="en-US" sz="2000" b="1" u="sng" dirty="0">
                <a:solidFill>
                  <a:srgbClr val="55131C"/>
                </a:solidFill>
                <a:latin typeface="+mn-lt"/>
              </a:rPr>
              <a:t>CORROSION</a:t>
            </a:r>
            <a:r>
              <a:rPr lang="en-US" altLang="en-US" sz="2000" b="1" dirty="0">
                <a:latin typeface="+mn-lt"/>
              </a:rPr>
              <a:t> Exposure</a:t>
            </a:r>
          </a:p>
        </p:txBody>
      </p:sp>
      <p:sp>
        <p:nvSpPr>
          <p:cNvPr id="5" name="Rectangle 3">
            <a:extLst>
              <a:ext uri="{FF2B5EF4-FFF2-40B4-BE49-F238E27FC236}">
                <a16:creationId xmlns:a16="http://schemas.microsoft.com/office/drawing/2014/main" id="{141A6585-2D67-4C9E-B185-38D91AA9F923}"/>
              </a:ext>
            </a:extLst>
          </p:cNvPr>
          <p:cNvSpPr txBox="1">
            <a:spLocks noChangeArrowheads="1"/>
          </p:cNvSpPr>
          <p:nvPr/>
        </p:nvSpPr>
        <p:spPr>
          <a:xfrm>
            <a:off x="4738849" y="1715227"/>
            <a:ext cx="4651395" cy="131887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strike="noStrike"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strike="noStrike"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strike="noStrike"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strike="noStrike"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strike="noStrike"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700" dirty="0"/>
              <a:t>PFIM™ </a:t>
            </a:r>
            <a:r>
              <a:rPr lang="en-US" altLang="en-US" sz="1700" b="1" u="sng" dirty="0">
                <a:solidFill>
                  <a:srgbClr val="55131C"/>
                </a:solidFill>
              </a:rPr>
              <a:t>Estimated</a:t>
            </a:r>
            <a:r>
              <a:rPr lang="en-US" altLang="en-US" sz="1700" dirty="0"/>
              <a:t> corrosion growth rate(s):</a:t>
            </a:r>
          </a:p>
          <a:p>
            <a:pPr lvl="1"/>
            <a:r>
              <a:rPr lang="en-US" altLang="en-US" sz="1400" dirty="0"/>
              <a:t>Above / Below Ground (3mpy / 14mpy)</a:t>
            </a:r>
          </a:p>
          <a:p>
            <a:pPr lvl="1"/>
            <a:r>
              <a:rPr lang="en-US" altLang="en-US" sz="1400" dirty="0"/>
              <a:t>Soil Corrosivity (+1mpy to +6mpy)</a:t>
            </a:r>
            <a:endParaRPr lang="en-US" altLang="en-US" sz="1000" dirty="0"/>
          </a:p>
          <a:p>
            <a:pPr lvl="1"/>
            <a:r>
              <a:rPr lang="en-US" altLang="en-US" sz="1400" dirty="0"/>
              <a:t>CP Interference (+0mpy to +12mpy)</a:t>
            </a:r>
          </a:p>
          <a:p>
            <a:pPr lvl="1"/>
            <a:r>
              <a:rPr lang="en-US" altLang="en-US" sz="1400" dirty="0"/>
              <a:t>Stray Current (+0mpy to +4mpy)</a:t>
            </a:r>
          </a:p>
          <a:p>
            <a:pPr lvl="1"/>
            <a:r>
              <a:rPr lang="en-US" altLang="en-US" sz="1400" dirty="0"/>
              <a:t>Casing Shorted (+0mpy to +4mpy)</a:t>
            </a:r>
          </a:p>
          <a:p>
            <a:pPr lvl="1"/>
            <a:endParaRPr lang="en-US" altLang="en-US" sz="1400" dirty="0"/>
          </a:p>
        </p:txBody>
      </p:sp>
      <p:pic>
        <p:nvPicPr>
          <p:cNvPr id="9" name="Picture 8" descr="A screenshot of a computer&#10;&#10;AI-generated content may be incorrect.">
            <a:extLst>
              <a:ext uri="{FF2B5EF4-FFF2-40B4-BE49-F238E27FC236}">
                <a16:creationId xmlns:a16="http://schemas.microsoft.com/office/drawing/2014/main" id="{45E9FDA3-5E18-1A02-BB9D-D6DFDC7FCE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6897" y="3225339"/>
            <a:ext cx="7683711" cy="3136493"/>
          </a:xfrm>
          <a:prstGeom prst="rect">
            <a:avLst/>
          </a:prstGeom>
        </p:spPr>
      </p:pic>
    </p:spTree>
    <p:extLst>
      <p:ext uri="{BB962C8B-B14F-4D97-AF65-F5344CB8AC3E}">
        <p14:creationId xmlns:p14="http://schemas.microsoft.com/office/powerpoint/2010/main" val="2357494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4466897" cy="6858000"/>
          </a:xfrm>
          <a:prstGeom prst="rect">
            <a:avLst/>
          </a:prstGeom>
          <a:solidFill>
            <a:srgbClr val="55131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400" spc="200" dirty="0">
                <a:solidFill>
                  <a:schemeClr val="bg1"/>
                </a:solidFill>
              </a:rPr>
              <a:t>RISK ANALYSIS -</a:t>
            </a:r>
          </a:p>
          <a:p>
            <a:r>
              <a:rPr lang="en-US" sz="2800" spc="200" dirty="0">
                <a:solidFill>
                  <a:srgbClr val="A09C89"/>
                </a:solidFill>
              </a:rPr>
              <a:t>QRA Algorithm Basis –</a:t>
            </a:r>
          </a:p>
          <a:p>
            <a:r>
              <a:rPr lang="en-US" sz="2800" spc="200" dirty="0">
                <a:solidFill>
                  <a:srgbClr val="A09C89"/>
                </a:solidFill>
              </a:rPr>
              <a:t>Exposure “Rates”</a:t>
            </a:r>
          </a:p>
        </p:txBody>
      </p:sp>
      <p:pic>
        <p:nvPicPr>
          <p:cNvPr id="26" name="Picture 2" descr="https://photos-2.dropbox.com/t/2/AAA9yRnp-zfqbc9UGv3Iz_d04XXhNGjLEvno55tVlLhs2Q/12/26805969/png/32x32/3/1486155600/0/2/IS_Logo_Color.png/EOjFmBQY1NcLIAcoBw/qulrDtanCh2dBEB3utYWyT_Lg9d0vWTIOosq-6_Tle4?dl=0&amp;size=2048x1536&amp;size_mod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6249" y="6"/>
            <a:ext cx="2721480" cy="67265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78D6B2C3-5B23-49BA-9FAA-16DA3318B7B7}"/>
              </a:ext>
            </a:extLst>
          </p:cNvPr>
          <p:cNvSpPr>
            <a:spLocks noGrp="1" noRot="1" noChangeArrowheads="1"/>
          </p:cNvSpPr>
          <p:nvPr>
            <p:ph type="title"/>
          </p:nvPr>
        </p:nvSpPr>
        <p:spPr>
          <a:xfrm>
            <a:off x="4466897" y="804264"/>
            <a:ext cx="7601608" cy="719729"/>
          </a:xfrm>
        </p:spPr>
        <p:txBody>
          <a:bodyPr>
            <a:normAutofit fontScale="90000"/>
          </a:bodyPr>
          <a:lstStyle/>
          <a:p>
            <a:r>
              <a:rPr lang="en-US" altLang="en-US" sz="2700" b="1" dirty="0">
                <a:latin typeface="+mn-lt"/>
              </a:rPr>
              <a:t>Pipeline &amp; Facility Integrity Manager (PFIM</a:t>
            </a:r>
            <a:r>
              <a:rPr lang="en-US" altLang="en-US" sz="2700" b="1" dirty="0">
                <a:latin typeface="+mn-lt"/>
                <a:cs typeface="Calibri" panose="020F0502020204030204" pitchFamily="34" charset="0"/>
              </a:rPr>
              <a:t>™</a:t>
            </a:r>
            <a:r>
              <a:rPr lang="en-US" altLang="en-US" sz="2700" b="1" dirty="0">
                <a:latin typeface="+mn-lt"/>
              </a:rPr>
              <a:t>)</a:t>
            </a:r>
            <a:br>
              <a:rPr lang="en-US" altLang="en-US" sz="2700" b="1" dirty="0">
                <a:latin typeface="+mn-lt"/>
              </a:rPr>
            </a:br>
            <a:br>
              <a:rPr lang="en-US" altLang="en-US" sz="1800" b="1" dirty="0">
                <a:latin typeface="+mn-lt"/>
              </a:rPr>
            </a:br>
            <a:r>
              <a:rPr lang="en-US" altLang="en-US" sz="1800" b="1" dirty="0">
                <a:latin typeface="+mn-lt"/>
              </a:rPr>
              <a:t>    </a:t>
            </a:r>
            <a:r>
              <a:rPr lang="en-US" altLang="en-US" sz="2000" b="1" dirty="0">
                <a:latin typeface="+mn-lt"/>
              </a:rPr>
              <a:t>Algorithm Development Approach – </a:t>
            </a:r>
            <a:r>
              <a:rPr lang="en-US" altLang="en-US" sz="2000" b="1" u="sng" dirty="0">
                <a:solidFill>
                  <a:srgbClr val="55131C"/>
                </a:solidFill>
                <a:latin typeface="+mn-lt"/>
              </a:rPr>
              <a:t>CORROSION</a:t>
            </a:r>
            <a:r>
              <a:rPr lang="en-US" altLang="en-US" sz="2000" b="1" dirty="0">
                <a:latin typeface="+mn-lt"/>
              </a:rPr>
              <a:t> Exposure</a:t>
            </a:r>
          </a:p>
        </p:txBody>
      </p:sp>
      <p:sp>
        <p:nvSpPr>
          <p:cNvPr id="5" name="Rectangle 3">
            <a:extLst>
              <a:ext uri="{FF2B5EF4-FFF2-40B4-BE49-F238E27FC236}">
                <a16:creationId xmlns:a16="http://schemas.microsoft.com/office/drawing/2014/main" id="{141A6585-2D67-4C9E-B185-38D91AA9F923}"/>
              </a:ext>
            </a:extLst>
          </p:cNvPr>
          <p:cNvSpPr txBox="1">
            <a:spLocks noChangeArrowheads="1"/>
          </p:cNvSpPr>
          <p:nvPr/>
        </p:nvSpPr>
        <p:spPr>
          <a:xfrm>
            <a:off x="4709029" y="1668818"/>
            <a:ext cx="6032152" cy="13188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strike="noStrike"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strike="noStrike"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strike="noStrike"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strike="noStrike"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strike="noStrike"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600" dirty="0"/>
              <a:t>PFIM™ </a:t>
            </a:r>
            <a:r>
              <a:rPr lang="en-US" altLang="en-US" sz="1600" b="1" u="sng" dirty="0">
                <a:solidFill>
                  <a:srgbClr val="55131C"/>
                </a:solidFill>
              </a:rPr>
              <a:t>Subject Matter Expert</a:t>
            </a:r>
            <a:r>
              <a:rPr lang="en-US" altLang="en-US" sz="1600" dirty="0"/>
              <a:t> determined corrosion growth rate(s):</a:t>
            </a:r>
          </a:p>
          <a:p>
            <a:pPr lvl="1"/>
            <a:r>
              <a:rPr lang="en-US" altLang="en-US" sz="1200" dirty="0"/>
              <a:t>Industry Source Material (B31.8S, PRCI)</a:t>
            </a:r>
          </a:p>
          <a:p>
            <a:pPr lvl="1"/>
            <a:r>
              <a:rPr lang="en-US" altLang="en-US" sz="1200" dirty="0"/>
              <a:t>Soil Corrosivity (3mpy to 12mpy)</a:t>
            </a:r>
          </a:p>
          <a:p>
            <a:pPr lvl="1"/>
            <a:r>
              <a:rPr lang="en-US" altLang="en-US" sz="1200" dirty="0"/>
              <a:t>Other factors (+0mpy to +40mpy)</a:t>
            </a:r>
          </a:p>
          <a:p>
            <a:pPr lvl="1"/>
            <a:endParaRPr lang="en-US" altLang="en-US" sz="1400" dirty="0"/>
          </a:p>
        </p:txBody>
      </p:sp>
      <p:pic>
        <p:nvPicPr>
          <p:cNvPr id="8" name="Graphic 15" descr="Office worker male with solid fill">
            <a:extLst>
              <a:ext uri="{FF2B5EF4-FFF2-40B4-BE49-F238E27FC236}">
                <a16:creationId xmlns:a16="http://schemas.microsoft.com/office/drawing/2014/main" id="{C5546D0C-A9AA-4689-BC39-5C2677A5FE8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35045" y="3788003"/>
            <a:ext cx="914400" cy="914400"/>
          </a:xfrm>
          <a:prstGeom prst="rect">
            <a:avLst/>
          </a:prstGeom>
        </p:spPr>
      </p:pic>
      <p:sp>
        <p:nvSpPr>
          <p:cNvPr id="9" name="TextBox 16">
            <a:extLst>
              <a:ext uri="{FF2B5EF4-FFF2-40B4-BE49-F238E27FC236}">
                <a16:creationId xmlns:a16="http://schemas.microsoft.com/office/drawing/2014/main" id="{61514508-FA0A-4FD3-AC28-1476380AD777}"/>
              </a:ext>
            </a:extLst>
          </p:cNvPr>
          <p:cNvSpPr txBox="1"/>
          <p:nvPr/>
        </p:nvSpPr>
        <p:spPr>
          <a:xfrm>
            <a:off x="9946887" y="3738061"/>
            <a:ext cx="985838" cy="1100137"/>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b="1" dirty="0">
                <a:solidFill>
                  <a:srgbClr val="55131C"/>
                </a:solidFill>
              </a:rPr>
              <a:t>Subject Matter Experts</a:t>
            </a:r>
          </a:p>
          <a:p>
            <a:pPr algn="ctr"/>
            <a:r>
              <a:rPr lang="en-US" sz="1400" b="1" dirty="0">
                <a:solidFill>
                  <a:srgbClr val="55131C"/>
                </a:solidFill>
              </a:rPr>
              <a:t>MPY</a:t>
            </a:r>
            <a:r>
              <a:rPr lang="en-US" sz="1400" b="1" baseline="-25000" dirty="0">
                <a:solidFill>
                  <a:srgbClr val="55131C"/>
                </a:solidFill>
              </a:rPr>
              <a:t>sme</a:t>
            </a:r>
          </a:p>
        </p:txBody>
      </p:sp>
      <p:pic>
        <p:nvPicPr>
          <p:cNvPr id="10" name="Graphic 13" descr="Office worker female with solid fill">
            <a:extLst>
              <a:ext uri="{FF2B5EF4-FFF2-40B4-BE49-F238E27FC236}">
                <a16:creationId xmlns:a16="http://schemas.microsoft.com/office/drawing/2014/main" id="{DBE068A7-1AB2-47D3-A18B-31913C6AD31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46856" y="4695291"/>
            <a:ext cx="914400" cy="914400"/>
          </a:xfrm>
          <a:prstGeom prst="rect">
            <a:avLst/>
          </a:prstGeom>
        </p:spPr>
      </p:pic>
      <p:pic>
        <p:nvPicPr>
          <p:cNvPr id="11" name="Graphic 17" descr="Construction worker male with solid fill">
            <a:extLst>
              <a:ext uri="{FF2B5EF4-FFF2-40B4-BE49-F238E27FC236}">
                <a16:creationId xmlns:a16="http://schemas.microsoft.com/office/drawing/2014/main" id="{B238C8B0-FF5A-4ACE-929E-BF5E26C5D8D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987352" y="2887922"/>
            <a:ext cx="914400" cy="914400"/>
          </a:xfrm>
          <a:prstGeom prst="rect">
            <a:avLst/>
          </a:prstGeom>
        </p:spPr>
      </p:pic>
      <p:pic>
        <p:nvPicPr>
          <p:cNvPr id="12" name="Graphic 21" descr="Construction worker female with solid fill">
            <a:extLst>
              <a:ext uri="{FF2B5EF4-FFF2-40B4-BE49-F238E27FC236}">
                <a16:creationId xmlns:a16="http://schemas.microsoft.com/office/drawing/2014/main" id="{F097E8F4-3D36-468B-9B67-1CE8767C10C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232506" y="3742821"/>
            <a:ext cx="914400" cy="914400"/>
          </a:xfrm>
          <a:prstGeom prst="rect">
            <a:avLst/>
          </a:prstGeom>
        </p:spPr>
      </p:pic>
      <p:pic>
        <p:nvPicPr>
          <p:cNvPr id="2050" name="Picture 2">
            <a:extLst>
              <a:ext uri="{FF2B5EF4-FFF2-40B4-BE49-F238E27FC236}">
                <a16:creationId xmlns:a16="http://schemas.microsoft.com/office/drawing/2014/main" id="{ECE4624F-94A2-4F14-9FFB-3970B1CB391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b="-1996"/>
          <a:stretch>
            <a:fillRect/>
          </a:stretch>
        </p:blipFill>
        <p:spPr bwMode="auto">
          <a:xfrm>
            <a:off x="4808017" y="2685484"/>
            <a:ext cx="3707769" cy="2467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
            <a:extLst>
              <a:ext uri="{FF2B5EF4-FFF2-40B4-BE49-F238E27FC236}">
                <a16:creationId xmlns:a16="http://schemas.microsoft.com/office/drawing/2014/main" id="{84AD4F05-3097-4AE2-8A74-3BA57E31E65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51550" t="27556" r="11301" b="46222"/>
          <a:stretch>
            <a:fillRect/>
          </a:stretch>
        </p:blipFill>
        <p:spPr bwMode="auto">
          <a:xfrm>
            <a:off x="5242949" y="5152491"/>
            <a:ext cx="3308571" cy="1568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7873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5BF05-782F-D224-5962-80BCCADF9E74}"/>
            </a:ext>
          </a:extLst>
        </p:cNvPr>
        <p:cNvGrpSpPr/>
        <p:nvPr/>
      </p:nvGrpSpPr>
      <p:grpSpPr>
        <a:xfrm>
          <a:off x="0" y="0"/>
          <a:ext cx="0" cy="0"/>
          <a:chOff x="0" y="0"/>
          <a:chExt cx="0" cy="0"/>
        </a:xfrm>
      </p:grpSpPr>
      <p:sp>
        <p:nvSpPr>
          <p:cNvPr id="6" name="Title 3">
            <a:extLst>
              <a:ext uri="{FF2B5EF4-FFF2-40B4-BE49-F238E27FC236}">
                <a16:creationId xmlns:a16="http://schemas.microsoft.com/office/drawing/2014/main" id="{00AF51BB-4DD8-6F5E-57BC-17868DACF1AC}"/>
              </a:ext>
            </a:extLst>
          </p:cNvPr>
          <p:cNvSpPr txBox="1">
            <a:spLocks/>
          </p:cNvSpPr>
          <p:nvPr/>
        </p:nvSpPr>
        <p:spPr>
          <a:xfrm>
            <a:off x="0" y="0"/>
            <a:ext cx="4466897" cy="6858000"/>
          </a:xfrm>
          <a:prstGeom prst="rect">
            <a:avLst/>
          </a:prstGeom>
          <a:solidFill>
            <a:srgbClr val="55131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400" spc="200" dirty="0">
                <a:solidFill>
                  <a:schemeClr val="bg1"/>
                </a:solidFill>
              </a:rPr>
              <a:t>RISK ANALYSIS -</a:t>
            </a:r>
          </a:p>
          <a:p>
            <a:r>
              <a:rPr lang="en-US" sz="2800" spc="200" dirty="0">
                <a:solidFill>
                  <a:srgbClr val="A09C89"/>
                </a:solidFill>
              </a:rPr>
              <a:t>QRA Algorithm Basis –</a:t>
            </a:r>
          </a:p>
          <a:p>
            <a:r>
              <a:rPr lang="en-US" sz="2800" spc="200" dirty="0">
                <a:solidFill>
                  <a:srgbClr val="A09C89"/>
                </a:solidFill>
              </a:rPr>
              <a:t>Exposure “Rates”</a:t>
            </a:r>
          </a:p>
        </p:txBody>
      </p:sp>
      <p:pic>
        <p:nvPicPr>
          <p:cNvPr id="26" name="Picture 2" descr="https://photos-2.dropbox.com/t/2/AAA9yRnp-zfqbc9UGv3Iz_d04XXhNGjLEvno55tVlLhs2Q/12/26805969/png/32x32/3/1486155600/0/2/IS_Logo_Color.png/EOjFmBQY1NcLIAcoBw/qulrDtanCh2dBEB3utYWyT_Lg9d0vWTIOosq-6_Tle4?dl=0&amp;size=2048x1536&amp;size_mode=3">
            <a:extLst>
              <a:ext uri="{FF2B5EF4-FFF2-40B4-BE49-F238E27FC236}">
                <a16:creationId xmlns:a16="http://schemas.microsoft.com/office/drawing/2014/main" id="{79151905-F614-1233-178D-B2706F0EE3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6249" y="6"/>
            <a:ext cx="2721480" cy="67265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D4318994-DA40-6754-5DC1-D8395528704C}"/>
              </a:ext>
            </a:extLst>
          </p:cNvPr>
          <p:cNvSpPr>
            <a:spLocks noGrp="1" noRot="1" noChangeArrowheads="1"/>
          </p:cNvSpPr>
          <p:nvPr>
            <p:ph type="title"/>
          </p:nvPr>
        </p:nvSpPr>
        <p:spPr>
          <a:xfrm>
            <a:off x="4466897" y="804264"/>
            <a:ext cx="7601608" cy="719729"/>
          </a:xfrm>
        </p:spPr>
        <p:txBody>
          <a:bodyPr>
            <a:normAutofit fontScale="90000"/>
          </a:bodyPr>
          <a:lstStyle/>
          <a:p>
            <a:r>
              <a:rPr lang="en-US" altLang="en-US" sz="2700" b="1" dirty="0">
                <a:latin typeface="+mn-lt"/>
              </a:rPr>
              <a:t>Pipeline &amp; Facility Integrity Manager (PFIM</a:t>
            </a:r>
            <a:r>
              <a:rPr lang="en-US" altLang="en-US" sz="2700" b="1" dirty="0">
                <a:latin typeface="+mn-lt"/>
                <a:cs typeface="Calibri" panose="020F0502020204030204" pitchFamily="34" charset="0"/>
              </a:rPr>
              <a:t>™</a:t>
            </a:r>
            <a:r>
              <a:rPr lang="en-US" altLang="en-US" sz="2700" b="1" dirty="0">
                <a:latin typeface="+mn-lt"/>
              </a:rPr>
              <a:t>)</a:t>
            </a:r>
            <a:br>
              <a:rPr lang="en-US" altLang="en-US" sz="2700" b="1" dirty="0">
                <a:latin typeface="+mn-lt"/>
              </a:rPr>
            </a:br>
            <a:br>
              <a:rPr lang="en-US" altLang="en-US" sz="1800" b="1" dirty="0">
                <a:latin typeface="+mn-lt"/>
              </a:rPr>
            </a:br>
            <a:r>
              <a:rPr lang="en-US" altLang="en-US" sz="1800" b="1" dirty="0">
                <a:latin typeface="+mn-lt"/>
              </a:rPr>
              <a:t>    </a:t>
            </a:r>
            <a:r>
              <a:rPr lang="en-US" altLang="en-US" sz="2000" b="1" dirty="0">
                <a:latin typeface="+mn-lt"/>
              </a:rPr>
              <a:t>Algorithm Development Approach – </a:t>
            </a:r>
            <a:r>
              <a:rPr lang="en-US" altLang="en-US" sz="2000" b="1" u="sng" dirty="0">
                <a:solidFill>
                  <a:srgbClr val="55131C"/>
                </a:solidFill>
                <a:latin typeface="+mn-lt"/>
              </a:rPr>
              <a:t>CORROSION</a:t>
            </a:r>
            <a:r>
              <a:rPr lang="en-US" altLang="en-US" sz="2000" b="1" dirty="0">
                <a:latin typeface="+mn-lt"/>
              </a:rPr>
              <a:t> Exposure</a:t>
            </a:r>
          </a:p>
        </p:txBody>
      </p:sp>
      <p:sp>
        <p:nvSpPr>
          <p:cNvPr id="5" name="Rectangle 3">
            <a:extLst>
              <a:ext uri="{FF2B5EF4-FFF2-40B4-BE49-F238E27FC236}">
                <a16:creationId xmlns:a16="http://schemas.microsoft.com/office/drawing/2014/main" id="{4198D061-DA78-9150-5F93-9465D1187A50}"/>
              </a:ext>
            </a:extLst>
          </p:cNvPr>
          <p:cNvSpPr txBox="1">
            <a:spLocks noChangeArrowheads="1"/>
          </p:cNvSpPr>
          <p:nvPr/>
        </p:nvSpPr>
        <p:spPr>
          <a:xfrm>
            <a:off x="4709029" y="1668818"/>
            <a:ext cx="6032152" cy="10743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strike="noStrike"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strike="noStrike"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strike="noStrike"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strike="noStrike"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strike="noStrike"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600" dirty="0"/>
              <a:t>PFIM™ determined corrosion growth rate(s):</a:t>
            </a:r>
          </a:p>
          <a:p>
            <a:pPr lvl="1"/>
            <a:r>
              <a:rPr lang="en-US" altLang="en-US" sz="1200" dirty="0"/>
              <a:t>SME or Industry Source Material corrosion growth rate (B31.8S, PRCI)</a:t>
            </a:r>
          </a:p>
          <a:p>
            <a:pPr lvl="1"/>
            <a:r>
              <a:rPr lang="en-US" altLang="en-US" sz="1200" dirty="0"/>
              <a:t>Corrosion Growth Rate (CGR) calculation from ILI run to run matching</a:t>
            </a:r>
          </a:p>
          <a:p>
            <a:pPr lvl="1"/>
            <a:r>
              <a:rPr lang="en-US" altLang="en-US" sz="1200" dirty="0"/>
              <a:t>Estimated corrosion growth rate [(+0mpy to +40mpy)*(Exp%)]</a:t>
            </a:r>
          </a:p>
          <a:p>
            <a:pPr lvl="1"/>
            <a:endParaRPr lang="en-US" altLang="en-US" sz="1400" dirty="0"/>
          </a:p>
        </p:txBody>
      </p:sp>
      <p:sp>
        <p:nvSpPr>
          <p:cNvPr id="3" name="Flowchart: Direct Access Storage 2">
            <a:extLst>
              <a:ext uri="{FF2B5EF4-FFF2-40B4-BE49-F238E27FC236}">
                <a16:creationId xmlns:a16="http://schemas.microsoft.com/office/drawing/2014/main" id="{1622525C-AD3C-C805-810B-F10C82D69BDF}"/>
              </a:ext>
            </a:extLst>
          </p:cNvPr>
          <p:cNvSpPr/>
          <p:nvPr/>
        </p:nvSpPr>
        <p:spPr>
          <a:xfrm rot="518868">
            <a:off x="4469443" y="4055874"/>
            <a:ext cx="3336051" cy="986274"/>
          </a:xfrm>
          <a:prstGeom prst="flowChartMagneticDrum">
            <a:avLst/>
          </a:prstGeom>
          <a:solidFill>
            <a:srgbClr val="A09C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Direct Access Storage 6">
            <a:extLst>
              <a:ext uri="{FF2B5EF4-FFF2-40B4-BE49-F238E27FC236}">
                <a16:creationId xmlns:a16="http://schemas.microsoft.com/office/drawing/2014/main" id="{38B8F70C-5DED-B861-0101-2AACA6653D02}"/>
              </a:ext>
            </a:extLst>
          </p:cNvPr>
          <p:cNvSpPr/>
          <p:nvPr/>
        </p:nvSpPr>
        <p:spPr>
          <a:xfrm rot="518868">
            <a:off x="6667389" y="4387091"/>
            <a:ext cx="3336051" cy="986274"/>
          </a:xfrm>
          <a:prstGeom prst="flowChartMagneticDrum">
            <a:avLst/>
          </a:prstGeom>
          <a:solidFill>
            <a:srgbClr val="A09C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lowchart: Direct Access Storage 12">
            <a:extLst>
              <a:ext uri="{FF2B5EF4-FFF2-40B4-BE49-F238E27FC236}">
                <a16:creationId xmlns:a16="http://schemas.microsoft.com/office/drawing/2014/main" id="{2FE2CC32-81EB-639D-70F6-0D7BBE9839E3}"/>
              </a:ext>
            </a:extLst>
          </p:cNvPr>
          <p:cNvSpPr/>
          <p:nvPr/>
        </p:nvSpPr>
        <p:spPr>
          <a:xfrm rot="518868">
            <a:off x="8865334" y="4726478"/>
            <a:ext cx="3336051" cy="986274"/>
          </a:xfrm>
          <a:prstGeom prst="flowChartMagneticDrum">
            <a:avLst/>
          </a:prstGeom>
          <a:solidFill>
            <a:srgbClr val="A09C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7032510E-2844-F99E-C5AC-EF45E95292CC}"/>
              </a:ext>
            </a:extLst>
          </p:cNvPr>
          <p:cNvCxnSpPr>
            <a:cxnSpLocks/>
          </p:cNvCxnSpPr>
          <p:nvPr/>
        </p:nvCxnSpPr>
        <p:spPr>
          <a:xfrm flipH="1" flipV="1">
            <a:off x="5035557" y="3585794"/>
            <a:ext cx="2191177" cy="342729"/>
          </a:xfrm>
          <a:prstGeom prst="line">
            <a:avLst/>
          </a:prstGeom>
          <a:ln w="12700">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963428C-B238-2C2B-7F71-9199C625C4A6}"/>
              </a:ext>
            </a:extLst>
          </p:cNvPr>
          <p:cNvCxnSpPr>
            <a:cxnSpLocks/>
          </p:cNvCxnSpPr>
          <p:nvPr/>
        </p:nvCxnSpPr>
        <p:spPr>
          <a:xfrm>
            <a:off x="7219961" y="3617165"/>
            <a:ext cx="0" cy="558592"/>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5327B4B-4172-FF41-8606-7B3CE7C3BFB6}"/>
              </a:ext>
            </a:extLst>
          </p:cNvPr>
          <p:cNvCxnSpPr>
            <a:cxnSpLocks/>
          </p:cNvCxnSpPr>
          <p:nvPr/>
        </p:nvCxnSpPr>
        <p:spPr>
          <a:xfrm flipH="1" flipV="1">
            <a:off x="7233502" y="3931916"/>
            <a:ext cx="2191170" cy="338660"/>
          </a:xfrm>
          <a:prstGeom prst="line">
            <a:avLst/>
          </a:prstGeom>
          <a:ln w="12700">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76F0DA9-EF03-4196-1336-9BF0F1047A4F}"/>
              </a:ext>
            </a:extLst>
          </p:cNvPr>
          <p:cNvCxnSpPr>
            <a:cxnSpLocks/>
          </p:cNvCxnSpPr>
          <p:nvPr/>
        </p:nvCxnSpPr>
        <p:spPr>
          <a:xfrm flipH="1" flipV="1">
            <a:off x="9431447" y="4265605"/>
            <a:ext cx="2201326" cy="330092"/>
          </a:xfrm>
          <a:prstGeom prst="line">
            <a:avLst/>
          </a:prstGeom>
          <a:ln w="12700">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D0C6E97-EBDA-6530-B599-60938A673193}"/>
              </a:ext>
            </a:extLst>
          </p:cNvPr>
          <p:cNvCxnSpPr>
            <a:cxnSpLocks/>
          </p:cNvCxnSpPr>
          <p:nvPr/>
        </p:nvCxnSpPr>
        <p:spPr>
          <a:xfrm>
            <a:off x="9431447" y="3945670"/>
            <a:ext cx="0" cy="558592"/>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6E40DC5-9F68-D55C-9192-78006C894862}"/>
              </a:ext>
            </a:extLst>
          </p:cNvPr>
          <p:cNvCxnSpPr>
            <a:cxnSpLocks/>
          </p:cNvCxnSpPr>
          <p:nvPr/>
        </p:nvCxnSpPr>
        <p:spPr>
          <a:xfrm>
            <a:off x="11639539" y="4277564"/>
            <a:ext cx="0" cy="558592"/>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88CB1E2-97AD-28D0-7482-B48250A364DC}"/>
              </a:ext>
            </a:extLst>
          </p:cNvPr>
          <p:cNvCxnSpPr>
            <a:cxnSpLocks/>
          </p:cNvCxnSpPr>
          <p:nvPr/>
        </p:nvCxnSpPr>
        <p:spPr>
          <a:xfrm>
            <a:off x="5022020" y="3302214"/>
            <a:ext cx="0" cy="558592"/>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7AC0297-3F63-6761-B3C1-9EF32C6D0F17}"/>
              </a:ext>
            </a:extLst>
          </p:cNvPr>
          <p:cNvSpPr txBox="1"/>
          <p:nvPr/>
        </p:nvSpPr>
        <p:spPr>
          <a:xfrm rot="538004">
            <a:off x="5547360" y="3508590"/>
            <a:ext cx="1334347" cy="253916"/>
          </a:xfrm>
          <a:prstGeom prst="rect">
            <a:avLst/>
          </a:prstGeom>
          <a:noFill/>
        </p:spPr>
        <p:txBody>
          <a:bodyPr wrap="square" rtlCol="0">
            <a:spAutoFit/>
          </a:bodyPr>
          <a:lstStyle/>
          <a:p>
            <a:pPr algn="ctr"/>
            <a:r>
              <a:rPr lang="en-US" sz="1050" b="1" dirty="0"/>
              <a:t>ILI CGR = 5 mpy</a:t>
            </a:r>
          </a:p>
        </p:txBody>
      </p:sp>
      <p:sp>
        <p:nvSpPr>
          <p:cNvPr id="31" name="TextBox 30">
            <a:extLst>
              <a:ext uri="{FF2B5EF4-FFF2-40B4-BE49-F238E27FC236}">
                <a16:creationId xmlns:a16="http://schemas.microsoft.com/office/drawing/2014/main" id="{0B5A326A-6D54-C2B9-E5BA-42EA60AA259B}"/>
              </a:ext>
            </a:extLst>
          </p:cNvPr>
          <p:cNvSpPr txBox="1"/>
          <p:nvPr/>
        </p:nvSpPr>
        <p:spPr>
          <a:xfrm rot="538004">
            <a:off x="7492244" y="3847903"/>
            <a:ext cx="1733828" cy="253916"/>
          </a:xfrm>
          <a:prstGeom prst="rect">
            <a:avLst/>
          </a:prstGeom>
          <a:noFill/>
        </p:spPr>
        <p:txBody>
          <a:bodyPr wrap="square" rtlCol="0">
            <a:spAutoFit/>
          </a:bodyPr>
          <a:lstStyle/>
          <a:p>
            <a:pPr algn="ctr"/>
            <a:r>
              <a:rPr lang="en-US" sz="1050" b="1" dirty="0"/>
              <a:t>SME (Hydro) = 12 mpy</a:t>
            </a:r>
          </a:p>
        </p:txBody>
      </p:sp>
      <p:sp>
        <p:nvSpPr>
          <p:cNvPr id="32" name="TextBox 31">
            <a:extLst>
              <a:ext uri="{FF2B5EF4-FFF2-40B4-BE49-F238E27FC236}">
                <a16:creationId xmlns:a16="http://schemas.microsoft.com/office/drawing/2014/main" id="{8BB3808C-4249-3506-3C25-849763EAE1A4}"/>
              </a:ext>
            </a:extLst>
          </p:cNvPr>
          <p:cNvSpPr txBox="1"/>
          <p:nvPr/>
        </p:nvSpPr>
        <p:spPr>
          <a:xfrm rot="511533">
            <a:off x="9670342" y="4169956"/>
            <a:ext cx="1768840" cy="253916"/>
          </a:xfrm>
          <a:prstGeom prst="rect">
            <a:avLst/>
          </a:prstGeom>
          <a:noFill/>
        </p:spPr>
        <p:txBody>
          <a:bodyPr wrap="square" rtlCol="0">
            <a:spAutoFit/>
          </a:bodyPr>
          <a:lstStyle/>
          <a:p>
            <a:pPr algn="ctr"/>
            <a:r>
              <a:rPr lang="en-US" sz="1050" b="1" dirty="0"/>
              <a:t>Estimated (PFIM) = 8.5 mpy</a:t>
            </a:r>
          </a:p>
        </p:txBody>
      </p:sp>
    </p:spTree>
    <p:extLst>
      <p:ext uri="{BB962C8B-B14F-4D97-AF65-F5344CB8AC3E}">
        <p14:creationId xmlns:p14="http://schemas.microsoft.com/office/powerpoint/2010/main" val="2606281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585004F-0D24-4444-8B3A-AE22DDC58ACE}"/>
              </a:ext>
            </a:extLst>
          </p:cNvPr>
          <p:cNvSpPr>
            <a:spLocks noGrp="1" noChangeArrowheads="1"/>
          </p:cNvSpPr>
          <p:nvPr>
            <p:ph type="title" idx="4294967295"/>
          </p:nvPr>
        </p:nvSpPr>
        <p:spPr>
          <a:xfrm>
            <a:off x="0" y="642938"/>
            <a:ext cx="3371850" cy="5502275"/>
          </a:xfrm>
        </p:spPr>
        <p:txBody>
          <a:bodyPr>
            <a:normAutofit/>
          </a:bodyPr>
          <a:lstStyle/>
          <a:p>
            <a:pPr>
              <a:defRPr/>
            </a:pPr>
            <a:r>
              <a:rPr lang="en-US" dirty="0">
                <a:solidFill>
                  <a:srgbClr val="FFFFFF"/>
                </a:solidFill>
              </a:rPr>
              <a:t>Individual Threat Scores</a:t>
            </a:r>
          </a:p>
        </p:txBody>
      </p:sp>
      <p:graphicFrame>
        <p:nvGraphicFramePr>
          <p:cNvPr id="11269" name="Rectangle 3"/>
          <p:cNvGraphicFramePr>
            <a:graphicFrameLocks noGrp="1"/>
          </p:cNvGraphicFramePr>
          <p:nvPr>
            <p:ph idx="4294967295"/>
            <p:extLst>
              <p:ext uri="{D42A27DB-BD31-4B8C-83A1-F6EECF244321}">
                <p14:modId xmlns:p14="http://schemas.microsoft.com/office/powerpoint/2010/main" val="1144104743"/>
              </p:ext>
            </p:extLst>
          </p:nvPr>
        </p:nvGraphicFramePr>
        <p:xfrm>
          <a:off x="4977685" y="856445"/>
          <a:ext cx="6639059" cy="5795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3">
            <a:extLst>
              <a:ext uri="{FF2B5EF4-FFF2-40B4-BE49-F238E27FC236}">
                <a16:creationId xmlns:a16="http://schemas.microsoft.com/office/drawing/2014/main" id="{8451C780-4158-462D-B087-AED58E65D122}"/>
              </a:ext>
            </a:extLst>
          </p:cNvPr>
          <p:cNvSpPr txBox="1">
            <a:spLocks/>
          </p:cNvSpPr>
          <p:nvPr/>
        </p:nvSpPr>
        <p:spPr>
          <a:xfrm>
            <a:off x="0" y="0"/>
            <a:ext cx="4466897" cy="6858000"/>
          </a:xfrm>
          <a:prstGeom prst="rect">
            <a:avLst/>
          </a:prstGeom>
          <a:solidFill>
            <a:srgbClr val="55131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pc="200" dirty="0">
                <a:solidFill>
                  <a:schemeClr val="bg1"/>
                </a:solidFill>
              </a:rPr>
              <a:t>RISK ANALYSIS -</a:t>
            </a:r>
            <a:r>
              <a:rPr lang="en-US" spc="200" dirty="0">
                <a:solidFill>
                  <a:srgbClr val="A09C89"/>
                </a:solidFill>
              </a:rPr>
              <a:t> </a:t>
            </a:r>
            <a:r>
              <a:rPr lang="en-US" sz="2800" spc="200" dirty="0">
                <a:solidFill>
                  <a:srgbClr val="A09C89"/>
                </a:solidFill>
              </a:rPr>
              <a:t>RESISTANCE</a:t>
            </a:r>
          </a:p>
        </p:txBody>
      </p:sp>
      <p:pic>
        <p:nvPicPr>
          <p:cNvPr id="8" name="Picture 2" descr="https://photos-2.dropbox.com/t/2/AAA9yRnp-zfqbc9UGv3Iz_d04XXhNGjLEvno55tVlLhs2Q/12/26805969/png/32x32/3/1486155600/0/2/IS_Logo_Color.png/EOjFmBQY1NcLIAcoBw/qulrDtanCh2dBEB3utYWyT_Lg9d0vWTIOosq-6_Tle4?dl=0&amp;size=2048x1536&amp;size_mode=3">
            <a:extLst>
              <a:ext uri="{FF2B5EF4-FFF2-40B4-BE49-F238E27FC236}">
                <a16:creationId xmlns:a16="http://schemas.microsoft.com/office/drawing/2014/main" id="{9829D501-BF72-473F-86A9-200616AFA40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56249" y="6"/>
            <a:ext cx="2721480" cy="672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273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3D6EC-C8A4-5BD4-22FE-1FD70E447AA6}"/>
            </a:ext>
          </a:extLst>
        </p:cNvPr>
        <p:cNvGrpSpPr/>
        <p:nvPr/>
      </p:nvGrpSpPr>
      <p:grpSpPr>
        <a:xfrm>
          <a:off x="0" y="0"/>
          <a:ext cx="0" cy="0"/>
          <a:chOff x="0" y="0"/>
          <a:chExt cx="0" cy="0"/>
        </a:xfrm>
      </p:grpSpPr>
      <p:sp>
        <p:nvSpPr>
          <p:cNvPr id="6" name="Title 3">
            <a:extLst>
              <a:ext uri="{FF2B5EF4-FFF2-40B4-BE49-F238E27FC236}">
                <a16:creationId xmlns:a16="http://schemas.microsoft.com/office/drawing/2014/main" id="{2053915A-A5BC-5282-59E1-27D43B553B5B}"/>
              </a:ext>
            </a:extLst>
          </p:cNvPr>
          <p:cNvSpPr txBox="1">
            <a:spLocks/>
          </p:cNvSpPr>
          <p:nvPr/>
        </p:nvSpPr>
        <p:spPr>
          <a:xfrm>
            <a:off x="0" y="0"/>
            <a:ext cx="4466897" cy="6858000"/>
          </a:xfrm>
          <a:prstGeom prst="rect">
            <a:avLst/>
          </a:prstGeom>
          <a:solidFill>
            <a:srgbClr val="55131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400" spc="200" dirty="0">
                <a:solidFill>
                  <a:schemeClr val="bg1"/>
                </a:solidFill>
              </a:rPr>
              <a:t>RISK ANALYSIS -</a:t>
            </a:r>
          </a:p>
          <a:p>
            <a:r>
              <a:rPr lang="en-US" sz="2800" spc="200" dirty="0">
                <a:solidFill>
                  <a:srgbClr val="A09C89"/>
                </a:solidFill>
              </a:rPr>
              <a:t>QRA Algorithm Basis –</a:t>
            </a:r>
          </a:p>
          <a:p>
            <a:r>
              <a:rPr lang="en-US" sz="2800" spc="200" dirty="0">
                <a:solidFill>
                  <a:srgbClr val="A09C89"/>
                </a:solidFill>
              </a:rPr>
              <a:t>Resistance “Values”</a:t>
            </a:r>
          </a:p>
        </p:txBody>
      </p:sp>
      <p:pic>
        <p:nvPicPr>
          <p:cNvPr id="26" name="Picture 2" descr="https://photos-2.dropbox.com/t/2/AAA9yRnp-zfqbc9UGv3Iz_d04XXhNGjLEvno55tVlLhs2Q/12/26805969/png/32x32/3/1486155600/0/2/IS_Logo_Color.png/EOjFmBQY1NcLIAcoBw/qulrDtanCh2dBEB3utYWyT_Lg9d0vWTIOosq-6_Tle4?dl=0&amp;size=2048x1536&amp;size_mode=3">
            <a:extLst>
              <a:ext uri="{FF2B5EF4-FFF2-40B4-BE49-F238E27FC236}">
                <a16:creationId xmlns:a16="http://schemas.microsoft.com/office/drawing/2014/main" id="{2C08AF1F-67C0-CD2B-FD17-C8CA688825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6249" y="6"/>
            <a:ext cx="2721480" cy="67265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02004A6B-9B25-CB52-3247-CAE6CE8C8085}"/>
              </a:ext>
            </a:extLst>
          </p:cNvPr>
          <p:cNvSpPr>
            <a:spLocks noGrp="1" noRot="1" noChangeArrowheads="1"/>
          </p:cNvSpPr>
          <p:nvPr>
            <p:ph type="title"/>
          </p:nvPr>
        </p:nvSpPr>
        <p:spPr>
          <a:xfrm>
            <a:off x="4466897" y="804264"/>
            <a:ext cx="7601608" cy="719729"/>
          </a:xfrm>
        </p:spPr>
        <p:txBody>
          <a:bodyPr>
            <a:normAutofit fontScale="90000"/>
          </a:bodyPr>
          <a:lstStyle/>
          <a:p>
            <a:r>
              <a:rPr lang="en-US" altLang="en-US" sz="2700" b="1" dirty="0">
                <a:latin typeface="+mn-lt"/>
              </a:rPr>
              <a:t>Pipeline &amp; Facility Integrity Manager (PFIM</a:t>
            </a:r>
            <a:r>
              <a:rPr lang="en-US" altLang="en-US" sz="2700" b="1" dirty="0">
                <a:latin typeface="+mn-lt"/>
                <a:cs typeface="Calibri" panose="020F0502020204030204" pitchFamily="34" charset="0"/>
              </a:rPr>
              <a:t>™</a:t>
            </a:r>
            <a:r>
              <a:rPr lang="en-US" altLang="en-US" sz="2700" b="1" dirty="0">
                <a:latin typeface="+mn-lt"/>
              </a:rPr>
              <a:t>)</a:t>
            </a:r>
            <a:br>
              <a:rPr lang="en-US" altLang="en-US" sz="2700" b="1" dirty="0">
                <a:latin typeface="+mn-lt"/>
              </a:rPr>
            </a:br>
            <a:br>
              <a:rPr lang="en-US" altLang="en-US" sz="1800" b="1" dirty="0">
                <a:latin typeface="+mn-lt"/>
              </a:rPr>
            </a:br>
            <a:r>
              <a:rPr lang="en-US" altLang="en-US" sz="1800" b="1" dirty="0">
                <a:latin typeface="+mn-lt"/>
              </a:rPr>
              <a:t>    </a:t>
            </a:r>
            <a:r>
              <a:rPr lang="en-US" altLang="en-US" sz="2000" b="1" dirty="0">
                <a:latin typeface="+mn-lt"/>
              </a:rPr>
              <a:t>Algorithm Development Approach – </a:t>
            </a:r>
            <a:r>
              <a:rPr lang="en-US" altLang="en-US" sz="2000" b="1" u="sng" dirty="0">
                <a:solidFill>
                  <a:srgbClr val="55131C"/>
                </a:solidFill>
                <a:latin typeface="+mn-lt"/>
              </a:rPr>
              <a:t>CORROSION</a:t>
            </a:r>
            <a:r>
              <a:rPr lang="en-US" altLang="en-US" sz="2000" b="1" dirty="0">
                <a:latin typeface="+mn-lt"/>
              </a:rPr>
              <a:t> Resistance</a:t>
            </a:r>
          </a:p>
        </p:txBody>
      </p:sp>
      <p:sp>
        <p:nvSpPr>
          <p:cNvPr id="5" name="Rectangle 3">
            <a:extLst>
              <a:ext uri="{FF2B5EF4-FFF2-40B4-BE49-F238E27FC236}">
                <a16:creationId xmlns:a16="http://schemas.microsoft.com/office/drawing/2014/main" id="{EEB09AC1-5B92-F0CA-DEE5-08D6F0A2AC65}"/>
              </a:ext>
            </a:extLst>
          </p:cNvPr>
          <p:cNvSpPr txBox="1">
            <a:spLocks noChangeArrowheads="1"/>
          </p:cNvSpPr>
          <p:nvPr/>
        </p:nvSpPr>
        <p:spPr>
          <a:xfrm>
            <a:off x="4709029" y="1668818"/>
            <a:ext cx="6595664" cy="10743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strike="noStrike"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strike="noStrike"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strike="noStrike"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strike="noStrike"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strike="noStrike"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600" dirty="0"/>
              <a:t>PFIM™ determined “effective” wall thickness:</a:t>
            </a:r>
          </a:p>
          <a:p>
            <a:pPr lvl="1"/>
            <a:r>
              <a:rPr lang="en-US" altLang="en-US" sz="1200" dirty="0"/>
              <a:t>SME or Industry Source Material value (B31.8S, PRCI)</a:t>
            </a:r>
          </a:p>
          <a:p>
            <a:pPr lvl="1"/>
            <a:r>
              <a:rPr lang="en-US" altLang="en-US" sz="1200" dirty="0"/>
              <a:t>Estimated Remaining Effective Wall Thickness calculation from ILI</a:t>
            </a:r>
          </a:p>
          <a:p>
            <a:pPr lvl="1"/>
            <a:r>
              <a:rPr lang="en-US" altLang="en-US" sz="1200" dirty="0"/>
              <a:t>Estimated value [Nominal pipe design = 0.250” wt)*(Res%)]</a:t>
            </a:r>
          </a:p>
          <a:p>
            <a:pPr lvl="1"/>
            <a:endParaRPr lang="en-US" altLang="en-US" sz="1400" dirty="0"/>
          </a:p>
        </p:txBody>
      </p:sp>
      <p:sp>
        <p:nvSpPr>
          <p:cNvPr id="3" name="Flowchart: Direct Access Storage 2">
            <a:extLst>
              <a:ext uri="{FF2B5EF4-FFF2-40B4-BE49-F238E27FC236}">
                <a16:creationId xmlns:a16="http://schemas.microsoft.com/office/drawing/2014/main" id="{1732D183-24ED-6886-3FC5-BA356AD2E083}"/>
              </a:ext>
            </a:extLst>
          </p:cNvPr>
          <p:cNvSpPr/>
          <p:nvPr/>
        </p:nvSpPr>
        <p:spPr>
          <a:xfrm rot="518868">
            <a:off x="4469443" y="4055874"/>
            <a:ext cx="3336051" cy="986274"/>
          </a:xfrm>
          <a:prstGeom prst="flowChartMagneticDrum">
            <a:avLst/>
          </a:prstGeom>
          <a:solidFill>
            <a:srgbClr val="A09C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Direct Access Storage 6">
            <a:extLst>
              <a:ext uri="{FF2B5EF4-FFF2-40B4-BE49-F238E27FC236}">
                <a16:creationId xmlns:a16="http://schemas.microsoft.com/office/drawing/2014/main" id="{962621C7-BB0E-F483-5E67-E2E5073AD191}"/>
              </a:ext>
            </a:extLst>
          </p:cNvPr>
          <p:cNvSpPr/>
          <p:nvPr/>
        </p:nvSpPr>
        <p:spPr>
          <a:xfrm rot="518868">
            <a:off x="6667389" y="4387091"/>
            <a:ext cx="3336051" cy="986274"/>
          </a:xfrm>
          <a:prstGeom prst="flowChartMagneticDrum">
            <a:avLst/>
          </a:prstGeom>
          <a:solidFill>
            <a:srgbClr val="A09C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lowchart: Direct Access Storage 12">
            <a:extLst>
              <a:ext uri="{FF2B5EF4-FFF2-40B4-BE49-F238E27FC236}">
                <a16:creationId xmlns:a16="http://schemas.microsoft.com/office/drawing/2014/main" id="{ED7D2158-2C04-9D72-3C69-21575CB1E3D9}"/>
              </a:ext>
            </a:extLst>
          </p:cNvPr>
          <p:cNvSpPr/>
          <p:nvPr/>
        </p:nvSpPr>
        <p:spPr>
          <a:xfrm rot="518868">
            <a:off x="8865334" y="4726478"/>
            <a:ext cx="3336051" cy="986274"/>
          </a:xfrm>
          <a:prstGeom prst="flowChartMagneticDrum">
            <a:avLst/>
          </a:prstGeom>
          <a:solidFill>
            <a:srgbClr val="A09C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727ABD2C-25D7-D1AD-B065-D65FABEDE4A8}"/>
              </a:ext>
            </a:extLst>
          </p:cNvPr>
          <p:cNvCxnSpPr>
            <a:cxnSpLocks/>
          </p:cNvCxnSpPr>
          <p:nvPr/>
        </p:nvCxnSpPr>
        <p:spPr>
          <a:xfrm flipH="1" flipV="1">
            <a:off x="5035557" y="3585794"/>
            <a:ext cx="2191177" cy="342729"/>
          </a:xfrm>
          <a:prstGeom prst="line">
            <a:avLst/>
          </a:prstGeom>
          <a:ln w="12700">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00F12EB-E8DC-F81C-7645-D3801510D280}"/>
              </a:ext>
            </a:extLst>
          </p:cNvPr>
          <p:cNvCxnSpPr>
            <a:cxnSpLocks/>
          </p:cNvCxnSpPr>
          <p:nvPr/>
        </p:nvCxnSpPr>
        <p:spPr>
          <a:xfrm>
            <a:off x="7219961" y="3617165"/>
            <a:ext cx="0" cy="558592"/>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DC9EEC5-6FA4-92E8-8434-F043C2995BD6}"/>
              </a:ext>
            </a:extLst>
          </p:cNvPr>
          <p:cNvCxnSpPr>
            <a:cxnSpLocks/>
          </p:cNvCxnSpPr>
          <p:nvPr/>
        </p:nvCxnSpPr>
        <p:spPr>
          <a:xfrm flipH="1" flipV="1">
            <a:off x="7233502" y="3931916"/>
            <a:ext cx="2191170" cy="338660"/>
          </a:xfrm>
          <a:prstGeom prst="line">
            <a:avLst/>
          </a:prstGeom>
          <a:ln w="12700">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4A477F8-1555-6B10-AE45-1537F72CAE9F}"/>
              </a:ext>
            </a:extLst>
          </p:cNvPr>
          <p:cNvCxnSpPr>
            <a:cxnSpLocks/>
          </p:cNvCxnSpPr>
          <p:nvPr/>
        </p:nvCxnSpPr>
        <p:spPr>
          <a:xfrm flipH="1" flipV="1">
            <a:off x="9431447" y="4265605"/>
            <a:ext cx="2201326" cy="330092"/>
          </a:xfrm>
          <a:prstGeom prst="line">
            <a:avLst/>
          </a:prstGeom>
          <a:ln w="12700">
            <a:solidFill>
              <a:schemeClr val="tx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7580523-B120-F101-2043-F2F30A203DCF}"/>
              </a:ext>
            </a:extLst>
          </p:cNvPr>
          <p:cNvCxnSpPr>
            <a:cxnSpLocks/>
          </p:cNvCxnSpPr>
          <p:nvPr/>
        </p:nvCxnSpPr>
        <p:spPr>
          <a:xfrm>
            <a:off x="9431447" y="3945670"/>
            <a:ext cx="0" cy="558592"/>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9D7FDF7-5E8C-C780-DD47-2687FC7FDBDB}"/>
              </a:ext>
            </a:extLst>
          </p:cNvPr>
          <p:cNvCxnSpPr>
            <a:cxnSpLocks/>
          </p:cNvCxnSpPr>
          <p:nvPr/>
        </p:nvCxnSpPr>
        <p:spPr>
          <a:xfrm>
            <a:off x="11639539" y="4277564"/>
            <a:ext cx="0" cy="558592"/>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E3C89F2-AAF7-D375-B0DC-E5D91AA1540E}"/>
              </a:ext>
            </a:extLst>
          </p:cNvPr>
          <p:cNvCxnSpPr>
            <a:cxnSpLocks/>
          </p:cNvCxnSpPr>
          <p:nvPr/>
        </p:nvCxnSpPr>
        <p:spPr>
          <a:xfrm>
            <a:off x="5022020" y="3302214"/>
            <a:ext cx="0" cy="558592"/>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E405F33C-C087-77F0-44BC-F01FC2255578}"/>
              </a:ext>
            </a:extLst>
          </p:cNvPr>
          <p:cNvSpPr txBox="1"/>
          <p:nvPr/>
        </p:nvSpPr>
        <p:spPr>
          <a:xfrm rot="538004">
            <a:off x="5547360" y="3508590"/>
            <a:ext cx="1334347" cy="253916"/>
          </a:xfrm>
          <a:prstGeom prst="rect">
            <a:avLst/>
          </a:prstGeom>
          <a:noFill/>
        </p:spPr>
        <p:txBody>
          <a:bodyPr wrap="square" rtlCol="0">
            <a:spAutoFit/>
          </a:bodyPr>
          <a:lstStyle/>
          <a:p>
            <a:pPr algn="ctr"/>
            <a:r>
              <a:rPr lang="en-US" sz="1050" b="1" dirty="0"/>
              <a:t>ILI CGR = 0.205” wt</a:t>
            </a:r>
          </a:p>
        </p:txBody>
      </p:sp>
      <p:sp>
        <p:nvSpPr>
          <p:cNvPr id="31" name="TextBox 30">
            <a:extLst>
              <a:ext uri="{FF2B5EF4-FFF2-40B4-BE49-F238E27FC236}">
                <a16:creationId xmlns:a16="http://schemas.microsoft.com/office/drawing/2014/main" id="{404A1DAA-55F1-341B-7AE9-5466E2A65284}"/>
              </a:ext>
            </a:extLst>
          </p:cNvPr>
          <p:cNvSpPr txBox="1"/>
          <p:nvPr/>
        </p:nvSpPr>
        <p:spPr>
          <a:xfrm rot="538004">
            <a:off x="7492244" y="3847903"/>
            <a:ext cx="1733828" cy="253916"/>
          </a:xfrm>
          <a:prstGeom prst="rect">
            <a:avLst/>
          </a:prstGeom>
          <a:noFill/>
        </p:spPr>
        <p:txBody>
          <a:bodyPr wrap="square" rtlCol="0">
            <a:spAutoFit/>
          </a:bodyPr>
          <a:lstStyle/>
          <a:p>
            <a:pPr algn="ctr"/>
            <a:r>
              <a:rPr lang="en-US" sz="1050" b="1" dirty="0"/>
              <a:t>SME (Hydro) = 0.175” wt</a:t>
            </a:r>
          </a:p>
        </p:txBody>
      </p:sp>
      <p:sp>
        <p:nvSpPr>
          <p:cNvPr id="32" name="TextBox 31">
            <a:extLst>
              <a:ext uri="{FF2B5EF4-FFF2-40B4-BE49-F238E27FC236}">
                <a16:creationId xmlns:a16="http://schemas.microsoft.com/office/drawing/2014/main" id="{EE4CFF9B-53F7-ED8F-C789-116A2F3120F9}"/>
              </a:ext>
            </a:extLst>
          </p:cNvPr>
          <p:cNvSpPr txBox="1"/>
          <p:nvPr/>
        </p:nvSpPr>
        <p:spPr>
          <a:xfrm rot="511533">
            <a:off x="9669943" y="4175303"/>
            <a:ext cx="1840974" cy="253916"/>
          </a:xfrm>
          <a:prstGeom prst="rect">
            <a:avLst/>
          </a:prstGeom>
          <a:noFill/>
        </p:spPr>
        <p:txBody>
          <a:bodyPr wrap="square" rtlCol="0">
            <a:spAutoFit/>
          </a:bodyPr>
          <a:lstStyle/>
          <a:p>
            <a:pPr algn="ctr"/>
            <a:r>
              <a:rPr lang="en-US" sz="1050" b="1" dirty="0"/>
              <a:t>Estimated (PFIM) = 0.190” wt</a:t>
            </a:r>
          </a:p>
        </p:txBody>
      </p:sp>
    </p:spTree>
    <p:extLst>
      <p:ext uri="{BB962C8B-B14F-4D97-AF65-F5344CB8AC3E}">
        <p14:creationId xmlns:p14="http://schemas.microsoft.com/office/powerpoint/2010/main" val="2808877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585004F-0D24-4444-8B3A-AE22DDC58ACE}"/>
              </a:ext>
            </a:extLst>
          </p:cNvPr>
          <p:cNvSpPr>
            <a:spLocks noGrp="1" noChangeArrowheads="1"/>
          </p:cNvSpPr>
          <p:nvPr>
            <p:ph type="title" idx="4294967295"/>
          </p:nvPr>
        </p:nvSpPr>
        <p:spPr>
          <a:xfrm>
            <a:off x="0" y="642938"/>
            <a:ext cx="3371850" cy="5502275"/>
          </a:xfrm>
        </p:spPr>
        <p:txBody>
          <a:bodyPr>
            <a:normAutofit/>
          </a:bodyPr>
          <a:lstStyle/>
          <a:p>
            <a:pPr>
              <a:defRPr/>
            </a:pPr>
            <a:r>
              <a:rPr lang="en-US" dirty="0">
                <a:solidFill>
                  <a:srgbClr val="FFFFFF"/>
                </a:solidFill>
              </a:rPr>
              <a:t>Individual Threat Scores</a:t>
            </a:r>
          </a:p>
        </p:txBody>
      </p:sp>
      <p:graphicFrame>
        <p:nvGraphicFramePr>
          <p:cNvPr id="11269" name="Rectangle 3"/>
          <p:cNvGraphicFramePr>
            <a:graphicFrameLocks noGrp="1"/>
          </p:cNvGraphicFramePr>
          <p:nvPr>
            <p:ph idx="4294967295"/>
            <p:extLst>
              <p:ext uri="{D42A27DB-BD31-4B8C-83A1-F6EECF244321}">
                <p14:modId xmlns:p14="http://schemas.microsoft.com/office/powerpoint/2010/main" val="4242647822"/>
              </p:ext>
            </p:extLst>
          </p:nvPr>
        </p:nvGraphicFramePr>
        <p:xfrm>
          <a:off x="4977685" y="856445"/>
          <a:ext cx="6639059" cy="5795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3">
            <a:extLst>
              <a:ext uri="{FF2B5EF4-FFF2-40B4-BE49-F238E27FC236}">
                <a16:creationId xmlns:a16="http://schemas.microsoft.com/office/drawing/2014/main" id="{8451C780-4158-462D-B087-AED58E65D122}"/>
              </a:ext>
            </a:extLst>
          </p:cNvPr>
          <p:cNvSpPr txBox="1">
            <a:spLocks/>
          </p:cNvSpPr>
          <p:nvPr/>
        </p:nvSpPr>
        <p:spPr>
          <a:xfrm>
            <a:off x="0" y="0"/>
            <a:ext cx="4466897" cy="6858000"/>
          </a:xfrm>
          <a:prstGeom prst="rect">
            <a:avLst/>
          </a:prstGeom>
          <a:solidFill>
            <a:srgbClr val="55131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pc="200" dirty="0">
                <a:solidFill>
                  <a:schemeClr val="bg1"/>
                </a:solidFill>
              </a:rPr>
              <a:t>RISK ANALYSIS -</a:t>
            </a:r>
            <a:r>
              <a:rPr lang="en-US" spc="200" dirty="0">
                <a:solidFill>
                  <a:srgbClr val="A09C89"/>
                </a:solidFill>
              </a:rPr>
              <a:t> </a:t>
            </a:r>
            <a:r>
              <a:rPr lang="en-US" sz="2800" spc="200" dirty="0">
                <a:solidFill>
                  <a:srgbClr val="A09C89"/>
                </a:solidFill>
              </a:rPr>
              <a:t>MITIGATION</a:t>
            </a:r>
          </a:p>
        </p:txBody>
      </p:sp>
      <p:pic>
        <p:nvPicPr>
          <p:cNvPr id="8" name="Picture 2" descr="https://photos-2.dropbox.com/t/2/AAA9yRnp-zfqbc9UGv3Iz_d04XXhNGjLEvno55tVlLhs2Q/12/26805969/png/32x32/3/1486155600/0/2/IS_Logo_Color.png/EOjFmBQY1NcLIAcoBw/qulrDtanCh2dBEB3utYWyT_Lg9d0vWTIOosq-6_Tle4?dl=0&amp;size=2048x1536&amp;size_mode=3">
            <a:extLst>
              <a:ext uri="{FF2B5EF4-FFF2-40B4-BE49-F238E27FC236}">
                <a16:creationId xmlns:a16="http://schemas.microsoft.com/office/drawing/2014/main" id="{9829D501-BF72-473F-86A9-200616AFA40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56249" y="6"/>
            <a:ext cx="2721480" cy="672656"/>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4">
            <a:extLst>
              <a:ext uri="{FF2B5EF4-FFF2-40B4-BE49-F238E27FC236}">
                <a16:creationId xmlns:a16="http://schemas.microsoft.com/office/drawing/2014/main" id="{5AB3DB28-2465-4168-84BC-183CA6D06ECE}"/>
              </a:ext>
            </a:extLst>
          </p:cNvPr>
          <p:cNvSpPr txBox="1">
            <a:spLocks noChangeArrowheads="1"/>
          </p:cNvSpPr>
          <p:nvPr/>
        </p:nvSpPr>
        <p:spPr bwMode="auto">
          <a:xfrm>
            <a:off x="7308758" y="6034311"/>
            <a:ext cx="468147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400" dirty="0"/>
              <a:t>Note:  If multiple mitigations are applied, the mitigation increases, but asymptotically approaches 100% (so it is possible to have three 90% mitigations working together)</a:t>
            </a:r>
          </a:p>
        </p:txBody>
      </p:sp>
    </p:spTree>
    <p:extLst>
      <p:ext uri="{BB962C8B-B14F-4D97-AF65-F5344CB8AC3E}">
        <p14:creationId xmlns:p14="http://schemas.microsoft.com/office/powerpoint/2010/main" val="449218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44A8E5A-4744-975C-F740-6E12BA202D77}"/>
              </a:ext>
            </a:extLst>
          </p:cNvPr>
          <p:cNvPicPr>
            <a:picLocks noChangeAspect="1"/>
          </p:cNvPicPr>
          <p:nvPr/>
        </p:nvPicPr>
        <p:blipFill>
          <a:blip r:embed="rId3"/>
          <a:stretch>
            <a:fillRect/>
          </a:stretch>
        </p:blipFill>
        <p:spPr>
          <a:xfrm>
            <a:off x="5052848" y="4718874"/>
            <a:ext cx="1827474" cy="2041422"/>
          </a:xfrm>
          <a:prstGeom prst="rect">
            <a:avLst/>
          </a:prstGeom>
        </p:spPr>
      </p:pic>
      <p:sp>
        <p:nvSpPr>
          <p:cNvPr id="2" name="Content Placeholder 1">
            <a:extLst>
              <a:ext uri="{FF2B5EF4-FFF2-40B4-BE49-F238E27FC236}">
                <a16:creationId xmlns:a16="http://schemas.microsoft.com/office/drawing/2014/main" id="{765F547A-FD35-4C35-8E72-DD097CC0DC6A}"/>
              </a:ext>
            </a:extLst>
          </p:cNvPr>
          <p:cNvSpPr>
            <a:spLocks noGrp="1"/>
          </p:cNvSpPr>
          <p:nvPr>
            <p:ph sz="quarter" idx="14"/>
          </p:nvPr>
        </p:nvSpPr>
        <p:spPr>
          <a:xfrm>
            <a:off x="0" y="2589255"/>
            <a:ext cx="4466897" cy="607754"/>
          </a:xfrm>
        </p:spPr>
        <p:txBody>
          <a:bodyPr/>
          <a:lstStyle/>
          <a:p>
            <a:pPr>
              <a:spcBef>
                <a:spcPts val="400"/>
              </a:spcBef>
            </a:pPr>
            <a:r>
              <a:rPr lang="en-US" sz="4400" dirty="0">
                <a:latin typeface="+mj-lt"/>
              </a:rPr>
              <a:t>RISK ANALYSIS -</a:t>
            </a:r>
          </a:p>
        </p:txBody>
      </p:sp>
      <p:sp>
        <p:nvSpPr>
          <p:cNvPr id="4" name="Content Placeholder 3">
            <a:extLst>
              <a:ext uri="{FF2B5EF4-FFF2-40B4-BE49-F238E27FC236}">
                <a16:creationId xmlns:a16="http://schemas.microsoft.com/office/drawing/2014/main" id="{AB23AB00-A643-4ED7-85A9-7CF0A3CEBB2D}"/>
              </a:ext>
            </a:extLst>
          </p:cNvPr>
          <p:cNvSpPr>
            <a:spLocks noGrp="1"/>
          </p:cNvSpPr>
          <p:nvPr>
            <p:ph sz="quarter" idx="20"/>
          </p:nvPr>
        </p:nvSpPr>
        <p:spPr>
          <a:xfrm>
            <a:off x="0" y="3198097"/>
            <a:ext cx="4466897" cy="1300028"/>
          </a:xfrm>
        </p:spPr>
        <p:txBody>
          <a:bodyPr/>
          <a:lstStyle/>
          <a:p>
            <a:pPr>
              <a:spcBef>
                <a:spcPts val="400"/>
              </a:spcBef>
            </a:pPr>
            <a:r>
              <a:rPr lang="en-US" sz="2800" dirty="0">
                <a:latin typeface="+mj-lt"/>
              </a:rPr>
              <a:t>Mitigation – Diminishing Return (QRA)</a:t>
            </a:r>
          </a:p>
        </p:txBody>
      </p:sp>
      <p:sp>
        <p:nvSpPr>
          <p:cNvPr id="3" name="TextBox 2">
            <a:extLst>
              <a:ext uri="{FF2B5EF4-FFF2-40B4-BE49-F238E27FC236}">
                <a16:creationId xmlns:a16="http://schemas.microsoft.com/office/drawing/2014/main" id="{038FD46C-1A26-D20E-2F2A-4679DF622132}"/>
              </a:ext>
            </a:extLst>
          </p:cNvPr>
          <p:cNvSpPr txBox="1"/>
          <p:nvPr/>
        </p:nvSpPr>
        <p:spPr>
          <a:xfrm>
            <a:off x="4612467" y="879457"/>
            <a:ext cx="6366864" cy="461665"/>
          </a:xfrm>
          <a:prstGeom prst="rect">
            <a:avLst/>
          </a:prstGeom>
          <a:noFill/>
        </p:spPr>
        <p:txBody>
          <a:bodyPr wrap="square" rtlCol="0">
            <a:spAutoFit/>
          </a:bodyPr>
          <a:lstStyle/>
          <a:p>
            <a:r>
              <a:rPr lang="en-US" sz="2400" b="1" dirty="0"/>
              <a:t>PFIM Risk Algorithm – Algorithm Definitions</a:t>
            </a:r>
          </a:p>
        </p:txBody>
      </p:sp>
      <p:graphicFrame>
        <p:nvGraphicFramePr>
          <p:cNvPr id="10" name="Chart 9">
            <a:extLst>
              <a:ext uri="{FF2B5EF4-FFF2-40B4-BE49-F238E27FC236}">
                <a16:creationId xmlns:a16="http://schemas.microsoft.com/office/drawing/2014/main" id="{C9A3882B-BDDA-CF8B-29D9-A939E7F95642}"/>
              </a:ext>
            </a:extLst>
          </p:cNvPr>
          <p:cNvGraphicFramePr>
            <a:graphicFrameLocks/>
          </p:cNvGraphicFramePr>
          <p:nvPr>
            <p:extLst>
              <p:ext uri="{D42A27DB-BD31-4B8C-83A1-F6EECF244321}">
                <p14:modId xmlns:p14="http://schemas.microsoft.com/office/powerpoint/2010/main" val="373590486"/>
              </p:ext>
            </p:extLst>
          </p:nvPr>
        </p:nvGraphicFramePr>
        <p:xfrm>
          <a:off x="5279366" y="1324121"/>
          <a:ext cx="5788206" cy="3321673"/>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830F56A9-A2CC-48DB-D61B-BA6B3A6AAE7D}"/>
              </a:ext>
            </a:extLst>
          </p:cNvPr>
          <p:cNvSpPr txBox="1"/>
          <p:nvPr/>
        </p:nvSpPr>
        <p:spPr>
          <a:xfrm>
            <a:off x="9601198" y="2204109"/>
            <a:ext cx="1364175" cy="230832"/>
          </a:xfrm>
          <a:prstGeom prst="rect">
            <a:avLst/>
          </a:prstGeom>
          <a:noFill/>
        </p:spPr>
        <p:txBody>
          <a:bodyPr wrap="square" rtlCol="0">
            <a:spAutoFit/>
          </a:bodyPr>
          <a:lstStyle/>
          <a:p>
            <a:pPr algn="ctr"/>
            <a:r>
              <a:rPr lang="en-US" sz="900" b="1" dirty="0"/>
              <a:t>Diminished cost-benefit</a:t>
            </a:r>
          </a:p>
        </p:txBody>
      </p:sp>
      <p:sp>
        <p:nvSpPr>
          <p:cNvPr id="11" name="Right Brace 10">
            <a:extLst>
              <a:ext uri="{FF2B5EF4-FFF2-40B4-BE49-F238E27FC236}">
                <a16:creationId xmlns:a16="http://schemas.microsoft.com/office/drawing/2014/main" id="{97DD2EA0-B896-B5BC-F20D-0A6F21D99A79}"/>
              </a:ext>
            </a:extLst>
          </p:cNvPr>
          <p:cNvSpPr/>
          <p:nvPr/>
        </p:nvSpPr>
        <p:spPr>
          <a:xfrm rot="5400000">
            <a:off x="10087738" y="1301318"/>
            <a:ext cx="384271" cy="1302758"/>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54274342"/>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4466897" cy="6858000"/>
          </a:xfrm>
          <a:prstGeom prst="rect">
            <a:avLst/>
          </a:prstGeom>
          <a:solidFill>
            <a:srgbClr val="55131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pc="200" dirty="0">
                <a:solidFill>
                  <a:schemeClr val="bg1"/>
                </a:solidFill>
              </a:rPr>
              <a:t>RISK </a:t>
            </a:r>
            <a:r>
              <a:rPr lang="en-US" sz="4400" spc="200" dirty="0">
                <a:solidFill>
                  <a:schemeClr val="bg1"/>
                </a:solidFill>
              </a:rPr>
              <a:t>ANALYSIS -</a:t>
            </a:r>
            <a:endParaRPr lang="en-US" spc="200" dirty="0">
              <a:solidFill>
                <a:schemeClr val="bg1"/>
              </a:solidFill>
            </a:endParaRPr>
          </a:p>
          <a:p>
            <a:r>
              <a:rPr lang="en-US" sz="2800" spc="200" dirty="0">
                <a:solidFill>
                  <a:srgbClr val="A09C89"/>
                </a:solidFill>
              </a:rPr>
              <a:t>QRA Algorithm Basis –</a:t>
            </a:r>
          </a:p>
          <a:p>
            <a:r>
              <a:rPr lang="en-US" sz="2800" spc="200" dirty="0">
                <a:solidFill>
                  <a:srgbClr val="A09C89"/>
                </a:solidFill>
              </a:rPr>
              <a:t>Time to Failure</a:t>
            </a:r>
          </a:p>
        </p:txBody>
      </p:sp>
      <p:pic>
        <p:nvPicPr>
          <p:cNvPr id="26" name="Picture 2" descr="https://photos-2.dropbox.com/t/2/AAA9yRnp-zfqbc9UGv3Iz_d04XXhNGjLEvno55tVlLhs2Q/12/26805969/png/32x32/3/1486155600/0/2/IS_Logo_Color.png/EOjFmBQY1NcLIAcoBw/qulrDtanCh2dBEB3utYWyT_Lg9d0vWTIOosq-6_Tle4?dl=0&amp;size=2048x1536&amp;size_mod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6249" y="6"/>
            <a:ext cx="2721480" cy="67265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B3A9D32-C7DE-4457-8178-81E10A75820E}"/>
              </a:ext>
            </a:extLst>
          </p:cNvPr>
          <p:cNvSpPr/>
          <p:nvPr/>
        </p:nvSpPr>
        <p:spPr>
          <a:xfrm>
            <a:off x="4412285" y="1697169"/>
            <a:ext cx="7710831" cy="5147563"/>
          </a:xfrm>
          <a:prstGeom prst="rect">
            <a:avLst/>
          </a:prstGeom>
        </p:spPr>
        <p:txBody>
          <a:bodyPr wrap="square">
            <a:spAutoFit/>
          </a:bodyPr>
          <a:lstStyle/>
          <a:p>
            <a:pPr marL="228600" marR="0">
              <a:spcBef>
                <a:spcPts val="0"/>
              </a:spcBef>
              <a:spcAft>
                <a:spcPts val="300"/>
              </a:spcAft>
            </a:pPr>
            <a:r>
              <a:rPr lang="en-US" dirty="0">
                <a:latin typeface="Calibri" panose="020F0502020204030204" pitchFamily="34" charset="0"/>
                <a:ea typeface="Calibri" panose="020F0502020204030204" pitchFamily="34" charset="0"/>
              </a:rPr>
              <a:t>EC (&amp; IC) Threat</a:t>
            </a:r>
            <a:r>
              <a:rPr lang="en-US" baseline="-2500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 1 / TTF</a:t>
            </a:r>
            <a:endParaRPr lang="en-US" sz="1400" dirty="0">
              <a:latin typeface="Times New Roman" panose="02020603050405020304" pitchFamily="18" charset="0"/>
              <a:ea typeface="Calibri" panose="020F0502020204030204" pitchFamily="34" charset="0"/>
            </a:endParaRPr>
          </a:p>
          <a:p>
            <a:pPr marL="631825" marR="0">
              <a:spcBef>
                <a:spcPts val="0"/>
              </a:spcBef>
              <a:spcAft>
                <a:spcPts val="0"/>
              </a:spcAft>
            </a:pPr>
            <a:endParaRPr lang="en-US" sz="1000" dirty="0">
              <a:latin typeface="Calibri" panose="020F0502020204030204" pitchFamily="34" charset="0"/>
              <a:ea typeface="Calibri" panose="020F0502020204030204" pitchFamily="34" charset="0"/>
            </a:endParaRPr>
          </a:p>
          <a:p>
            <a:pPr marL="631825" marR="0">
              <a:spcBef>
                <a:spcPts val="0"/>
              </a:spcBef>
              <a:spcAft>
                <a:spcPts val="0"/>
              </a:spcAft>
            </a:pPr>
            <a:r>
              <a:rPr lang="en-US" dirty="0">
                <a:ea typeface="Calibri" panose="020F0502020204030204" pitchFamily="34" charset="0"/>
                <a:cs typeface="Calibri" panose="020F0502020204030204" pitchFamily="34" charset="0"/>
              </a:rPr>
              <a:t>TTF = Res / (Exp*(1-Mit))</a:t>
            </a:r>
          </a:p>
          <a:p>
            <a:pPr marL="631825" marR="0">
              <a:spcBef>
                <a:spcPts val="0"/>
              </a:spcBef>
              <a:spcAft>
                <a:spcPts val="0"/>
              </a:spcAft>
            </a:pPr>
            <a:endParaRPr lang="en-US" sz="1400" dirty="0">
              <a:ea typeface="Calibri" panose="020F0502020204030204" pitchFamily="34" charset="0"/>
              <a:cs typeface="Calibri" panose="020F0502020204030204" pitchFamily="34" charset="0"/>
            </a:endParaRPr>
          </a:p>
          <a:p>
            <a:pPr marL="800100" marR="0">
              <a:spcBef>
                <a:spcPts val="0"/>
              </a:spcBef>
              <a:spcAft>
                <a:spcPts val="0"/>
              </a:spcAft>
            </a:pPr>
            <a:r>
              <a:rPr lang="en-US" sz="1400" dirty="0">
                <a:latin typeface="Times New Roman" panose="02020603050405020304" pitchFamily="18" charset="0"/>
                <a:ea typeface="Calibri" panose="020F0502020204030204" pitchFamily="34" charset="0"/>
              </a:rPr>
              <a:t>Where:</a:t>
            </a:r>
          </a:p>
          <a:p>
            <a:pPr marL="800100" marR="0">
              <a:spcBef>
                <a:spcPts val="0"/>
              </a:spcBef>
              <a:spcAft>
                <a:spcPts val="0"/>
              </a:spcAft>
            </a:pPr>
            <a:r>
              <a:rPr lang="en-US" sz="1400" dirty="0">
                <a:latin typeface="Times New Roman" panose="02020603050405020304" pitchFamily="18" charset="0"/>
                <a:ea typeface="Calibri" panose="020F0502020204030204" pitchFamily="34" charset="0"/>
              </a:rPr>
              <a:t>	</a:t>
            </a:r>
            <a:r>
              <a:rPr lang="en-US" sz="1200" dirty="0">
                <a:latin typeface="Times New Roman" panose="02020603050405020304" pitchFamily="18" charset="0"/>
                <a:ea typeface="Calibri" panose="020F0502020204030204" pitchFamily="34" charset="0"/>
              </a:rPr>
              <a:t>Res (WT) = 0.250” wt.</a:t>
            </a:r>
          </a:p>
          <a:p>
            <a:pPr marL="800100" marR="0">
              <a:spcBef>
                <a:spcPts val="0"/>
              </a:spcBef>
              <a:spcAft>
                <a:spcPts val="0"/>
              </a:spcAft>
            </a:pPr>
            <a:r>
              <a:rPr lang="en-US" sz="1200" dirty="0">
                <a:latin typeface="Times New Roman" panose="02020603050405020304" pitchFamily="18" charset="0"/>
                <a:ea typeface="Calibri" panose="020F0502020204030204" pitchFamily="34" charset="0"/>
              </a:rPr>
              <a:t>	Exp (mpy) = 10 mpy</a:t>
            </a:r>
          </a:p>
          <a:p>
            <a:pPr marL="800100" marR="0">
              <a:spcBef>
                <a:spcPts val="0"/>
              </a:spcBef>
              <a:spcAft>
                <a:spcPts val="0"/>
              </a:spcAft>
            </a:pPr>
            <a:r>
              <a:rPr lang="en-US" sz="1200" dirty="0">
                <a:latin typeface="Times New Roman" panose="02020603050405020304" pitchFamily="18" charset="0"/>
                <a:ea typeface="Calibri" panose="020F0502020204030204" pitchFamily="34" charset="0"/>
              </a:rPr>
              <a:t>	Mit (%) = 0%</a:t>
            </a:r>
          </a:p>
          <a:p>
            <a:pPr marL="800100" marR="0">
              <a:spcBef>
                <a:spcPts val="0"/>
              </a:spcBef>
              <a:spcAft>
                <a:spcPts val="0"/>
              </a:spcAft>
            </a:pPr>
            <a:endParaRPr lang="en-US" sz="1400" dirty="0">
              <a:latin typeface="Times New Roman" panose="02020603050405020304" pitchFamily="18" charset="0"/>
              <a:ea typeface="Calibri" panose="020F0502020204030204" pitchFamily="34" charset="0"/>
            </a:endParaRPr>
          </a:p>
          <a:p>
            <a:pPr marL="800100" marR="0">
              <a:spcBef>
                <a:spcPts val="0"/>
              </a:spcBef>
              <a:spcAft>
                <a:spcPts val="0"/>
              </a:spcAft>
            </a:pPr>
            <a:r>
              <a:rPr lang="en-US" sz="1400" dirty="0">
                <a:solidFill>
                  <a:srgbClr val="FF0000"/>
                </a:solidFill>
                <a:latin typeface="Times New Roman" panose="02020603050405020304" pitchFamily="18" charset="0"/>
                <a:ea typeface="Calibri" panose="020F0502020204030204" pitchFamily="34" charset="0"/>
              </a:rPr>
              <a:t>	TTF = 0.250 / (10*(1-0)) = </a:t>
            </a:r>
            <a:r>
              <a:rPr lang="en-US" sz="1400" u="sng" dirty="0">
                <a:solidFill>
                  <a:srgbClr val="FF0000"/>
                </a:solidFill>
                <a:latin typeface="Times New Roman" panose="02020603050405020304" pitchFamily="18" charset="0"/>
                <a:ea typeface="Calibri" panose="020F0502020204030204" pitchFamily="34" charset="0"/>
              </a:rPr>
              <a:t>25</a:t>
            </a:r>
            <a:r>
              <a:rPr lang="en-US" sz="1400" dirty="0">
                <a:solidFill>
                  <a:srgbClr val="FF0000"/>
                </a:solidFill>
                <a:latin typeface="Times New Roman" panose="02020603050405020304" pitchFamily="18" charset="0"/>
                <a:ea typeface="Calibri" panose="020F0502020204030204" pitchFamily="34" charset="0"/>
              </a:rPr>
              <a:t> years to failure</a:t>
            </a:r>
          </a:p>
          <a:p>
            <a:pPr marL="800100" marR="0">
              <a:spcBef>
                <a:spcPts val="0"/>
              </a:spcBef>
              <a:spcAft>
                <a:spcPts val="0"/>
              </a:spcAft>
            </a:pPr>
            <a:endParaRPr lang="en-US" sz="1400" dirty="0">
              <a:latin typeface="Times New Roman" panose="02020603050405020304" pitchFamily="18" charset="0"/>
              <a:ea typeface="Calibri" panose="020F0502020204030204" pitchFamily="34" charset="0"/>
            </a:endParaRPr>
          </a:p>
          <a:p>
            <a:pPr marL="800100" marR="0">
              <a:spcBef>
                <a:spcPts val="0"/>
              </a:spcBef>
              <a:spcAft>
                <a:spcPts val="0"/>
              </a:spcAft>
            </a:pPr>
            <a:r>
              <a:rPr lang="en-US" sz="1400" dirty="0">
                <a:latin typeface="Times New Roman" panose="02020603050405020304" pitchFamily="18" charset="0"/>
                <a:ea typeface="Calibri" panose="020F0502020204030204" pitchFamily="34" charset="0"/>
              </a:rPr>
              <a:t>Apply a 90% effective mitigation (e.g., Cathodic Protection)</a:t>
            </a:r>
          </a:p>
          <a:p>
            <a:pPr marL="800100"/>
            <a:endParaRPr lang="en-US" sz="1400" dirty="0">
              <a:latin typeface="Times New Roman" panose="02020603050405020304" pitchFamily="18" charset="0"/>
              <a:ea typeface="Calibri" panose="020F0502020204030204" pitchFamily="34" charset="0"/>
            </a:endParaRPr>
          </a:p>
          <a:p>
            <a:pPr marL="800100"/>
            <a:r>
              <a:rPr lang="en-US" sz="1400" dirty="0">
                <a:solidFill>
                  <a:srgbClr val="FF0000"/>
                </a:solidFill>
                <a:latin typeface="Times New Roman" panose="02020603050405020304" pitchFamily="18" charset="0"/>
                <a:ea typeface="Calibri" panose="020F0502020204030204" pitchFamily="34" charset="0"/>
              </a:rPr>
              <a:t>	TTF = 0.250 / (10*(1-0.9)) = </a:t>
            </a:r>
            <a:r>
              <a:rPr lang="en-US" sz="1400" u="sng" dirty="0">
                <a:solidFill>
                  <a:srgbClr val="FF0000"/>
                </a:solidFill>
                <a:latin typeface="Times New Roman" panose="02020603050405020304" pitchFamily="18" charset="0"/>
                <a:ea typeface="Calibri" panose="020F0502020204030204" pitchFamily="34" charset="0"/>
              </a:rPr>
              <a:t>250</a:t>
            </a:r>
            <a:r>
              <a:rPr lang="en-US" sz="1400" dirty="0">
                <a:solidFill>
                  <a:srgbClr val="FF0000"/>
                </a:solidFill>
                <a:latin typeface="Times New Roman" panose="02020603050405020304" pitchFamily="18" charset="0"/>
                <a:ea typeface="Calibri" panose="020F0502020204030204" pitchFamily="34" charset="0"/>
              </a:rPr>
              <a:t> years to failure</a:t>
            </a:r>
          </a:p>
          <a:p>
            <a:pPr marL="800100" marR="0">
              <a:spcBef>
                <a:spcPts val="0"/>
              </a:spcBef>
              <a:spcAft>
                <a:spcPts val="0"/>
              </a:spcAft>
            </a:pPr>
            <a:endParaRPr lang="en-US" sz="1400" dirty="0">
              <a:effectLst/>
              <a:latin typeface="Times New Roman" panose="02020603050405020304" pitchFamily="18" charset="0"/>
              <a:ea typeface="Calibri" panose="020F0502020204030204" pitchFamily="34" charset="0"/>
            </a:endParaRPr>
          </a:p>
          <a:p>
            <a:pPr marL="800100" marR="0">
              <a:spcBef>
                <a:spcPts val="0"/>
              </a:spcBef>
              <a:spcAft>
                <a:spcPts val="0"/>
              </a:spcAft>
            </a:pPr>
            <a:r>
              <a:rPr lang="en-US" sz="1400" dirty="0">
                <a:latin typeface="Times New Roman" panose="02020603050405020304" pitchFamily="18" charset="0"/>
                <a:ea typeface="Calibri" panose="020F0502020204030204" pitchFamily="34" charset="0"/>
              </a:rPr>
              <a:t>Apply a second 90% effective mitigation (Combined 99%)</a:t>
            </a:r>
          </a:p>
          <a:p>
            <a:pPr marL="800100" marR="0">
              <a:spcBef>
                <a:spcPts val="0"/>
              </a:spcBef>
              <a:spcAft>
                <a:spcPts val="0"/>
              </a:spcAft>
            </a:pPr>
            <a:endParaRPr lang="en-US" sz="1400" dirty="0">
              <a:latin typeface="Times New Roman" panose="02020603050405020304" pitchFamily="18" charset="0"/>
              <a:ea typeface="Calibri" panose="020F0502020204030204" pitchFamily="34" charset="0"/>
            </a:endParaRPr>
          </a:p>
          <a:p>
            <a:pPr marL="800100"/>
            <a:r>
              <a:rPr lang="en-US" sz="1400" dirty="0">
                <a:solidFill>
                  <a:srgbClr val="FF0000"/>
                </a:solidFill>
                <a:latin typeface="Times New Roman" panose="02020603050405020304" pitchFamily="18" charset="0"/>
                <a:ea typeface="Calibri" panose="020F0502020204030204" pitchFamily="34" charset="0"/>
              </a:rPr>
              <a:t>	TTF = 0.250 / (10*(1-0.99)) = </a:t>
            </a:r>
            <a:r>
              <a:rPr lang="en-US" sz="1400" u="sng" dirty="0">
                <a:solidFill>
                  <a:srgbClr val="FF0000"/>
                </a:solidFill>
                <a:latin typeface="Times New Roman" panose="02020603050405020304" pitchFamily="18" charset="0"/>
                <a:ea typeface="Calibri" panose="020F0502020204030204" pitchFamily="34" charset="0"/>
              </a:rPr>
              <a:t>2,500</a:t>
            </a:r>
            <a:r>
              <a:rPr lang="en-US" sz="1400" dirty="0">
                <a:solidFill>
                  <a:srgbClr val="FF0000"/>
                </a:solidFill>
                <a:latin typeface="Times New Roman" panose="02020603050405020304" pitchFamily="18" charset="0"/>
                <a:ea typeface="Calibri" panose="020F0502020204030204" pitchFamily="34" charset="0"/>
              </a:rPr>
              <a:t> years to failure</a:t>
            </a:r>
          </a:p>
          <a:p>
            <a:pPr marL="800100" marR="0">
              <a:spcBef>
                <a:spcPts val="0"/>
              </a:spcBef>
              <a:spcAft>
                <a:spcPts val="0"/>
              </a:spcAft>
            </a:pPr>
            <a:endParaRPr lang="en-US" sz="1400" dirty="0">
              <a:latin typeface="Times New Roman" panose="02020603050405020304" pitchFamily="18" charset="0"/>
              <a:ea typeface="Calibri" panose="020F0502020204030204" pitchFamily="34" charset="0"/>
            </a:endParaRPr>
          </a:p>
          <a:p>
            <a:pPr marL="800100" marR="0">
              <a:spcBef>
                <a:spcPts val="0"/>
              </a:spcBef>
              <a:spcAft>
                <a:spcPts val="0"/>
              </a:spcAft>
            </a:pPr>
            <a:r>
              <a:rPr lang="en-US" sz="1400" dirty="0">
                <a:latin typeface="Times New Roman" panose="02020603050405020304" pitchFamily="18" charset="0"/>
                <a:ea typeface="Calibri" panose="020F0502020204030204" pitchFamily="34" charset="0"/>
              </a:rPr>
              <a:t>Apply a third 90% effective mitigation (Combined 99.9%)</a:t>
            </a:r>
          </a:p>
          <a:p>
            <a:pPr marL="800100" marR="0">
              <a:spcBef>
                <a:spcPts val="0"/>
              </a:spcBef>
              <a:spcAft>
                <a:spcPts val="0"/>
              </a:spcAft>
            </a:pPr>
            <a:endParaRPr lang="en-US" sz="1400" dirty="0">
              <a:latin typeface="Times New Roman" panose="02020603050405020304" pitchFamily="18" charset="0"/>
              <a:ea typeface="Calibri" panose="020F0502020204030204" pitchFamily="34" charset="0"/>
            </a:endParaRPr>
          </a:p>
          <a:p>
            <a:pPr marL="800100"/>
            <a:r>
              <a:rPr lang="en-US" sz="1400" dirty="0">
                <a:solidFill>
                  <a:srgbClr val="FF0000"/>
                </a:solidFill>
                <a:latin typeface="Times New Roman" panose="02020603050405020304" pitchFamily="18" charset="0"/>
                <a:ea typeface="Calibri" panose="020F0502020204030204" pitchFamily="34" charset="0"/>
              </a:rPr>
              <a:t>	TTF = 0.250 / (10*(1-0.999)) = </a:t>
            </a:r>
            <a:r>
              <a:rPr lang="en-US" sz="1400" u="sng" dirty="0">
                <a:solidFill>
                  <a:srgbClr val="FF0000"/>
                </a:solidFill>
                <a:latin typeface="Times New Roman" panose="02020603050405020304" pitchFamily="18" charset="0"/>
                <a:ea typeface="Calibri" panose="020F0502020204030204" pitchFamily="34" charset="0"/>
              </a:rPr>
              <a:t>25,000</a:t>
            </a:r>
            <a:r>
              <a:rPr lang="en-US" sz="1400" dirty="0">
                <a:solidFill>
                  <a:srgbClr val="FF0000"/>
                </a:solidFill>
                <a:latin typeface="Times New Roman" panose="02020603050405020304" pitchFamily="18" charset="0"/>
                <a:ea typeface="Calibri" panose="020F0502020204030204" pitchFamily="34" charset="0"/>
              </a:rPr>
              <a:t> years to failure</a:t>
            </a:r>
          </a:p>
          <a:p>
            <a:pPr marL="800100" marR="0">
              <a:spcBef>
                <a:spcPts val="0"/>
              </a:spcBef>
              <a:spcAft>
                <a:spcPts val="0"/>
              </a:spcAft>
            </a:pPr>
            <a:endParaRPr lang="en-US" sz="1400" dirty="0">
              <a:latin typeface="Times New Roman" panose="02020603050405020304" pitchFamily="18" charset="0"/>
              <a:ea typeface="Calibri" panose="020F0502020204030204" pitchFamily="34" charset="0"/>
            </a:endParaRPr>
          </a:p>
        </p:txBody>
      </p:sp>
      <p:sp>
        <p:nvSpPr>
          <p:cNvPr id="5" name="Rectangle 2">
            <a:extLst>
              <a:ext uri="{FF2B5EF4-FFF2-40B4-BE49-F238E27FC236}">
                <a16:creationId xmlns:a16="http://schemas.microsoft.com/office/drawing/2014/main" id="{C71E97F2-F97D-46DC-887A-E220B3CC47DF}"/>
              </a:ext>
            </a:extLst>
          </p:cNvPr>
          <p:cNvSpPr>
            <a:spLocks noGrp="1" noRot="1" noChangeArrowheads="1"/>
          </p:cNvSpPr>
          <p:nvPr>
            <p:ph type="title"/>
          </p:nvPr>
        </p:nvSpPr>
        <p:spPr>
          <a:xfrm>
            <a:off x="4466897" y="760118"/>
            <a:ext cx="7601608" cy="719729"/>
          </a:xfrm>
        </p:spPr>
        <p:txBody>
          <a:bodyPr>
            <a:normAutofit fontScale="90000"/>
          </a:bodyPr>
          <a:lstStyle/>
          <a:p>
            <a:r>
              <a:rPr lang="en-US" altLang="en-US" sz="2700" b="1" dirty="0">
                <a:latin typeface="+mn-lt"/>
              </a:rPr>
              <a:t>Pipeline &amp; Facility Integrity Manager (PFIM</a:t>
            </a:r>
            <a:r>
              <a:rPr lang="en-US" altLang="en-US" sz="2700" b="1" dirty="0">
                <a:latin typeface="+mn-lt"/>
                <a:cs typeface="Calibri" panose="020F0502020204030204" pitchFamily="34" charset="0"/>
              </a:rPr>
              <a:t>™</a:t>
            </a:r>
            <a:r>
              <a:rPr lang="en-US" altLang="en-US" sz="2700" b="1" dirty="0">
                <a:latin typeface="+mn-lt"/>
              </a:rPr>
              <a:t>)</a:t>
            </a:r>
            <a:br>
              <a:rPr lang="en-US" altLang="en-US" sz="2700" b="1" dirty="0">
                <a:latin typeface="+mn-lt"/>
              </a:rPr>
            </a:br>
            <a:br>
              <a:rPr lang="en-US" altLang="en-US" sz="1800" b="1" dirty="0">
                <a:latin typeface="+mn-lt"/>
              </a:rPr>
            </a:br>
            <a:r>
              <a:rPr lang="en-US" altLang="en-US" sz="1800" b="1" dirty="0">
                <a:latin typeface="+mn-lt"/>
              </a:rPr>
              <a:t>    </a:t>
            </a:r>
            <a:r>
              <a:rPr lang="en-US" altLang="en-US" sz="2000" b="1" dirty="0">
                <a:latin typeface="+mn-lt"/>
              </a:rPr>
              <a:t>Algorithm Development Approach – </a:t>
            </a:r>
            <a:r>
              <a:rPr lang="en-US" altLang="en-US" sz="2000" b="1" u="sng" dirty="0">
                <a:solidFill>
                  <a:srgbClr val="55131C"/>
                </a:solidFill>
                <a:latin typeface="+mn-lt"/>
              </a:rPr>
              <a:t>CORROSION</a:t>
            </a:r>
            <a:r>
              <a:rPr lang="en-US" altLang="en-US" sz="2000" b="1" dirty="0">
                <a:latin typeface="+mn-lt"/>
              </a:rPr>
              <a:t> Exposure Example</a:t>
            </a:r>
          </a:p>
        </p:txBody>
      </p:sp>
    </p:spTree>
    <p:extLst>
      <p:ext uri="{BB962C8B-B14F-4D97-AF65-F5344CB8AC3E}">
        <p14:creationId xmlns:p14="http://schemas.microsoft.com/office/powerpoint/2010/main" val="668097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A2B45-77EA-0F1B-AF38-C93D7EDAF3B5}"/>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A51CEA35-997A-7091-7922-1E478AFA4D2B}"/>
              </a:ext>
            </a:extLst>
          </p:cNvPr>
          <p:cNvSpPr txBox="1"/>
          <p:nvPr/>
        </p:nvSpPr>
        <p:spPr>
          <a:xfrm>
            <a:off x="0" y="2883369"/>
            <a:ext cx="12192000" cy="1477328"/>
          </a:xfrm>
          <a:prstGeom prst="rect">
            <a:avLst/>
          </a:prstGeom>
          <a:noFill/>
        </p:spPr>
        <p:txBody>
          <a:bodyPr wrap="square" rtlCol="0">
            <a:spAutoFit/>
          </a:bodyPr>
          <a:lstStyle/>
          <a:p>
            <a:pPr algn="ctr"/>
            <a:r>
              <a:rPr lang="en-US" sz="5400" dirty="0">
                <a:solidFill>
                  <a:schemeClr val="bg1"/>
                </a:solidFill>
                <a:effectLst>
                  <a:outerShdw blurRad="63500" dist="63500" dir="5400000" algn="t" rotWithShape="0">
                    <a:prstClr val="black">
                      <a:alpha val="45000"/>
                    </a:prstClr>
                  </a:outerShdw>
                </a:effectLst>
                <a:latin typeface="Gotham Book" panose="02000504050000020004" pitchFamily="2" charset="0"/>
              </a:rPr>
              <a:t>Risk Analysis</a:t>
            </a:r>
          </a:p>
          <a:p>
            <a:pPr algn="ctr"/>
            <a:r>
              <a:rPr lang="en-US" sz="3600" dirty="0">
                <a:solidFill>
                  <a:schemeClr val="bg1"/>
                </a:solidFill>
                <a:effectLst>
                  <a:outerShdw blurRad="63500" dist="63500" dir="5400000" algn="t" rotWithShape="0">
                    <a:prstClr val="black">
                      <a:alpha val="45000"/>
                    </a:prstClr>
                  </a:outerShdw>
                </a:effectLst>
                <a:latin typeface="Gotham Book" panose="02000504050000020004" pitchFamily="2" charset="0"/>
              </a:rPr>
              <a:t>Consequence</a:t>
            </a:r>
          </a:p>
        </p:txBody>
      </p:sp>
    </p:spTree>
    <p:extLst>
      <p:ext uri="{BB962C8B-B14F-4D97-AF65-F5344CB8AC3E}">
        <p14:creationId xmlns:p14="http://schemas.microsoft.com/office/powerpoint/2010/main" val="252783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2664F-AD83-678A-28B6-61FDC527354A}"/>
            </a:ext>
          </a:extLst>
        </p:cNvPr>
        <p:cNvGrpSpPr/>
        <p:nvPr/>
      </p:nvGrpSpPr>
      <p:grpSpPr>
        <a:xfrm>
          <a:off x="0" y="0"/>
          <a:ext cx="0" cy="0"/>
          <a:chOff x="0" y="0"/>
          <a:chExt cx="0" cy="0"/>
        </a:xfrm>
      </p:grpSpPr>
      <p:sp>
        <p:nvSpPr>
          <p:cNvPr id="6" name="Title 3">
            <a:extLst>
              <a:ext uri="{FF2B5EF4-FFF2-40B4-BE49-F238E27FC236}">
                <a16:creationId xmlns:a16="http://schemas.microsoft.com/office/drawing/2014/main" id="{20BC1FE0-42D8-588C-24F8-9B42895A218D}"/>
              </a:ext>
            </a:extLst>
          </p:cNvPr>
          <p:cNvSpPr txBox="1">
            <a:spLocks/>
          </p:cNvSpPr>
          <p:nvPr/>
        </p:nvSpPr>
        <p:spPr>
          <a:xfrm>
            <a:off x="0" y="0"/>
            <a:ext cx="4466897" cy="6858000"/>
          </a:xfrm>
          <a:prstGeom prst="rect">
            <a:avLst/>
          </a:prstGeom>
          <a:solidFill>
            <a:srgbClr val="55131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pc="200" dirty="0">
                <a:solidFill>
                  <a:schemeClr val="bg1"/>
                </a:solidFill>
              </a:rPr>
              <a:t>RISK ANALYSIS -</a:t>
            </a:r>
          </a:p>
          <a:p>
            <a:r>
              <a:rPr lang="en-US" sz="2800" spc="200" dirty="0">
                <a:solidFill>
                  <a:srgbClr val="A09C89"/>
                </a:solidFill>
              </a:rPr>
              <a:t>Risk Theory</a:t>
            </a:r>
          </a:p>
        </p:txBody>
      </p:sp>
      <p:pic>
        <p:nvPicPr>
          <p:cNvPr id="26" name="Picture 2" descr="https://photos-2.dropbox.com/t/2/AAA9yRnp-zfqbc9UGv3Iz_d04XXhNGjLEvno55tVlLhs2Q/12/26805969/png/32x32/3/1486155600/0/2/IS_Logo_Color.png/EOjFmBQY1NcLIAcoBw/qulrDtanCh2dBEB3utYWyT_Lg9d0vWTIOosq-6_Tle4?dl=0&amp;size=2048x1536&amp;size_mode=3">
            <a:extLst>
              <a:ext uri="{FF2B5EF4-FFF2-40B4-BE49-F238E27FC236}">
                <a16:creationId xmlns:a16="http://schemas.microsoft.com/office/drawing/2014/main" id="{4966F01C-96EA-F7A6-E31A-E33868B6ED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6249" y="6"/>
            <a:ext cx="2721480" cy="67265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EF18089-8BED-3730-0F37-03FFF05ED04F}"/>
              </a:ext>
            </a:extLst>
          </p:cNvPr>
          <p:cNvSpPr/>
          <p:nvPr/>
        </p:nvSpPr>
        <p:spPr>
          <a:xfrm>
            <a:off x="4466896" y="721068"/>
            <a:ext cx="7626043" cy="2708434"/>
          </a:xfrm>
          <a:prstGeom prst="rect">
            <a:avLst/>
          </a:prstGeom>
        </p:spPr>
        <p:txBody>
          <a:bodyPr wrap="square">
            <a:spAutoFit/>
          </a:bodyPr>
          <a:lstStyle/>
          <a:p>
            <a:pPr lvl="1"/>
            <a:r>
              <a:rPr lang="en-US" sz="2400" dirty="0"/>
              <a:t>What are some common root causes of pipeline failures?</a:t>
            </a:r>
          </a:p>
          <a:p>
            <a:pPr lvl="1"/>
            <a:endParaRPr lang="en-US" sz="1400" dirty="0"/>
          </a:p>
          <a:p>
            <a:pPr marL="742950" lvl="1" indent="-285750">
              <a:buFont typeface="Arial" panose="020B0604020202020204" pitchFamily="34" charset="0"/>
              <a:buChar char="•"/>
            </a:pPr>
            <a:r>
              <a:rPr lang="en-US" dirty="0"/>
              <a:t>Pipeline failure mechanisms are grouped into ‘Threats’</a:t>
            </a:r>
          </a:p>
          <a:p>
            <a:pPr marL="742950" lvl="1" indent="-285750">
              <a:buFont typeface="Arial" panose="020B0604020202020204" pitchFamily="34" charset="0"/>
              <a:buChar char="•"/>
            </a:pPr>
            <a:r>
              <a:rPr lang="en-US" dirty="0"/>
              <a:t>Threats have different mechanisms on how they affect a pipeline</a:t>
            </a:r>
          </a:p>
          <a:p>
            <a:pPr marL="1200150" lvl="2" indent="-285750">
              <a:buFont typeface="Arial" panose="020B0604020202020204" pitchFamily="34" charset="0"/>
              <a:buChar char="•"/>
            </a:pPr>
            <a:r>
              <a:rPr lang="en-US" dirty="0"/>
              <a:t>Time dependent threats (corrosion or EAC)</a:t>
            </a:r>
          </a:p>
          <a:p>
            <a:pPr marL="1200150" lvl="2" indent="-285750">
              <a:buFont typeface="Arial" panose="020B0604020202020204" pitchFamily="34" charset="0"/>
              <a:buChar char="•"/>
            </a:pPr>
            <a:r>
              <a:rPr lang="en-US" dirty="0"/>
              <a:t>Time independent threats (Outside forces – 3</a:t>
            </a:r>
            <a:r>
              <a:rPr lang="en-US" baseline="30000" dirty="0"/>
              <a:t>rd</a:t>
            </a:r>
            <a:r>
              <a:rPr lang="en-US" dirty="0"/>
              <a:t> party or Weather)</a:t>
            </a:r>
          </a:p>
          <a:p>
            <a:pPr marL="1200150" lvl="2" indent="-285750">
              <a:buFont typeface="Arial" panose="020B0604020202020204" pitchFamily="34" charset="0"/>
              <a:buChar char="•"/>
            </a:pPr>
            <a:r>
              <a:rPr lang="en-US" dirty="0"/>
              <a:t>Stable* threats (material defects after initial hydrotest)</a:t>
            </a:r>
          </a:p>
          <a:p>
            <a:pPr marL="742950" lvl="1" indent="-285750">
              <a:buFont typeface="Arial" panose="020B0604020202020204" pitchFamily="34" charset="0"/>
              <a:buChar char="•"/>
            </a:pPr>
            <a:endParaRPr lang="en-US" dirty="0"/>
          </a:p>
        </p:txBody>
      </p:sp>
      <p:grpSp>
        <p:nvGrpSpPr>
          <p:cNvPr id="5" name="Group 4">
            <a:extLst>
              <a:ext uri="{FF2B5EF4-FFF2-40B4-BE49-F238E27FC236}">
                <a16:creationId xmlns:a16="http://schemas.microsoft.com/office/drawing/2014/main" id="{D476503A-0656-2757-17F6-0D25242065B1}"/>
              </a:ext>
            </a:extLst>
          </p:cNvPr>
          <p:cNvGrpSpPr/>
          <p:nvPr/>
        </p:nvGrpSpPr>
        <p:grpSpPr>
          <a:xfrm>
            <a:off x="5207330" y="3648173"/>
            <a:ext cx="5869165" cy="2840615"/>
            <a:chOff x="4384748" y="3079165"/>
            <a:chExt cx="4733851" cy="2205545"/>
          </a:xfrm>
        </p:grpSpPr>
        <p:pic>
          <p:nvPicPr>
            <p:cNvPr id="8" name="Picture 2" descr="http://www.powerguru.org/wordpress/wp-content/uploads/2012/07/Failure-Rate-vs.-Time-%E2%80%93-%E2%80%9CBathtub-Curve%E2%80%9D.jpg">
              <a:extLst>
                <a:ext uri="{FF2B5EF4-FFF2-40B4-BE49-F238E27FC236}">
                  <a16:creationId xmlns:a16="http://schemas.microsoft.com/office/drawing/2014/main" id="{08552630-AB49-E463-02FC-BBB7DE868C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4748" y="3079165"/>
              <a:ext cx="4733851" cy="220554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AF234653-1049-7699-A52F-47BA2935C5E2}"/>
                </a:ext>
              </a:extLst>
            </p:cNvPr>
            <p:cNvSpPr/>
            <p:nvPr/>
          </p:nvSpPr>
          <p:spPr>
            <a:xfrm>
              <a:off x="4432300" y="5073904"/>
              <a:ext cx="679450" cy="171450"/>
            </a:xfrm>
            <a:prstGeom prst="rect">
              <a:avLst/>
            </a:prstGeom>
            <a:gradFill>
              <a:gsLst>
                <a:gs pos="0">
                  <a:schemeClr val="bg1"/>
                </a:gs>
                <a:gs pos="0">
                  <a:schemeClr val="bg1"/>
                </a:gs>
              </a:gsLst>
            </a:gra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53810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8E9CC873-6669-401B-B32F-D42AC7E77753}"/>
              </a:ext>
            </a:extLst>
          </p:cNvPr>
          <p:cNvSpPr txBox="1">
            <a:spLocks/>
          </p:cNvSpPr>
          <p:nvPr/>
        </p:nvSpPr>
        <p:spPr>
          <a:xfrm>
            <a:off x="0" y="0"/>
            <a:ext cx="4466897" cy="6858000"/>
          </a:xfrm>
          <a:prstGeom prst="rect">
            <a:avLst/>
          </a:prstGeom>
          <a:solidFill>
            <a:srgbClr val="55131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pc="200" dirty="0">
                <a:solidFill>
                  <a:schemeClr val="bg1"/>
                </a:solidFill>
              </a:rPr>
              <a:t>CONSEQUENCE</a:t>
            </a:r>
          </a:p>
          <a:p>
            <a:r>
              <a:rPr lang="en-US" spc="200" dirty="0">
                <a:solidFill>
                  <a:srgbClr val="A09C89"/>
                </a:solidFill>
              </a:rPr>
              <a:t>OF FAILURE</a:t>
            </a:r>
          </a:p>
        </p:txBody>
      </p:sp>
      <p:pic>
        <p:nvPicPr>
          <p:cNvPr id="8" name="Picture 2" descr="https://photos-2.dropbox.com/t/2/AAA9yRnp-zfqbc9UGv3Iz_d04XXhNGjLEvno55tVlLhs2Q/12/26805969/png/32x32/3/1486155600/0/2/IS_Logo_Color.png/EOjFmBQY1NcLIAcoBw/qulrDtanCh2dBEB3utYWyT_Lg9d0vWTIOosq-6_Tle4?dl=0&amp;size=2048x1536&amp;size_mode=3">
            <a:extLst>
              <a:ext uri="{FF2B5EF4-FFF2-40B4-BE49-F238E27FC236}">
                <a16:creationId xmlns:a16="http://schemas.microsoft.com/office/drawing/2014/main" id="{B8FA1057-419D-48CB-AF73-95E30DD3A6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6249" y="6"/>
            <a:ext cx="2721480" cy="672656"/>
          </a:xfrm>
          <a:prstGeom prst="rect">
            <a:avLst/>
          </a:prstGeom>
          <a:noFill/>
          <a:extLst>
            <a:ext uri="{909E8E84-426E-40DD-AFC4-6F175D3DCCD1}">
              <a14:hiddenFill xmlns:a14="http://schemas.microsoft.com/office/drawing/2010/main">
                <a:solidFill>
                  <a:srgbClr val="FFFFFF"/>
                </a:solidFill>
              </a14:hiddenFill>
            </a:ext>
          </a:extLst>
        </p:spPr>
      </p:pic>
      <p:sp>
        <p:nvSpPr>
          <p:cNvPr id="7169" name="TextBox 7168">
            <a:extLst>
              <a:ext uri="{FF2B5EF4-FFF2-40B4-BE49-F238E27FC236}">
                <a16:creationId xmlns:a16="http://schemas.microsoft.com/office/drawing/2014/main" id="{D07CC1D2-B7A1-4871-89B7-98E832AFE35A}"/>
              </a:ext>
            </a:extLst>
          </p:cNvPr>
          <p:cNvSpPr txBox="1"/>
          <p:nvPr/>
        </p:nvSpPr>
        <p:spPr>
          <a:xfrm>
            <a:off x="4872441" y="1109543"/>
            <a:ext cx="1826206" cy="523220"/>
          </a:xfrm>
          <a:prstGeom prst="rect">
            <a:avLst/>
          </a:prstGeom>
          <a:noFill/>
        </p:spPr>
        <p:txBody>
          <a:bodyPr wrap="none" rtlCol="0">
            <a:spAutoFit/>
          </a:bodyPr>
          <a:lstStyle/>
          <a:p>
            <a:r>
              <a:rPr lang="en-US" sz="2800" dirty="0"/>
              <a:t>Definitions</a:t>
            </a:r>
            <a:r>
              <a:rPr lang="en-US" dirty="0"/>
              <a:t>:</a:t>
            </a:r>
          </a:p>
        </p:txBody>
      </p:sp>
      <p:cxnSp>
        <p:nvCxnSpPr>
          <p:cNvPr id="20" name="Straight Connector 19">
            <a:extLst>
              <a:ext uri="{FF2B5EF4-FFF2-40B4-BE49-F238E27FC236}">
                <a16:creationId xmlns:a16="http://schemas.microsoft.com/office/drawing/2014/main" id="{A330F3BA-B431-44E5-8A7F-73B0DB099F3D}"/>
              </a:ext>
            </a:extLst>
          </p:cNvPr>
          <p:cNvCxnSpPr/>
          <p:nvPr/>
        </p:nvCxnSpPr>
        <p:spPr>
          <a:xfrm>
            <a:off x="4986858" y="1175050"/>
            <a:ext cx="6837010" cy="0"/>
          </a:xfrm>
          <a:prstGeom prst="line">
            <a:avLst/>
          </a:prstGeom>
          <a:ln w="34925">
            <a:solidFill>
              <a:srgbClr val="551319"/>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75F6283-394D-4805-BD30-D9D2F31DC10E}"/>
              </a:ext>
            </a:extLst>
          </p:cNvPr>
          <p:cNvSpPr txBox="1"/>
          <p:nvPr/>
        </p:nvSpPr>
        <p:spPr>
          <a:xfrm>
            <a:off x="7663606" y="1706602"/>
            <a:ext cx="1423115" cy="646331"/>
          </a:xfrm>
          <a:prstGeom prst="rect">
            <a:avLst/>
          </a:prstGeom>
          <a:noFill/>
        </p:spPr>
        <p:txBody>
          <a:bodyPr wrap="square" rtlCol="0">
            <a:spAutoFit/>
          </a:bodyPr>
          <a:lstStyle/>
          <a:p>
            <a:pPr algn="ctr"/>
            <a:r>
              <a:rPr lang="en-US" dirty="0">
                <a:solidFill>
                  <a:schemeClr val="bg1"/>
                </a:solidFill>
              </a:rPr>
              <a:t>THREAT MITIGATION</a:t>
            </a:r>
          </a:p>
        </p:txBody>
      </p:sp>
      <p:grpSp>
        <p:nvGrpSpPr>
          <p:cNvPr id="2" name="Group 1">
            <a:extLst>
              <a:ext uri="{FF2B5EF4-FFF2-40B4-BE49-F238E27FC236}">
                <a16:creationId xmlns:a16="http://schemas.microsoft.com/office/drawing/2014/main" id="{B26049CD-CF2F-2CA1-E858-AB8AB9A55930}"/>
              </a:ext>
            </a:extLst>
          </p:cNvPr>
          <p:cNvGrpSpPr/>
          <p:nvPr/>
        </p:nvGrpSpPr>
        <p:grpSpPr>
          <a:xfrm>
            <a:off x="9624363" y="1694836"/>
            <a:ext cx="2135820" cy="2377440"/>
            <a:chOff x="9613469" y="2464845"/>
            <a:chExt cx="2135820" cy="2377440"/>
          </a:xfrm>
        </p:grpSpPr>
        <p:sp>
          <p:nvSpPr>
            <p:cNvPr id="3" name="TextBox 2">
              <a:extLst>
                <a:ext uri="{FF2B5EF4-FFF2-40B4-BE49-F238E27FC236}">
                  <a16:creationId xmlns:a16="http://schemas.microsoft.com/office/drawing/2014/main" id="{88B59BB3-A89D-C927-35CE-117566BC4011}"/>
                </a:ext>
              </a:extLst>
            </p:cNvPr>
            <p:cNvSpPr txBox="1"/>
            <p:nvPr/>
          </p:nvSpPr>
          <p:spPr>
            <a:xfrm>
              <a:off x="9613469" y="2464845"/>
              <a:ext cx="2135820" cy="2377440"/>
            </a:xfrm>
            <a:prstGeom prst="rect">
              <a:avLst/>
            </a:prstGeom>
            <a:solidFill>
              <a:srgbClr val="A09C89"/>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B8FA2D4C-FB6A-7850-6793-45084420A9A5}"/>
                </a:ext>
              </a:extLst>
            </p:cNvPr>
            <p:cNvSpPr txBox="1"/>
            <p:nvPr/>
          </p:nvSpPr>
          <p:spPr>
            <a:xfrm>
              <a:off x="9620847" y="3350366"/>
              <a:ext cx="2128442" cy="1169551"/>
            </a:xfrm>
            <a:prstGeom prst="rect">
              <a:avLst/>
            </a:prstGeom>
            <a:noFill/>
          </p:spPr>
          <p:txBody>
            <a:bodyPr wrap="square" rtlCol="0">
              <a:spAutoFit/>
            </a:bodyPr>
            <a:lstStyle/>
            <a:p>
              <a:r>
                <a:rPr lang="en-US" altLang="en-US" sz="1400" dirty="0"/>
                <a:t>The potential cost of public or business property damage, loss of operation or tarnished public opinion.</a:t>
              </a:r>
              <a:endParaRPr lang="en-US" sz="1400" dirty="0"/>
            </a:p>
          </p:txBody>
        </p:sp>
        <p:sp>
          <p:nvSpPr>
            <p:cNvPr id="6" name="TextBox 5">
              <a:extLst>
                <a:ext uri="{FF2B5EF4-FFF2-40B4-BE49-F238E27FC236}">
                  <a16:creationId xmlns:a16="http://schemas.microsoft.com/office/drawing/2014/main" id="{9C57A31A-7B80-6A4A-04E1-0F4B87248FB8}"/>
                </a:ext>
              </a:extLst>
            </p:cNvPr>
            <p:cNvSpPr txBox="1"/>
            <p:nvPr/>
          </p:nvSpPr>
          <p:spPr>
            <a:xfrm>
              <a:off x="9969821" y="2813976"/>
              <a:ext cx="1423115" cy="646331"/>
            </a:xfrm>
            <a:prstGeom prst="rect">
              <a:avLst/>
            </a:prstGeom>
            <a:noFill/>
          </p:spPr>
          <p:txBody>
            <a:bodyPr wrap="square" rtlCol="0">
              <a:spAutoFit/>
            </a:bodyPr>
            <a:lstStyle/>
            <a:p>
              <a:pPr algn="ctr"/>
              <a:r>
                <a:rPr lang="en-US" dirty="0">
                  <a:solidFill>
                    <a:schemeClr val="bg1"/>
                  </a:solidFill>
                </a:rPr>
                <a:t>IMPACT ON BUSINESS</a:t>
              </a:r>
            </a:p>
          </p:txBody>
        </p:sp>
      </p:grpSp>
      <p:grpSp>
        <p:nvGrpSpPr>
          <p:cNvPr id="9" name="Group 8">
            <a:extLst>
              <a:ext uri="{FF2B5EF4-FFF2-40B4-BE49-F238E27FC236}">
                <a16:creationId xmlns:a16="http://schemas.microsoft.com/office/drawing/2014/main" id="{4BF74453-3CCF-2777-BEEF-FDABE2DCA3AE}"/>
              </a:ext>
            </a:extLst>
          </p:cNvPr>
          <p:cNvGrpSpPr/>
          <p:nvPr/>
        </p:nvGrpSpPr>
        <p:grpSpPr>
          <a:xfrm>
            <a:off x="7307254" y="1694836"/>
            <a:ext cx="2135820" cy="2377440"/>
            <a:chOff x="4969497" y="2464845"/>
            <a:chExt cx="2135820" cy="2377440"/>
          </a:xfrm>
        </p:grpSpPr>
        <p:sp>
          <p:nvSpPr>
            <p:cNvPr id="10" name="TextBox 9">
              <a:extLst>
                <a:ext uri="{FF2B5EF4-FFF2-40B4-BE49-F238E27FC236}">
                  <a16:creationId xmlns:a16="http://schemas.microsoft.com/office/drawing/2014/main" id="{E7D53189-715B-1818-D317-6920ACF94B61}"/>
                </a:ext>
              </a:extLst>
            </p:cNvPr>
            <p:cNvSpPr txBox="1"/>
            <p:nvPr/>
          </p:nvSpPr>
          <p:spPr>
            <a:xfrm>
              <a:off x="4969497" y="2464845"/>
              <a:ext cx="2135820" cy="2377440"/>
            </a:xfrm>
            <a:prstGeom prst="rect">
              <a:avLst/>
            </a:prstGeom>
            <a:solidFill>
              <a:srgbClr val="A09C89"/>
            </a:solidFill>
          </p:spPr>
          <p:txBody>
            <a:bodyPr wrap="square" rtlCol="0">
              <a:spAutoFit/>
            </a:bodyPr>
            <a:lstStyle/>
            <a:p>
              <a:endParaRPr lang="en-US" dirty="0"/>
            </a:p>
          </p:txBody>
        </p:sp>
        <p:sp>
          <p:nvSpPr>
            <p:cNvPr id="13" name="TextBox 12">
              <a:extLst>
                <a:ext uri="{FF2B5EF4-FFF2-40B4-BE49-F238E27FC236}">
                  <a16:creationId xmlns:a16="http://schemas.microsoft.com/office/drawing/2014/main" id="{E09CF326-4B47-8C2F-BCC2-EBF695BA0BA3}"/>
                </a:ext>
              </a:extLst>
            </p:cNvPr>
            <p:cNvSpPr txBox="1"/>
            <p:nvPr/>
          </p:nvSpPr>
          <p:spPr>
            <a:xfrm>
              <a:off x="5158163" y="2813502"/>
              <a:ext cx="1689643" cy="646331"/>
            </a:xfrm>
            <a:prstGeom prst="rect">
              <a:avLst/>
            </a:prstGeom>
            <a:noFill/>
          </p:spPr>
          <p:txBody>
            <a:bodyPr wrap="square" rtlCol="0">
              <a:spAutoFit/>
            </a:bodyPr>
            <a:lstStyle/>
            <a:p>
              <a:pPr algn="ctr"/>
              <a:r>
                <a:rPr lang="en-US" dirty="0">
                  <a:solidFill>
                    <a:schemeClr val="bg1"/>
                  </a:solidFill>
                </a:rPr>
                <a:t>IMPACT ON ENVIRONMENT</a:t>
              </a:r>
            </a:p>
          </p:txBody>
        </p:sp>
      </p:grpSp>
      <p:grpSp>
        <p:nvGrpSpPr>
          <p:cNvPr id="14" name="Group 13">
            <a:extLst>
              <a:ext uri="{FF2B5EF4-FFF2-40B4-BE49-F238E27FC236}">
                <a16:creationId xmlns:a16="http://schemas.microsoft.com/office/drawing/2014/main" id="{34736FA3-8F36-EE0E-BC10-CE897807DB89}"/>
              </a:ext>
            </a:extLst>
          </p:cNvPr>
          <p:cNvGrpSpPr/>
          <p:nvPr/>
        </p:nvGrpSpPr>
        <p:grpSpPr>
          <a:xfrm>
            <a:off x="4993754" y="1694836"/>
            <a:ext cx="4382611" cy="2377439"/>
            <a:chOff x="7310436" y="2519808"/>
            <a:chExt cx="4382611" cy="2377440"/>
          </a:xfrm>
        </p:grpSpPr>
        <p:sp>
          <p:nvSpPr>
            <p:cNvPr id="15" name="TextBox 14">
              <a:extLst>
                <a:ext uri="{FF2B5EF4-FFF2-40B4-BE49-F238E27FC236}">
                  <a16:creationId xmlns:a16="http://schemas.microsoft.com/office/drawing/2014/main" id="{ED4ABF94-59B8-781A-B3CD-B7330DEF2C5C}"/>
                </a:ext>
              </a:extLst>
            </p:cNvPr>
            <p:cNvSpPr txBox="1"/>
            <p:nvPr/>
          </p:nvSpPr>
          <p:spPr>
            <a:xfrm>
              <a:off x="7310436" y="2519808"/>
              <a:ext cx="2135820" cy="2377440"/>
            </a:xfrm>
            <a:prstGeom prst="rect">
              <a:avLst/>
            </a:prstGeom>
            <a:solidFill>
              <a:srgbClr val="A09C89"/>
            </a:solidFill>
          </p:spPr>
          <p:txBody>
            <a:bodyPr wrap="square" rtlCol="0">
              <a:spAutoFit/>
            </a:bodyPr>
            <a:lstStyle/>
            <a:p>
              <a:endParaRPr lang="en-US" dirty="0"/>
            </a:p>
          </p:txBody>
        </p:sp>
        <p:sp>
          <p:nvSpPr>
            <p:cNvPr id="16" name="TextBox 15">
              <a:extLst>
                <a:ext uri="{FF2B5EF4-FFF2-40B4-BE49-F238E27FC236}">
                  <a16:creationId xmlns:a16="http://schemas.microsoft.com/office/drawing/2014/main" id="{B5EE810C-6A87-13ED-2175-D4D576FC9E3F}"/>
                </a:ext>
              </a:extLst>
            </p:cNvPr>
            <p:cNvSpPr txBox="1"/>
            <p:nvPr/>
          </p:nvSpPr>
          <p:spPr>
            <a:xfrm>
              <a:off x="9661419" y="3406269"/>
              <a:ext cx="2031628" cy="738664"/>
            </a:xfrm>
            <a:prstGeom prst="rect">
              <a:avLst/>
            </a:prstGeom>
            <a:noFill/>
          </p:spPr>
          <p:txBody>
            <a:bodyPr wrap="square" rtlCol="0">
              <a:spAutoFit/>
            </a:bodyPr>
            <a:lstStyle/>
            <a:p>
              <a:pPr marL="0" lvl="1"/>
              <a:r>
                <a:rPr lang="en-US" altLang="en-US" sz="1400" dirty="0"/>
                <a:t>The potential cost of ecological or environmental damage.</a:t>
              </a:r>
            </a:p>
          </p:txBody>
        </p:sp>
        <p:sp>
          <p:nvSpPr>
            <p:cNvPr id="22" name="TextBox 21">
              <a:extLst>
                <a:ext uri="{FF2B5EF4-FFF2-40B4-BE49-F238E27FC236}">
                  <a16:creationId xmlns:a16="http://schemas.microsoft.com/office/drawing/2014/main" id="{715D3970-7A40-4DD3-A49E-0F7A5C4CC2DA}"/>
                </a:ext>
              </a:extLst>
            </p:cNvPr>
            <p:cNvSpPr txBox="1"/>
            <p:nvPr/>
          </p:nvSpPr>
          <p:spPr>
            <a:xfrm>
              <a:off x="7678766" y="2871476"/>
              <a:ext cx="1423115" cy="646331"/>
            </a:xfrm>
            <a:prstGeom prst="rect">
              <a:avLst/>
            </a:prstGeom>
            <a:noFill/>
          </p:spPr>
          <p:txBody>
            <a:bodyPr wrap="square" rtlCol="0">
              <a:spAutoFit/>
            </a:bodyPr>
            <a:lstStyle/>
            <a:p>
              <a:pPr algn="ctr"/>
              <a:r>
                <a:rPr lang="en-US" dirty="0">
                  <a:solidFill>
                    <a:schemeClr val="bg1"/>
                  </a:solidFill>
                </a:rPr>
                <a:t>IMPACT ON POPULATION</a:t>
              </a:r>
            </a:p>
          </p:txBody>
        </p:sp>
      </p:grpSp>
      <p:sp>
        <p:nvSpPr>
          <p:cNvPr id="26" name="TextBox 25">
            <a:extLst>
              <a:ext uri="{FF2B5EF4-FFF2-40B4-BE49-F238E27FC236}">
                <a16:creationId xmlns:a16="http://schemas.microsoft.com/office/drawing/2014/main" id="{332715C2-1F24-75F8-59B6-69FAA8EF7971}"/>
              </a:ext>
            </a:extLst>
          </p:cNvPr>
          <p:cNvSpPr txBox="1"/>
          <p:nvPr/>
        </p:nvSpPr>
        <p:spPr>
          <a:xfrm>
            <a:off x="4993754" y="2581297"/>
            <a:ext cx="2222941" cy="738664"/>
          </a:xfrm>
          <a:prstGeom prst="rect">
            <a:avLst/>
          </a:prstGeom>
          <a:noFill/>
        </p:spPr>
        <p:txBody>
          <a:bodyPr wrap="square" rtlCol="0">
            <a:spAutoFit/>
          </a:bodyPr>
          <a:lstStyle/>
          <a:p>
            <a:pPr marL="0" lvl="1"/>
            <a:r>
              <a:rPr lang="en-US" altLang="en-US" sz="1400" dirty="0"/>
              <a:t>The potential cost of a personal injury, impairment or loss of life (*VSL).</a:t>
            </a:r>
          </a:p>
        </p:txBody>
      </p:sp>
      <p:sp>
        <p:nvSpPr>
          <p:cNvPr id="36" name="Isosceles Triangle 35">
            <a:extLst>
              <a:ext uri="{FF2B5EF4-FFF2-40B4-BE49-F238E27FC236}">
                <a16:creationId xmlns:a16="http://schemas.microsoft.com/office/drawing/2014/main" id="{58F143B9-71F9-DC54-D3DF-C2EB78E6EEF3}"/>
              </a:ext>
            </a:extLst>
          </p:cNvPr>
          <p:cNvSpPr/>
          <p:nvPr/>
        </p:nvSpPr>
        <p:spPr>
          <a:xfrm rot="10800000">
            <a:off x="10444368" y="1694248"/>
            <a:ext cx="476029" cy="307977"/>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Isosceles Triangle 36">
            <a:extLst>
              <a:ext uri="{FF2B5EF4-FFF2-40B4-BE49-F238E27FC236}">
                <a16:creationId xmlns:a16="http://schemas.microsoft.com/office/drawing/2014/main" id="{2C2CA2F9-BA86-5B0B-A3F9-1760F12C7DF5}"/>
              </a:ext>
            </a:extLst>
          </p:cNvPr>
          <p:cNvSpPr/>
          <p:nvPr/>
        </p:nvSpPr>
        <p:spPr>
          <a:xfrm rot="10800000">
            <a:off x="8122736" y="1700187"/>
            <a:ext cx="476029" cy="307977"/>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Isosceles Triangle 37">
            <a:extLst>
              <a:ext uri="{FF2B5EF4-FFF2-40B4-BE49-F238E27FC236}">
                <a16:creationId xmlns:a16="http://schemas.microsoft.com/office/drawing/2014/main" id="{8151246F-1A91-CF71-4360-3A3C5F8C14C8}"/>
              </a:ext>
            </a:extLst>
          </p:cNvPr>
          <p:cNvSpPr/>
          <p:nvPr/>
        </p:nvSpPr>
        <p:spPr>
          <a:xfrm rot="10800000">
            <a:off x="5822874" y="1698282"/>
            <a:ext cx="476029" cy="307977"/>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screenshot of a computer&#10;&#10;AI-generated content may be incorrect.">
            <a:extLst>
              <a:ext uri="{FF2B5EF4-FFF2-40B4-BE49-F238E27FC236}">
                <a16:creationId xmlns:a16="http://schemas.microsoft.com/office/drawing/2014/main" id="{EE1E2906-D9FC-F673-872B-C083FCE789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9996" y="4516626"/>
            <a:ext cx="5321044" cy="1087914"/>
          </a:xfrm>
          <a:prstGeom prst="rect">
            <a:avLst/>
          </a:prstGeom>
        </p:spPr>
      </p:pic>
      <p:sp>
        <p:nvSpPr>
          <p:cNvPr id="18" name="TextBox 17">
            <a:extLst>
              <a:ext uri="{FF2B5EF4-FFF2-40B4-BE49-F238E27FC236}">
                <a16:creationId xmlns:a16="http://schemas.microsoft.com/office/drawing/2014/main" id="{C22AA5D6-1A92-669E-104F-1A3255E916B1}"/>
              </a:ext>
            </a:extLst>
          </p:cNvPr>
          <p:cNvSpPr txBox="1"/>
          <p:nvPr/>
        </p:nvSpPr>
        <p:spPr>
          <a:xfrm>
            <a:off x="4708478" y="5854890"/>
            <a:ext cx="4915885" cy="600164"/>
          </a:xfrm>
          <a:prstGeom prst="rect">
            <a:avLst/>
          </a:prstGeom>
          <a:noFill/>
        </p:spPr>
        <p:txBody>
          <a:bodyPr wrap="square" rtlCol="0">
            <a:spAutoFit/>
          </a:bodyPr>
          <a:lstStyle/>
          <a:p>
            <a:r>
              <a:rPr lang="en-US" sz="1100" dirty="0">
                <a:hlinkClick r:id="rId5"/>
              </a:rPr>
              <a:t>https://www.transportation.gov/office-policy/transportation-policy/revised-departmental-guidance-on-valuation-of-a-statistical-life-in-economic-analysis</a:t>
            </a:r>
            <a:endParaRPr lang="en-US" sz="1100" dirty="0"/>
          </a:p>
          <a:p>
            <a:endParaRPr lang="en-US" sz="1100" dirty="0"/>
          </a:p>
        </p:txBody>
      </p:sp>
      <p:pic>
        <p:nvPicPr>
          <p:cNvPr id="7" name="Picture 6" descr="A screenshot of a graph&#10;&#10;AI-generated content may be incorrect.">
            <a:extLst>
              <a:ext uri="{FF2B5EF4-FFF2-40B4-BE49-F238E27FC236}">
                <a16:creationId xmlns:a16="http://schemas.microsoft.com/office/drawing/2014/main" id="{60508AF7-11C4-7CF4-E209-6B523756B11C}"/>
              </a:ext>
            </a:extLst>
          </p:cNvPr>
          <p:cNvPicPr>
            <a:picLocks noChangeAspect="1"/>
          </p:cNvPicPr>
          <p:nvPr/>
        </p:nvPicPr>
        <p:blipFill>
          <a:blip r:embed="rId6">
            <a:extLst>
              <a:ext uri="{28A0092B-C50C-407E-A947-70E740481C1C}">
                <a14:useLocalDpi xmlns:a14="http://schemas.microsoft.com/office/drawing/2010/main" val="0"/>
              </a:ext>
            </a:extLst>
          </a:blip>
          <a:srcRect l="7385" r="8511"/>
          <a:stretch>
            <a:fillRect/>
          </a:stretch>
        </p:blipFill>
        <p:spPr>
          <a:xfrm>
            <a:off x="9859433" y="4528959"/>
            <a:ext cx="2284942" cy="1762254"/>
          </a:xfrm>
          <a:prstGeom prst="rect">
            <a:avLst/>
          </a:prstGeom>
          <a:ln w="6350">
            <a:solidFill>
              <a:schemeClr val="tx1"/>
            </a:solidFill>
          </a:ln>
        </p:spPr>
      </p:pic>
    </p:spTree>
    <p:extLst>
      <p:ext uri="{BB962C8B-B14F-4D97-AF65-F5344CB8AC3E}">
        <p14:creationId xmlns:p14="http://schemas.microsoft.com/office/powerpoint/2010/main" val="8124927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585004F-0D24-4444-8B3A-AE22DDC58ACE}"/>
              </a:ext>
            </a:extLst>
          </p:cNvPr>
          <p:cNvSpPr>
            <a:spLocks noGrp="1" noChangeArrowheads="1"/>
          </p:cNvSpPr>
          <p:nvPr>
            <p:ph type="title" idx="4294967295"/>
          </p:nvPr>
        </p:nvSpPr>
        <p:spPr>
          <a:xfrm>
            <a:off x="0" y="642938"/>
            <a:ext cx="3371850" cy="5502275"/>
          </a:xfrm>
        </p:spPr>
        <p:txBody>
          <a:bodyPr>
            <a:normAutofit/>
          </a:bodyPr>
          <a:lstStyle/>
          <a:p>
            <a:pPr>
              <a:defRPr/>
            </a:pPr>
            <a:r>
              <a:rPr lang="en-US" dirty="0">
                <a:solidFill>
                  <a:srgbClr val="FFFFFF"/>
                </a:solidFill>
              </a:rPr>
              <a:t>Individual Threat Scores</a:t>
            </a:r>
          </a:p>
        </p:txBody>
      </p:sp>
      <p:graphicFrame>
        <p:nvGraphicFramePr>
          <p:cNvPr id="11269" name="Rectangle 3"/>
          <p:cNvGraphicFramePr>
            <a:graphicFrameLocks noGrp="1"/>
          </p:cNvGraphicFramePr>
          <p:nvPr>
            <p:ph idx="4294967295"/>
            <p:extLst>
              <p:ext uri="{D42A27DB-BD31-4B8C-83A1-F6EECF244321}">
                <p14:modId xmlns:p14="http://schemas.microsoft.com/office/powerpoint/2010/main" val="987706292"/>
              </p:ext>
            </p:extLst>
          </p:nvPr>
        </p:nvGraphicFramePr>
        <p:xfrm>
          <a:off x="4730750" y="730250"/>
          <a:ext cx="7296149" cy="60007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3">
            <a:extLst>
              <a:ext uri="{FF2B5EF4-FFF2-40B4-BE49-F238E27FC236}">
                <a16:creationId xmlns:a16="http://schemas.microsoft.com/office/drawing/2014/main" id="{8451C780-4158-462D-B087-AED58E65D122}"/>
              </a:ext>
            </a:extLst>
          </p:cNvPr>
          <p:cNvSpPr txBox="1">
            <a:spLocks/>
          </p:cNvSpPr>
          <p:nvPr/>
        </p:nvSpPr>
        <p:spPr>
          <a:xfrm>
            <a:off x="0" y="0"/>
            <a:ext cx="4466897" cy="6858000"/>
          </a:xfrm>
          <a:prstGeom prst="rect">
            <a:avLst/>
          </a:prstGeom>
          <a:solidFill>
            <a:srgbClr val="55131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pc="200" dirty="0">
                <a:solidFill>
                  <a:schemeClr val="bg1"/>
                </a:solidFill>
              </a:rPr>
              <a:t>CONSEQUENCE</a:t>
            </a:r>
          </a:p>
          <a:p>
            <a:r>
              <a:rPr lang="en-US" spc="200" dirty="0">
                <a:solidFill>
                  <a:srgbClr val="A09C89"/>
                </a:solidFill>
              </a:rPr>
              <a:t>OF FAILURE</a:t>
            </a:r>
          </a:p>
        </p:txBody>
      </p:sp>
      <p:pic>
        <p:nvPicPr>
          <p:cNvPr id="8" name="Picture 2" descr="https://photos-2.dropbox.com/t/2/AAA9yRnp-zfqbc9UGv3Iz_d04XXhNGjLEvno55tVlLhs2Q/12/26805969/png/32x32/3/1486155600/0/2/IS_Logo_Color.png/EOjFmBQY1NcLIAcoBw/qulrDtanCh2dBEB3utYWyT_Lg9d0vWTIOosq-6_Tle4?dl=0&amp;size=2048x1536&amp;size_mode=3">
            <a:extLst>
              <a:ext uri="{FF2B5EF4-FFF2-40B4-BE49-F238E27FC236}">
                <a16:creationId xmlns:a16="http://schemas.microsoft.com/office/drawing/2014/main" id="{9829D501-BF72-473F-86A9-200616AFA40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56249" y="6"/>
            <a:ext cx="2721480" cy="672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5894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585004F-0D24-4444-8B3A-AE22DDC58ACE}"/>
              </a:ext>
            </a:extLst>
          </p:cNvPr>
          <p:cNvSpPr>
            <a:spLocks noGrp="1" noChangeArrowheads="1"/>
          </p:cNvSpPr>
          <p:nvPr>
            <p:ph type="title" idx="4294967295"/>
          </p:nvPr>
        </p:nvSpPr>
        <p:spPr>
          <a:xfrm>
            <a:off x="0" y="642938"/>
            <a:ext cx="3371850" cy="5502275"/>
          </a:xfrm>
        </p:spPr>
        <p:txBody>
          <a:bodyPr>
            <a:normAutofit/>
          </a:bodyPr>
          <a:lstStyle/>
          <a:p>
            <a:pPr>
              <a:defRPr/>
            </a:pPr>
            <a:r>
              <a:rPr lang="en-US" dirty="0">
                <a:solidFill>
                  <a:srgbClr val="FFFFFF"/>
                </a:solidFill>
              </a:rPr>
              <a:t>Individual Threat Scores</a:t>
            </a:r>
          </a:p>
        </p:txBody>
      </p:sp>
      <p:graphicFrame>
        <p:nvGraphicFramePr>
          <p:cNvPr id="11269" name="Rectangle 3"/>
          <p:cNvGraphicFramePr>
            <a:graphicFrameLocks noGrp="1"/>
          </p:cNvGraphicFramePr>
          <p:nvPr>
            <p:ph idx="4294967295"/>
            <p:extLst>
              <p:ext uri="{D42A27DB-BD31-4B8C-83A1-F6EECF244321}">
                <p14:modId xmlns:p14="http://schemas.microsoft.com/office/powerpoint/2010/main" val="1525090213"/>
              </p:ext>
            </p:extLst>
          </p:nvPr>
        </p:nvGraphicFramePr>
        <p:xfrm>
          <a:off x="4730750" y="730250"/>
          <a:ext cx="7296149" cy="60007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3">
            <a:extLst>
              <a:ext uri="{FF2B5EF4-FFF2-40B4-BE49-F238E27FC236}">
                <a16:creationId xmlns:a16="http://schemas.microsoft.com/office/drawing/2014/main" id="{8451C780-4158-462D-B087-AED58E65D122}"/>
              </a:ext>
            </a:extLst>
          </p:cNvPr>
          <p:cNvSpPr txBox="1">
            <a:spLocks/>
          </p:cNvSpPr>
          <p:nvPr/>
        </p:nvSpPr>
        <p:spPr>
          <a:xfrm>
            <a:off x="0" y="0"/>
            <a:ext cx="4466897" cy="6858000"/>
          </a:xfrm>
          <a:prstGeom prst="rect">
            <a:avLst/>
          </a:prstGeom>
          <a:solidFill>
            <a:srgbClr val="55131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pc="200" dirty="0">
                <a:solidFill>
                  <a:schemeClr val="bg1"/>
                </a:solidFill>
              </a:rPr>
              <a:t>EXPECTED LOSS</a:t>
            </a:r>
            <a:endParaRPr lang="en-US" spc="200" dirty="0">
              <a:solidFill>
                <a:srgbClr val="A09C89"/>
              </a:solidFill>
            </a:endParaRPr>
          </a:p>
        </p:txBody>
      </p:sp>
      <p:pic>
        <p:nvPicPr>
          <p:cNvPr id="8" name="Picture 2" descr="https://photos-2.dropbox.com/t/2/AAA9yRnp-zfqbc9UGv3Iz_d04XXhNGjLEvno55tVlLhs2Q/12/26805969/png/32x32/3/1486155600/0/2/IS_Logo_Color.png/EOjFmBQY1NcLIAcoBw/qulrDtanCh2dBEB3utYWyT_Lg9d0vWTIOosq-6_Tle4?dl=0&amp;size=2048x1536&amp;size_mode=3">
            <a:extLst>
              <a:ext uri="{FF2B5EF4-FFF2-40B4-BE49-F238E27FC236}">
                <a16:creationId xmlns:a16="http://schemas.microsoft.com/office/drawing/2014/main" id="{9829D501-BF72-473F-86A9-200616AFA40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56249" y="6"/>
            <a:ext cx="2721480" cy="672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5675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A1213-5E4A-3BDC-A5BC-72946AB57935}"/>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5483E11-540C-E2ED-A39A-D6C6F0199251}"/>
              </a:ext>
            </a:extLst>
          </p:cNvPr>
          <p:cNvSpPr txBox="1"/>
          <p:nvPr/>
        </p:nvSpPr>
        <p:spPr>
          <a:xfrm>
            <a:off x="0" y="2883369"/>
            <a:ext cx="12192000" cy="1477328"/>
          </a:xfrm>
          <a:prstGeom prst="rect">
            <a:avLst/>
          </a:prstGeom>
          <a:noFill/>
        </p:spPr>
        <p:txBody>
          <a:bodyPr wrap="square" rtlCol="0">
            <a:spAutoFit/>
          </a:bodyPr>
          <a:lstStyle/>
          <a:p>
            <a:pPr algn="ctr"/>
            <a:r>
              <a:rPr lang="en-US" sz="5400" dirty="0">
                <a:solidFill>
                  <a:schemeClr val="bg1"/>
                </a:solidFill>
                <a:effectLst>
                  <a:outerShdw blurRad="63500" dist="63500" dir="5400000" algn="t" rotWithShape="0">
                    <a:prstClr val="black">
                      <a:alpha val="45000"/>
                    </a:prstClr>
                  </a:outerShdw>
                </a:effectLst>
                <a:latin typeface="Gotham Book" panose="02000504050000020004" pitchFamily="2" charset="0"/>
              </a:rPr>
              <a:t>Risk Prevention &amp; Mitigation</a:t>
            </a:r>
          </a:p>
          <a:p>
            <a:pPr algn="ctr"/>
            <a:r>
              <a:rPr lang="en-US" sz="3600" dirty="0">
                <a:solidFill>
                  <a:schemeClr val="bg1"/>
                </a:solidFill>
                <a:effectLst>
                  <a:outerShdw blurRad="63500" dist="63500" dir="5400000" algn="t" rotWithShape="0">
                    <a:prstClr val="black">
                      <a:alpha val="45000"/>
                    </a:prstClr>
                  </a:outerShdw>
                </a:effectLst>
                <a:latin typeface="Gotham Book" panose="02000504050000020004" pitchFamily="2" charset="0"/>
              </a:rPr>
              <a:t>“What If” Scenarios</a:t>
            </a:r>
          </a:p>
        </p:txBody>
      </p:sp>
    </p:spTree>
    <p:extLst>
      <p:ext uri="{BB962C8B-B14F-4D97-AF65-F5344CB8AC3E}">
        <p14:creationId xmlns:p14="http://schemas.microsoft.com/office/powerpoint/2010/main" val="18647723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AE80-4C42-C1DE-2550-BF96D68BF1E6}"/>
            </a:ext>
          </a:extLst>
        </p:cNvPr>
        <p:cNvGrpSpPr/>
        <p:nvPr/>
      </p:nvGrpSpPr>
      <p:grpSpPr>
        <a:xfrm>
          <a:off x="0" y="0"/>
          <a:ext cx="0" cy="0"/>
          <a:chOff x="0" y="0"/>
          <a:chExt cx="0" cy="0"/>
        </a:xfrm>
      </p:grpSpPr>
      <p:sp>
        <p:nvSpPr>
          <p:cNvPr id="6" name="Title 3">
            <a:extLst>
              <a:ext uri="{FF2B5EF4-FFF2-40B4-BE49-F238E27FC236}">
                <a16:creationId xmlns:a16="http://schemas.microsoft.com/office/drawing/2014/main" id="{7943C124-246A-E630-DC70-E2C473FF17FD}"/>
              </a:ext>
            </a:extLst>
          </p:cNvPr>
          <p:cNvSpPr txBox="1">
            <a:spLocks/>
          </p:cNvSpPr>
          <p:nvPr/>
        </p:nvSpPr>
        <p:spPr>
          <a:xfrm>
            <a:off x="0" y="0"/>
            <a:ext cx="4466897" cy="6858000"/>
          </a:xfrm>
          <a:prstGeom prst="rect">
            <a:avLst/>
          </a:prstGeom>
          <a:solidFill>
            <a:srgbClr val="55131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pc="200" dirty="0">
                <a:solidFill>
                  <a:schemeClr val="bg1"/>
                </a:solidFill>
              </a:rPr>
              <a:t>P&amp;MMs</a:t>
            </a:r>
            <a:r>
              <a:rPr lang="en-US" sz="4400" spc="200" dirty="0">
                <a:solidFill>
                  <a:schemeClr val="bg1"/>
                </a:solidFill>
              </a:rPr>
              <a:t>-</a:t>
            </a:r>
            <a:endParaRPr lang="en-US" spc="200" dirty="0">
              <a:solidFill>
                <a:schemeClr val="bg1"/>
              </a:solidFill>
            </a:endParaRPr>
          </a:p>
          <a:p>
            <a:r>
              <a:rPr lang="en-US" sz="2800" spc="200" dirty="0">
                <a:solidFill>
                  <a:srgbClr val="A09C89"/>
                </a:solidFill>
              </a:rPr>
              <a:t>POF vs CONSQ RISK MATRIX</a:t>
            </a:r>
          </a:p>
        </p:txBody>
      </p:sp>
      <p:pic>
        <p:nvPicPr>
          <p:cNvPr id="26" name="Picture 2" descr="https://photos-2.dropbox.com/t/2/AAA9yRnp-zfqbc9UGv3Iz_d04XXhNGjLEvno55tVlLhs2Q/12/26805969/png/32x32/3/1486155600/0/2/IS_Logo_Color.png/EOjFmBQY1NcLIAcoBw/qulrDtanCh2dBEB3utYWyT_Lg9d0vWTIOosq-6_Tle4?dl=0&amp;size=2048x1536&amp;size_mode=3">
            <a:extLst>
              <a:ext uri="{FF2B5EF4-FFF2-40B4-BE49-F238E27FC236}">
                <a16:creationId xmlns:a16="http://schemas.microsoft.com/office/drawing/2014/main" id="{CAC8DD2A-2A92-E747-0517-9E7768107A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6249" y="6"/>
            <a:ext cx="2721480" cy="67265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a:extLst>
              <a:ext uri="{FF2B5EF4-FFF2-40B4-BE49-F238E27FC236}">
                <a16:creationId xmlns:a16="http://schemas.microsoft.com/office/drawing/2014/main" id="{B9391B0D-64FA-8554-16EF-B50039A3B4E5}"/>
              </a:ext>
            </a:extLst>
          </p:cNvPr>
          <p:cNvSpPr>
            <a:spLocks noGrp="1" noRot="1" noChangeArrowheads="1"/>
          </p:cNvSpPr>
          <p:nvPr>
            <p:ph type="title"/>
          </p:nvPr>
        </p:nvSpPr>
        <p:spPr>
          <a:xfrm>
            <a:off x="4466897" y="619411"/>
            <a:ext cx="7601608" cy="511805"/>
          </a:xfrm>
        </p:spPr>
        <p:txBody>
          <a:bodyPr>
            <a:normAutofit fontScale="90000"/>
          </a:bodyPr>
          <a:lstStyle/>
          <a:p>
            <a:r>
              <a:rPr lang="en-US" altLang="en-US" sz="2700" b="1" dirty="0">
                <a:latin typeface="+mn-lt"/>
              </a:rPr>
              <a:t>Probability vs Consequence – </a:t>
            </a:r>
            <a:r>
              <a:rPr lang="en-US" altLang="en-US" sz="2000" b="1" dirty="0">
                <a:latin typeface="+mn-lt"/>
              </a:rPr>
              <a:t>Ranking Matrix (Absolute Risk)</a:t>
            </a:r>
          </a:p>
        </p:txBody>
      </p:sp>
      <p:pic>
        <p:nvPicPr>
          <p:cNvPr id="5" name="Picture 4" descr="A graph with numbers and a number on it&#10;&#10;AI-generated content may be incorrect.">
            <a:extLst>
              <a:ext uri="{FF2B5EF4-FFF2-40B4-BE49-F238E27FC236}">
                <a16:creationId xmlns:a16="http://schemas.microsoft.com/office/drawing/2014/main" id="{C9E2792D-79CE-F51D-125A-D230C0CF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9583" y="1221452"/>
            <a:ext cx="6184157" cy="5489488"/>
          </a:xfrm>
          <a:prstGeom prst="rect">
            <a:avLst/>
          </a:prstGeom>
        </p:spPr>
      </p:pic>
    </p:spTree>
    <p:extLst>
      <p:ext uri="{BB962C8B-B14F-4D97-AF65-F5344CB8AC3E}">
        <p14:creationId xmlns:p14="http://schemas.microsoft.com/office/powerpoint/2010/main" val="28457755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19E0F-AD28-AEC4-1952-8697BDAEB0CB}"/>
            </a:ext>
          </a:extLst>
        </p:cNvPr>
        <p:cNvGrpSpPr/>
        <p:nvPr/>
      </p:nvGrpSpPr>
      <p:grpSpPr>
        <a:xfrm>
          <a:off x="0" y="0"/>
          <a:ext cx="0" cy="0"/>
          <a:chOff x="0" y="0"/>
          <a:chExt cx="0" cy="0"/>
        </a:xfrm>
      </p:grpSpPr>
      <p:sp>
        <p:nvSpPr>
          <p:cNvPr id="6" name="Title 3">
            <a:extLst>
              <a:ext uri="{FF2B5EF4-FFF2-40B4-BE49-F238E27FC236}">
                <a16:creationId xmlns:a16="http://schemas.microsoft.com/office/drawing/2014/main" id="{5F962130-A6DB-95FB-258B-A1173C278321}"/>
              </a:ext>
            </a:extLst>
          </p:cNvPr>
          <p:cNvSpPr txBox="1">
            <a:spLocks/>
          </p:cNvSpPr>
          <p:nvPr/>
        </p:nvSpPr>
        <p:spPr>
          <a:xfrm>
            <a:off x="0" y="0"/>
            <a:ext cx="4466897" cy="6858000"/>
          </a:xfrm>
          <a:prstGeom prst="rect">
            <a:avLst/>
          </a:prstGeom>
          <a:solidFill>
            <a:srgbClr val="55131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pc="200" dirty="0">
                <a:solidFill>
                  <a:schemeClr val="bg1"/>
                </a:solidFill>
              </a:rPr>
              <a:t>P&amp;MMs</a:t>
            </a:r>
            <a:r>
              <a:rPr lang="en-US" sz="4400" spc="200" dirty="0">
                <a:solidFill>
                  <a:schemeClr val="bg1"/>
                </a:solidFill>
              </a:rPr>
              <a:t>-</a:t>
            </a:r>
            <a:endParaRPr lang="en-US" spc="200" dirty="0">
              <a:solidFill>
                <a:schemeClr val="bg1"/>
              </a:solidFill>
            </a:endParaRPr>
          </a:p>
          <a:p>
            <a:r>
              <a:rPr lang="en-US" sz="2800" spc="200" dirty="0">
                <a:solidFill>
                  <a:srgbClr val="A09C89"/>
                </a:solidFill>
              </a:rPr>
              <a:t>What if scenarios</a:t>
            </a:r>
          </a:p>
        </p:txBody>
      </p:sp>
      <p:pic>
        <p:nvPicPr>
          <p:cNvPr id="26" name="Picture 2" descr="https://photos-2.dropbox.com/t/2/AAA9yRnp-zfqbc9UGv3Iz_d04XXhNGjLEvno55tVlLhs2Q/12/26805969/png/32x32/3/1486155600/0/2/IS_Logo_Color.png/EOjFmBQY1NcLIAcoBw/qulrDtanCh2dBEB3utYWyT_Lg9d0vWTIOosq-6_Tle4?dl=0&amp;size=2048x1536&amp;size_mode=3">
            <a:extLst>
              <a:ext uri="{FF2B5EF4-FFF2-40B4-BE49-F238E27FC236}">
                <a16:creationId xmlns:a16="http://schemas.microsoft.com/office/drawing/2014/main" id="{8BCFEECB-3E26-649B-872F-7451303E8C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6249" y="6"/>
            <a:ext cx="2721480" cy="67265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a:extLst>
              <a:ext uri="{FF2B5EF4-FFF2-40B4-BE49-F238E27FC236}">
                <a16:creationId xmlns:a16="http://schemas.microsoft.com/office/drawing/2014/main" id="{433AAD86-B706-DD9F-03A2-E96A75E1CF1B}"/>
              </a:ext>
            </a:extLst>
          </p:cNvPr>
          <p:cNvSpPr>
            <a:spLocks noGrp="1" noRot="1" noChangeArrowheads="1"/>
          </p:cNvSpPr>
          <p:nvPr>
            <p:ph type="title"/>
          </p:nvPr>
        </p:nvSpPr>
        <p:spPr>
          <a:xfrm>
            <a:off x="4466897" y="760118"/>
            <a:ext cx="7601608" cy="719729"/>
          </a:xfrm>
        </p:spPr>
        <p:txBody>
          <a:bodyPr>
            <a:normAutofit/>
          </a:bodyPr>
          <a:lstStyle/>
          <a:p>
            <a:r>
              <a:rPr lang="en-US" altLang="en-US" sz="2700" b="1" dirty="0">
                <a:latin typeface="+mn-lt"/>
              </a:rPr>
              <a:t>Risk Reduction Scenarios</a:t>
            </a:r>
            <a:endParaRPr lang="en-US" altLang="en-US" sz="2000" b="1" dirty="0">
              <a:latin typeface="+mn-lt"/>
            </a:endParaRPr>
          </a:p>
        </p:txBody>
      </p:sp>
      <p:pic>
        <p:nvPicPr>
          <p:cNvPr id="4" name="Picture 3">
            <a:extLst>
              <a:ext uri="{FF2B5EF4-FFF2-40B4-BE49-F238E27FC236}">
                <a16:creationId xmlns:a16="http://schemas.microsoft.com/office/drawing/2014/main" id="{999AA489-01A0-6616-B039-350221B3605F}"/>
              </a:ext>
            </a:extLst>
          </p:cNvPr>
          <p:cNvPicPr>
            <a:picLocks noChangeAspect="1"/>
          </p:cNvPicPr>
          <p:nvPr/>
        </p:nvPicPr>
        <p:blipFill>
          <a:blip r:embed="rId4"/>
          <a:stretch>
            <a:fillRect/>
          </a:stretch>
        </p:blipFill>
        <p:spPr>
          <a:xfrm>
            <a:off x="4555068" y="3817856"/>
            <a:ext cx="4941610" cy="2135172"/>
          </a:xfrm>
          <a:prstGeom prst="rect">
            <a:avLst/>
          </a:prstGeom>
          <a:solidFill>
            <a:schemeClr val="bg1"/>
          </a:solidFill>
          <a:ln>
            <a:solidFill>
              <a:schemeClr val="tx1"/>
            </a:solidFill>
          </a:ln>
        </p:spPr>
      </p:pic>
      <p:pic>
        <p:nvPicPr>
          <p:cNvPr id="5" name="Picture 4">
            <a:extLst>
              <a:ext uri="{FF2B5EF4-FFF2-40B4-BE49-F238E27FC236}">
                <a16:creationId xmlns:a16="http://schemas.microsoft.com/office/drawing/2014/main" id="{D5297510-2200-0D93-2C40-1A4CDB3D5345}"/>
              </a:ext>
            </a:extLst>
          </p:cNvPr>
          <p:cNvPicPr>
            <a:picLocks noChangeAspect="1"/>
          </p:cNvPicPr>
          <p:nvPr/>
        </p:nvPicPr>
        <p:blipFill>
          <a:blip r:embed="rId5"/>
          <a:stretch>
            <a:fillRect/>
          </a:stretch>
        </p:blipFill>
        <p:spPr>
          <a:xfrm>
            <a:off x="4555068" y="1567302"/>
            <a:ext cx="7513437" cy="1614265"/>
          </a:xfrm>
          <a:prstGeom prst="rect">
            <a:avLst/>
          </a:prstGeom>
        </p:spPr>
      </p:pic>
      <p:pic>
        <p:nvPicPr>
          <p:cNvPr id="10" name="Picture 9">
            <a:extLst>
              <a:ext uri="{FF2B5EF4-FFF2-40B4-BE49-F238E27FC236}">
                <a16:creationId xmlns:a16="http://schemas.microsoft.com/office/drawing/2014/main" id="{61395F32-12E9-7C8A-9341-6DCE093A981C}"/>
              </a:ext>
            </a:extLst>
          </p:cNvPr>
          <p:cNvPicPr>
            <a:picLocks noChangeAspect="1"/>
          </p:cNvPicPr>
          <p:nvPr/>
        </p:nvPicPr>
        <p:blipFill>
          <a:blip r:embed="rId6"/>
          <a:stretch>
            <a:fillRect/>
          </a:stretch>
        </p:blipFill>
        <p:spPr>
          <a:xfrm>
            <a:off x="9564736" y="4051697"/>
            <a:ext cx="2627264" cy="1667489"/>
          </a:xfrm>
          <a:prstGeom prst="rect">
            <a:avLst/>
          </a:prstGeom>
        </p:spPr>
      </p:pic>
    </p:spTree>
    <p:extLst>
      <p:ext uri="{BB962C8B-B14F-4D97-AF65-F5344CB8AC3E}">
        <p14:creationId xmlns:p14="http://schemas.microsoft.com/office/powerpoint/2010/main" val="5362174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E9458-C25A-509C-BA29-182B222388E8}"/>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265DF509-1396-8FB9-5B2F-BC0DD925FAC2}"/>
              </a:ext>
            </a:extLst>
          </p:cNvPr>
          <p:cNvSpPr txBox="1"/>
          <p:nvPr/>
        </p:nvSpPr>
        <p:spPr>
          <a:xfrm>
            <a:off x="0" y="2883369"/>
            <a:ext cx="12192000" cy="1477328"/>
          </a:xfrm>
          <a:prstGeom prst="rect">
            <a:avLst/>
          </a:prstGeom>
          <a:noFill/>
        </p:spPr>
        <p:txBody>
          <a:bodyPr wrap="square" rtlCol="0">
            <a:spAutoFit/>
          </a:bodyPr>
          <a:lstStyle/>
          <a:p>
            <a:pPr algn="ctr"/>
            <a:r>
              <a:rPr lang="en-US" sz="5400" dirty="0">
                <a:solidFill>
                  <a:schemeClr val="bg1"/>
                </a:solidFill>
                <a:effectLst>
                  <a:outerShdw blurRad="63500" dist="63500" dir="5400000" algn="t" rotWithShape="0">
                    <a:prstClr val="black">
                      <a:alpha val="45000"/>
                    </a:prstClr>
                  </a:outerShdw>
                </a:effectLst>
                <a:latin typeface="Gotham Book" panose="02000504050000020004" pitchFamily="2" charset="0"/>
              </a:rPr>
              <a:t>QRA Algorithm Enhancements</a:t>
            </a:r>
          </a:p>
          <a:p>
            <a:pPr algn="ctr"/>
            <a:r>
              <a:rPr lang="en-US" sz="3600" dirty="0">
                <a:solidFill>
                  <a:schemeClr val="bg1"/>
                </a:solidFill>
                <a:effectLst>
                  <a:outerShdw blurRad="63500" dist="63500" dir="5400000" algn="t" rotWithShape="0">
                    <a:prstClr val="black">
                      <a:alpha val="45000"/>
                    </a:prstClr>
                  </a:outerShdw>
                </a:effectLst>
                <a:latin typeface="Gotham Book" panose="02000504050000020004" pitchFamily="2" charset="0"/>
              </a:rPr>
              <a:t>Data Mining &amp; Machine Learning</a:t>
            </a:r>
          </a:p>
        </p:txBody>
      </p:sp>
    </p:spTree>
    <p:extLst>
      <p:ext uri="{BB962C8B-B14F-4D97-AF65-F5344CB8AC3E}">
        <p14:creationId xmlns:p14="http://schemas.microsoft.com/office/powerpoint/2010/main" val="19737876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B8CFE-72A7-6688-DCC9-6FE2F04DFB6C}"/>
            </a:ext>
          </a:extLst>
        </p:cNvPr>
        <p:cNvGrpSpPr/>
        <p:nvPr/>
      </p:nvGrpSpPr>
      <p:grpSpPr>
        <a:xfrm>
          <a:off x="0" y="0"/>
          <a:ext cx="0" cy="0"/>
          <a:chOff x="0" y="0"/>
          <a:chExt cx="0" cy="0"/>
        </a:xfrm>
      </p:grpSpPr>
      <p:sp>
        <p:nvSpPr>
          <p:cNvPr id="9218" name="Rectangle 2">
            <a:extLst>
              <a:ext uri="{FF2B5EF4-FFF2-40B4-BE49-F238E27FC236}">
                <a16:creationId xmlns:a16="http://schemas.microsoft.com/office/drawing/2014/main" id="{C9E871FF-817D-BD1D-B503-1F87B1544E8F}"/>
              </a:ext>
            </a:extLst>
          </p:cNvPr>
          <p:cNvSpPr>
            <a:spLocks noGrp="1" noChangeArrowheads="1"/>
          </p:cNvSpPr>
          <p:nvPr>
            <p:ph type="title" idx="4294967295"/>
          </p:nvPr>
        </p:nvSpPr>
        <p:spPr>
          <a:xfrm>
            <a:off x="0" y="642938"/>
            <a:ext cx="3371850" cy="5502275"/>
          </a:xfrm>
        </p:spPr>
        <p:txBody>
          <a:bodyPr>
            <a:normAutofit/>
          </a:bodyPr>
          <a:lstStyle/>
          <a:p>
            <a:pPr>
              <a:defRPr/>
            </a:pPr>
            <a:r>
              <a:rPr lang="en-US" dirty="0">
                <a:solidFill>
                  <a:srgbClr val="FFFFFF"/>
                </a:solidFill>
              </a:rPr>
              <a:t>Individual Threat Scores</a:t>
            </a:r>
          </a:p>
        </p:txBody>
      </p:sp>
      <p:sp>
        <p:nvSpPr>
          <p:cNvPr id="7" name="Title 3">
            <a:extLst>
              <a:ext uri="{FF2B5EF4-FFF2-40B4-BE49-F238E27FC236}">
                <a16:creationId xmlns:a16="http://schemas.microsoft.com/office/drawing/2014/main" id="{5223B979-BA3D-725E-A112-2ED44B3C1036}"/>
              </a:ext>
            </a:extLst>
          </p:cNvPr>
          <p:cNvSpPr txBox="1">
            <a:spLocks/>
          </p:cNvSpPr>
          <p:nvPr/>
        </p:nvSpPr>
        <p:spPr>
          <a:xfrm>
            <a:off x="0" y="0"/>
            <a:ext cx="4466897" cy="6858000"/>
          </a:xfrm>
          <a:prstGeom prst="rect">
            <a:avLst/>
          </a:prstGeom>
          <a:solidFill>
            <a:srgbClr val="55131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pc="200" dirty="0">
                <a:solidFill>
                  <a:schemeClr val="bg1"/>
                </a:solidFill>
              </a:rPr>
              <a:t>QRA ENHANCEMENTS</a:t>
            </a:r>
            <a:endParaRPr lang="en-US" spc="200" dirty="0">
              <a:solidFill>
                <a:srgbClr val="A09C89"/>
              </a:solidFill>
            </a:endParaRPr>
          </a:p>
        </p:txBody>
      </p:sp>
      <p:pic>
        <p:nvPicPr>
          <p:cNvPr id="8" name="Picture 2" descr="https://photos-2.dropbox.com/t/2/AAA9yRnp-zfqbc9UGv3Iz_d04XXhNGjLEvno55tVlLhs2Q/12/26805969/png/32x32/3/1486155600/0/2/IS_Logo_Color.png/EOjFmBQY1NcLIAcoBw/qulrDtanCh2dBEB3utYWyT_Lg9d0vWTIOosq-6_Tle4?dl=0&amp;size=2048x1536&amp;size_mode=3">
            <a:extLst>
              <a:ext uri="{FF2B5EF4-FFF2-40B4-BE49-F238E27FC236}">
                <a16:creationId xmlns:a16="http://schemas.microsoft.com/office/drawing/2014/main" id="{665DFD4F-754A-DE0A-9F0F-0240A9D9D3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6249" y="6"/>
            <a:ext cx="2721480" cy="67265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a:extLst>
              <a:ext uri="{FF2B5EF4-FFF2-40B4-BE49-F238E27FC236}">
                <a16:creationId xmlns:a16="http://schemas.microsoft.com/office/drawing/2014/main" id="{0F773287-05A9-E9E5-15C7-119723D5902E}"/>
              </a:ext>
            </a:extLst>
          </p:cNvPr>
          <p:cNvSpPr>
            <a:spLocks noChangeArrowheads="1"/>
          </p:cNvSpPr>
          <p:nvPr/>
        </p:nvSpPr>
        <p:spPr bwMode="auto">
          <a:xfrm>
            <a:off x="4677712" y="653495"/>
            <a:ext cx="627222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Creating the Quantitative Algorithm:</a:t>
            </a:r>
            <a:endParaRPr kumimoji="0" lang="en-US" altLang="en-US"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specific steps are:</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3">
            <a:extLst>
              <a:ext uri="{FF2B5EF4-FFF2-40B4-BE49-F238E27FC236}">
                <a16:creationId xmlns:a16="http://schemas.microsoft.com/office/drawing/2014/main" id="{43E94EE3-CA85-FF91-5AE9-0009674E86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3483" y="1453714"/>
            <a:ext cx="2801230" cy="50804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D513EE7-9C1D-12D1-1A51-1549A8D46470}"/>
              </a:ext>
            </a:extLst>
          </p:cNvPr>
          <p:cNvSpPr>
            <a:spLocks noChangeArrowheads="1"/>
          </p:cNvSpPr>
          <p:nvPr/>
        </p:nvSpPr>
        <p:spPr bwMode="auto">
          <a:xfrm>
            <a:off x="7641299" y="1277805"/>
            <a:ext cx="4114024" cy="5432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Inline Inspection data is dynamically segmented with physical &amp; external pipeline attributes, called variables, to create a “training” dataset. </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“training” dataset is submitted to the Data Mining Engine. A “prediction” variable is selected along with multiple “input” variables to be considered in the analysis. </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Data Mining Engine produces a “quantitative” algorithm using Bayes Theorem. The algorithm is in the form of a Decision Tree which consists of many Rule based relationships, called “affinity nodes”, along with the corresponding probability of the prediction variable.</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588898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4466897" cy="6858000"/>
          </a:xfrm>
          <a:prstGeom prst="rect">
            <a:avLst/>
          </a:prstGeom>
          <a:solidFill>
            <a:srgbClr val="55131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pc="200" dirty="0">
                <a:solidFill>
                  <a:schemeClr val="bg1"/>
                </a:solidFill>
              </a:rPr>
              <a:t>QRA ENHANCEMENTS</a:t>
            </a:r>
            <a:endParaRPr lang="en-US" spc="200" dirty="0">
              <a:solidFill>
                <a:srgbClr val="A09C89"/>
              </a:solidFill>
            </a:endParaRPr>
          </a:p>
        </p:txBody>
      </p:sp>
      <p:pic>
        <p:nvPicPr>
          <p:cNvPr id="26" name="Picture 2" descr="https://photos-2.dropbox.com/t/2/AAA9yRnp-zfqbc9UGv3Iz_d04XXhNGjLEvno55tVlLhs2Q/12/26805969/png/32x32/3/1486155600/0/2/IS_Logo_Color.png/EOjFmBQY1NcLIAcoBw/qulrDtanCh2dBEB3utYWyT_Lg9d0vWTIOosq-6_Tle4?dl=0&amp;size=2048x1536&amp;size_mod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6249" y="6"/>
            <a:ext cx="2721480" cy="67265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0F2F313E-3D80-4A3C-A926-B8EE95DEAFD6}"/>
              </a:ext>
            </a:extLst>
          </p:cNvPr>
          <p:cNvSpPr>
            <a:spLocks noGrp="1" noRot="1" noChangeArrowheads="1"/>
          </p:cNvSpPr>
          <p:nvPr>
            <p:ph type="title"/>
          </p:nvPr>
        </p:nvSpPr>
        <p:spPr>
          <a:xfrm>
            <a:off x="4560938" y="487998"/>
            <a:ext cx="4834522" cy="868362"/>
          </a:xfrm>
        </p:spPr>
        <p:txBody>
          <a:bodyPr vert="horz" lIns="91440" tIns="45720" rIns="91440" bIns="45720" rtlCol="0" anchor="ctr">
            <a:normAutofit/>
          </a:bodyPr>
          <a:lstStyle/>
          <a:p>
            <a:r>
              <a:rPr lang="en-US" altLang="en-US" sz="2800" b="1" dirty="0"/>
              <a:t>Generate Probabilities</a:t>
            </a:r>
          </a:p>
        </p:txBody>
      </p:sp>
      <p:pic>
        <p:nvPicPr>
          <p:cNvPr id="7" name="Picture 6">
            <a:extLst>
              <a:ext uri="{FF2B5EF4-FFF2-40B4-BE49-F238E27FC236}">
                <a16:creationId xmlns:a16="http://schemas.microsoft.com/office/drawing/2014/main" id="{BAE260E3-5B9C-4170-A5AA-9D7DCB12CE9A}"/>
              </a:ext>
            </a:extLst>
          </p:cNvPr>
          <p:cNvPicPr/>
          <p:nvPr/>
        </p:nvPicPr>
        <p:blipFill>
          <a:blip r:embed="rId4" cstate="print"/>
          <a:srcRect/>
          <a:stretch>
            <a:fillRect/>
          </a:stretch>
        </p:blipFill>
        <p:spPr bwMode="auto">
          <a:xfrm>
            <a:off x="4753305" y="1135380"/>
            <a:ext cx="5943600" cy="2468880"/>
          </a:xfrm>
          <a:prstGeom prst="rect">
            <a:avLst/>
          </a:prstGeom>
          <a:noFill/>
          <a:ln w="9525">
            <a:noFill/>
            <a:miter lim="800000"/>
            <a:headEnd/>
            <a:tailEnd/>
          </a:ln>
        </p:spPr>
      </p:pic>
      <p:pic>
        <p:nvPicPr>
          <p:cNvPr id="9" name="Picture 8">
            <a:extLst>
              <a:ext uri="{FF2B5EF4-FFF2-40B4-BE49-F238E27FC236}">
                <a16:creationId xmlns:a16="http://schemas.microsoft.com/office/drawing/2014/main" id="{962AB391-23FC-48B3-A755-C1F03E8DA38D}"/>
              </a:ext>
            </a:extLst>
          </p:cNvPr>
          <p:cNvPicPr/>
          <p:nvPr/>
        </p:nvPicPr>
        <p:blipFill>
          <a:blip r:embed="rId5" cstate="print"/>
          <a:srcRect/>
          <a:stretch>
            <a:fillRect/>
          </a:stretch>
        </p:blipFill>
        <p:spPr bwMode="auto">
          <a:xfrm>
            <a:off x="4753305" y="3695700"/>
            <a:ext cx="4466897" cy="3104514"/>
          </a:xfrm>
          <a:prstGeom prst="rect">
            <a:avLst/>
          </a:prstGeom>
          <a:noFill/>
          <a:ln w="9525">
            <a:noFill/>
            <a:miter lim="800000"/>
            <a:headEnd/>
            <a:tailEnd/>
          </a:ln>
        </p:spPr>
      </p:pic>
    </p:spTree>
    <p:extLst>
      <p:ext uri="{BB962C8B-B14F-4D97-AF65-F5344CB8AC3E}">
        <p14:creationId xmlns:p14="http://schemas.microsoft.com/office/powerpoint/2010/main" val="4700476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4466897" cy="6858000"/>
          </a:xfrm>
          <a:prstGeom prst="rect">
            <a:avLst/>
          </a:prstGeom>
          <a:solidFill>
            <a:srgbClr val="55131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pc="200" dirty="0">
                <a:solidFill>
                  <a:schemeClr val="bg1"/>
                </a:solidFill>
              </a:rPr>
              <a:t>QRA ENHANCEMENTS</a:t>
            </a:r>
            <a:endParaRPr lang="en-US" spc="200" dirty="0">
              <a:solidFill>
                <a:srgbClr val="A09C89"/>
              </a:solidFill>
            </a:endParaRPr>
          </a:p>
        </p:txBody>
      </p:sp>
      <p:pic>
        <p:nvPicPr>
          <p:cNvPr id="26" name="Picture 2" descr="https://photos-2.dropbox.com/t/2/AAA9yRnp-zfqbc9UGv3Iz_d04XXhNGjLEvno55tVlLhs2Q/12/26805969/png/32x32/3/1486155600/0/2/IS_Logo_Color.png/EOjFmBQY1NcLIAcoBw/qulrDtanCh2dBEB3utYWyT_Lg9d0vWTIOosq-6_Tle4?dl=0&amp;size=2048x1536&amp;size_mod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6249" y="6"/>
            <a:ext cx="2721480" cy="67265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0F2F313E-3D80-4A3C-A926-B8EE95DEAFD6}"/>
              </a:ext>
            </a:extLst>
          </p:cNvPr>
          <p:cNvSpPr>
            <a:spLocks noGrp="1" noRot="1" noChangeArrowheads="1"/>
          </p:cNvSpPr>
          <p:nvPr>
            <p:ph type="title"/>
          </p:nvPr>
        </p:nvSpPr>
        <p:spPr>
          <a:xfrm>
            <a:off x="4560938" y="800418"/>
            <a:ext cx="4834522" cy="868362"/>
          </a:xfrm>
        </p:spPr>
        <p:txBody>
          <a:bodyPr vert="horz" lIns="91440" tIns="45720" rIns="91440" bIns="45720" rtlCol="0" anchor="ctr">
            <a:normAutofit/>
          </a:bodyPr>
          <a:lstStyle/>
          <a:p>
            <a:r>
              <a:rPr lang="en-US" altLang="en-US" sz="2800" b="1" dirty="0"/>
              <a:t>Generate Probabilities</a:t>
            </a:r>
          </a:p>
        </p:txBody>
      </p:sp>
      <p:graphicFrame>
        <p:nvGraphicFramePr>
          <p:cNvPr id="7" name="Chart 6">
            <a:extLst>
              <a:ext uri="{FF2B5EF4-FFF2-40B4-BE49-F238E27FC236}">
                <a16:creationId xmlns:a16="http://schemas.microsoft.com/office/drawing/2014/main" id="{ECB87210-9DFA-4E73-A01E-C07DE72D8226}"/>
              </a:ext>
            </a:extLst>
          </p:cNvPr>
          <p:cNvGraphicFramePr/>
          <p:nvPr/>
        </p:nvGraphicFramePr>
        <p:xfrm>
          <a:off x="4665017" y="1846580"/>
          <a:ext cx="6604963" cy="44932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96045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F7268-B299-6663-6A91-9F0A5D8CDC13}"/>
            </a:ext>
          </a:extLst>
        </p:cNvPr>
        <p:cNvGrpSpPr/>
        <p:nvPr/>
      </p:nvGrpSpPr>
      <p:grpSpPr>
        <a:xfrm>
          <a:off x="0" y="0"/>
          <a:ext cx="0" cy="0"/>
          <a:chOff x="0" y="0"/>
          <a:chExt cx="0" cy="0"/>
        </a:xfrm>
      </p:grpSpPr>
      <p:sp>
        <p:nvSpPr>
          <p:cNvPr id="6" name="Title 3">
            <a:extLst>
              <a:ext uri="{FF2B5EF4-FFF2-40B4-BE49-F238E27FC236}">
                <a16:creationId xmlns:a16="http://schemas.microsoft.com/office/drawing/2014/main" id="{3BC9A2FF-2170-93F8-14C7-1271C70DCF93}"/>
              </a:ext>
            </a:extLst>
          </p:cNvPr>
          <p:cNvSpPr txBox="1">
            <a:spLocks/>
          </p:cNvSpPr>
          <p:nvPr/>
        </p:nvSpPr>
        <p:spPr>
          <a:xfrm>
            <a:off x="0" y="0"/>
            <a:ext cx="4466897" cy="6858000"/>
          </a:xfrm>
          <a:prstGeom prst="rect">
            <a:avLst/>
          </a:prstGeom>
          <a:solidFill>
            <a:srgbClr val="55131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pc="200" dirty="0">
                <a:solidFill>
                  <a:schemeClr val="bg1"/>
                </a:solidFill>
              </a:rPr>
              <a:t>RISK ANALYSIS -</a:t>
            </a:r>
          </a:p>
          <a:p>
            <a:r>
              <a:rPr lang="en-US" sz="2800" spc="200" dirty="0">
                <a:solidFill>
                  <a:srgbClr val="A09C89"/>
                </a:solidFill>
              </a:rPr>
              <a:t>Risk Theory</a:t>
            </a:r>
          </a:p>
        </p:txBody>
      </p:sp>
      <p:pic>
        <p:nvPicPr>
          <p:cNvPr id="26" name="Picture 2" descr="https://photos-2.dropbox.com/t/2/AAA9yRnp-zfqbc9UGv3Iz_d04XXhNGjLEvno55tVlLhs2Q/12/26805969/png/32x32/3/1486155600/0/2/IS_Logo_Color.png/EOjFmBQY1NcLIAcoBw/qulrDtanCh2dBEB3utYWyT_Lg9d0vWTIOosq-6_Tle4?dl=0&amp;size=2048x1536&amp;size_mode=3">
            <a:extLst>
              <a:ext uri="{FF2B5EF4-FFF2-40B4-BE49-F238E27FC236}">
                <a16:creationId xmlns:a16="http://schemas.microsoft.com/office/drawing/2014/main" id="{ABDCDF36-58D0-96E1-6C95-667B8522D1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6249" y="6"/>
            <a:ext cx="2721480" cy="6726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880C052-A1C4-1568-DE02-590DE91BD2D3}"/>
              </a:ext>
            </a:extLst>
          </p:cNvPr>
          <p:cNvSpPr txBox="1"/>
          <p:nvPr/>
        </p:nvSpPr>
        <p:spPr>
          <a:xfrm>
            <a:off x="4680267" y="1007697"/>
            <a:ext cx="7497462" cy="4278094"/>
          </a:xfrm>
          <a:prstGeom prst="rect">
            <a:avLst/>
          </a:prstGeom>
          <a:noFill/>
        </p:spPr>
        <p:txBody>
          <a:bodyPr wrap="square" rtlCol="0">
            <a:spAutoFit/>
          </a:bodyPr>
          <a:lstStyle/>
          <a:p>
            <a:pPr marL="0" lvl="1"/>
            <a:r>
              <a:rPr lang="en-US" sz="2400" dirty="0"/>
              <a:t>Interactive Threats?</a:t>
            </a:r>
          </a:p>
          <a:p>
            <a:endParaRPr lang="en-US" dirty="0"/>
          </a:p>
          <a:p>
            <a:pPr marL="285750" indent="-285750">
              <a:buFont typeface="Arial" panose="020B0604020202020204" pitchFamily="34" charset="0"/>
              <a:buChar char="•"/>
            </a:pPr>
            <a:r>
              <a:rPr lang="en-US" sz="2000" dirty="0"/>
              <a:t>Threats can interact to create a higher risk situation than each individual threat poses by itself.</a:t>
            </a:r>
          </a:p>
          <a:p>
            <a:endParaRPr lang="en-US" sz="1400" dirty="0"/>
          </a:p>
          <a:p>
            <a:pPr marL="742950" lvl="1" indent="-285750">
              <a:buFont typeface="Wingdings" panose="05000000000000000000" pitchFamily="2" charset="2"/>
              <a:buChar char="§"/>
            </a:pPr>
            <a:r>
              <a:rPr lang="en-US" dirty="0"/>
              <a:t>Third Party &lt;&gt; External Corrosion</a:t>
            </a:r>
          </a:p>
          <a:p>
            <a:pPr lvl="1"/>
            <a:endParaRPr lang="en-US" sz="1400" dirty="0"/>
          </a:p>
          <a:p>
            <a:pPr marL="1200150" lvl="2" indent="-285750">
              <a:buFont typeface="Wingdings" panose="05000000000000000000" pitchFamily="2" charset="2"/>
              <a:buChar char="ü"/>
            </a:pPr>
            <a:r>
              <a:rPr lang="en-US" sz="1400" dirty="0"/>
              <a:t>Third party damage to external coatings</a:t>
            </a:r>
          </a:p>
          <a:p>
            <a:pPr lvl="2"/>
            <a:endParaRPr lang="en-US" sz="1400" dirty="0"/>
          </a:p>
          <a:p>
            <a:pPr marL="742950" lvl="1" indent="-285750">
              <a:buFont typeface="Wingdings" panose="05000000000000000000" pitchFamily="2" charset="2"/>
              <a:buChar char="§"/>
            </a:pPr>
            <a:r>
              <a:rPr lang="en-US" dirty="0"/>
              <a:t>Construction Practices &lt;&gt; Weather &amp; Outside Forces</a:t>
            </a:r>
          </a:p>
          <a:p>
            <a:pPr lvl="1"/>
            <a:endParaRPr lang="en-US" sz="1400" dirty="0"/>
          </a:p>
          <a:p>
            <a:pPr marL="1200150" lvl="2" indent="-285750">
              <a:buFont typeface="Wingdings" panose="05000000000000000000" pitchFamily="2" charset="2"/>
              <a:buChar char="ü"/>
            </a:pPr>
            <a:r>
              <a:rPr lang="en-US" sz="1400" dirty="0"/>
              <a:t>Girth joint weakness in the presence of ground movement</a:t>
            </a:r>
          </a:p>
          <a:p>
            <a:pPr lvl="2"/>
            <a:endParaRPr lang="en-US" sz="1400" dirty="0"/>
          </a:p>
          <a:p>
            <a:pPr marL="742950" lvl="1" indent="-285750">
              <a:buFont typeface="Wingdings" panose="05000000000000000000" pitchFamily="2" charset="2"/>
              <a:buChar char="§"/>
            </a:pPr>
            <a:r>
              <a:rPr lang="en-US" dirty="0"/>
              <a:t>Inappropriate Operations &lt;&gt; Manufacturing</a:t>
            </a:r>
          </a:p>
          <a:p>
            <a:pPr lvl="1"/>
            <a:endParaRPr lang="en-US" sz="1400" dirty="0"/>
          </a:p>
          <a:p>
            <a:pPr marL="1200150" lvl="2" indent="-285750">
              <a:buFont typeface="Wingdings" panose="05000000000000000000" pitchFamily="2" charset="2"/>
              <a:buChar char="ü"/>
            </a:pPr>
            <a:r>
              <a:rPr lang="en-US" sz="1400" dirty="0"/>
              <a:t>Inadvertent valve closure causing a pressure surge with LF ERW seam</a:t>
            </a:r>
          </a:p>
        </p:txBody>
      </p:sp>
    </p:spTree>
    <p:extLst>
      <p:ext uri="{BB962C8B-B14F-4D97-AF65-F5344CB8AC3E}">
        <p14:creationId xmlns:p14="http://schemas.microsoft.com/office/powerpoint/2010/main" val="40688273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4466897" cy="6858000"/>
          </a:xfrm>
          <a:prstGeom prst="rect">
            <a:avLst/>
          </a:prstGeom>
          <a:solidFill>
            <a:srgbClr val="55131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pc="200" dirty="0">
                <a:solidFill>
                  <a:schemeClr val="bg1"/>
                </a:solidFill>
              </a:rPr>
              <a:t>QRA ENHANCEMENTS</a:t>
            </a:r>
            <a:endParaRPr lang="en-US" spc="200" dirty="0">
              <a:solidFill>
                <a:srgbClr val="A09C89"/>
              </a:solidFill>
            </a:endParaRPr>
          </a:p>
        </p:txBody>
      </p:sp>
      <p:pic>
        <p:nvPicPr>
          <p:cNvPr id="26" name="Picture 2" descr="https://photos-2.dropbox.com/t/2/AAA9yRnp-zfqbc9UGv3Iz_d04XXhNGjLEvno55tVlLhs2Q/12/26805969/png/32x32/3/1486155600/0/2/IS_Logo_Color.png/EOjFmBQY1NcLIAcoBw/qulrDtanCh2dBEB3utYWyT_Lg9d0vWTIOosq-6_Tle4?dl=0&amp;size=2048x1536&amp;size_mod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6249" y="6"/>
            <a:ext cx="2721480" cy="6726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558">
            <a:extLst>
              <a:ext uri="{FF2B5EF4-FFF2-40B4-BE49-F238E27FC236}">
                <a16:creationId xmlns:a16="http://schemas.microsoft.com/office/drawing/2014/main" id="{D01388F9-C047-4A69-A117-E6DC2CAE6A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7260" y="1440180"/>
            <a:ext cx="6858000" cy="525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a:extLst>
              <a:ext uri="{FF2B5EF4-FFF2-40B4-BE49-F238E27FC236}">
                <a16:creationId xmlns:a16="http://schemas.microsoft.com/office/drawing/2014/main" id="{0F2F313E-3D80-4A3C-A926-B8EE95DEAFD6}"/>
              </a:ext>
            </a:extLst>
          </p:cNvPr>
          <p:cNvSpPr>
            <a:spLocks noGrp="1" noRot="1" noChangeArrowheads="1"/>
          </p:cNvSpPr>
          <p:nvPr>
            <p:ph type="title"/>
          </p:nvPr>
        </p:nvSpPr>
        <p:spPr>
          <a:xfrm>
            <a:off x="4560938" y="800418"/>
            <a:ext cx="4834522" cy="868362"/>
          </a:xfrm>
        </p:spPr>
        <p:txBody>
          <a:bodyPr vert="horz" lIns="91440" tIns="45720" rIns="91440" bIns="45720" rtlCol="0" anchor="ctr">
            <a:normAutofit/>
          </a:bodyPr>
          <a:lstStyle/>
          <a:p>
            <a:r>
              <a:rPr lang="en-US" altLang="en-US" sz="2800" b="1" dirty="0"/>
              <a:t>Generate Probabilities</a:t>
            </a:r>
          </a:p>
        </p:txBody>
      </p:sp>
    </p:spTree>
    <p:extLst>
      <p:ext uri="{BB962C8B-B14F-4D97-AF65-F5344CB8AC3E}">
        <p14:creationId xmlns:p14="http://schemas.microsoft.com/office/powerpoint/2010/main" val="23210640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EC334D-71BF-4F4E-8B4D-692F63CCC420}"/>
              </a:ext>
            </a:extLst>
          </p:cNvPr>
          <p:cNvSpPr txBox="1"/>
          <p:nvPr/>
        </p:nvSpPr>
        <p:spPr>
          <a:xfrm>
            <a:off x="0" y="2658533"/>
            <a:ext cx="12192000" cy="923330"/>
          </a:xfrm>
          <a:prstGeom prst="rect">
            <a:avLst/>
          </a:prstGeom>
          <a:noFill/>
        </p:spPr>
        <p:txBody>
          <a:bodyPr wrap="square" rtlCol="0">
            <a:spAutoFit/>
          </a:bodyPr>
          <a:lstStyle/>
          <a:p>
            <a:pPr algn="ctr"/>
            <a:r>
              <a:rPr lang="en-US" sz="5400" dirty="0">
                <a:solidFill>
                  <a:schemeClr val="bg1"/>
                </a:solidFill>
                <a:effectLst>
                  <a:outerShdw blurRad="63500" dist="63500" dir="5400000" algn="t" rotWithShape="0">
                    <a:prstClr val="black">
                      <a:alpha val="45000"/>
                    </a:prstClr>
                  </a:outerShdw>
                </a:effectLst>
                <a:latin typeface="Gotham Book" panose="02000504050000020004" pitchFamily="2" charset="0"/>
              </a:rPr>
              <a:t>QUESTIONS?</a:t>
            </a:r>
          </a:p>
        </p:txBody>
      </p:sp>
    </p:spTree>
    <p:extLst>
      <p:ext uri="{BB962C8B-B14F-4D97-AF65-F5344CB8AC3E}">
        <p14:creationId xmlns:p14="http://schemas.microsoft.com/office/powerpoint/2010/main" val="2940778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0031C-D3BD-BA14-E8AD-1F99A25327B4}"/>
            </a:ext>
          </a:extLst>
        </p:cNvPr>
        <p:cNvGrpSpPr/>
        <p:nvPr/>
      </p:nvGrpSpPr>
      <p:grpSpPr>
        <a:xfrm>
          <a:off x="0" y="0"/>
          <a:ext cx="0" cy="0"/>
          <a:chOff x="0" y="0"/>
          <a:chExt cx="0" cy="0"/>
        </a:xfrm>
      </p:grpSpPr>
      <p:sp>
        <p:nvSpPr>
          <p:cNvPr id="6" name="Title 3">
            <a:extLst>
              <a:ext uri="{FF2B5EF4-FFF2-40B4-BE49-F238E27FC236}">
                <a16:creationId xmlns:a16="http://schemas.microsoft.com/office/drawing/2014/main" id="{05F40AC4-5D47-AA31-FCC4-21C57883838E}"/>
              </a:ext>
            </a:extLst>
          </p:cNvPr>
          <p:cNvSpPr txBox="1">
            <a:spLocks/>
          </p:cNvSpPr>
          <p:nvPr/>
        </p:nvSpPr>
        <p:spPr>
          <a:xfrm>
            <a:off x="0" y="0"/>
            <a:ext cx="4466897" cy="6858000"/>
          </a:xfrm>
          <a:prstGeom prst="rect">
            <a:avLst/>
          </a:prstGeom>
          <a:solidFill>
            <a:srgbClr val="55131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pc="200" dirty="0">
                <a:solidFill>
                  <a:schemeClr val="bg1"/>
                </a:solidFill>
              </a:rPr>
              <a:t>RISK ANALYSIS -</a:t>
            </a:r>
          </a:p>
          <a:p>
            <a:r>
              <a:rPr lang="en-US" sz="2800" spc="200" dirty="0">
                <a:solidFill>
                  <a:srgbClr val="A09C89"/>
                </a:solidFill>
              </a:rPr>
              <a:t>Risk Theory - Algorithms</a:t>
            </a:r>
          </a:p>
        </p:txBody>
      </p:sp>
      <p:pic>
        <p:nvPicPr>
          <p:cNvPr id="26" name="Picture 2" descr="https://photos-2.dropbox.com/t/2/AAA9yRnp-zfqbc9UGv3Iz_d04XXhNGjLEvno55tVlLhs2Q/12/26805969/png/32x32/3/1486155600/0/2/IS_Logo_Color.png/EOjFmBQY1NcLIAcoBw/qulrDtanCh2dBEB3utYWyT_Lg9d0vWTIOosq-6_Tle4?dl=0&amp;size=2048x1536&amp;size_mode=3">
            <a:extLst>
              <a:ext uri="{FF2B5EF4-FFF2-40B4-BE49-F238E27FC236}">
                <a16:creationId xmlns:a16="http://schemas.microsoft.com/office/drawing/2014/main" id="{C42908B3-E074-AE80-6B2C-D3056A336B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6249" y="6"/>
            <a:ext cx="2721480" cy="672656"/>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D61E939D-BA8E-1825-EC31-B44B66CC4128}"/>
              </a:ext>
            </a:extLst>
          </p:cNvPr>
          <p:cNvSpPr>
            <a:spLocks noGrp="1"/>
          </p:cNvSpPr>
          <p:nvPr>
            <p:ph sz="half" idx="1"/>
          </p:nvPr>
        </p:nvSpPr>
        <p:spPr>
          <a:xfrm>
            <a:off x="4854883" y="961099"/>
            <a:ext cx="7027342" cy="5490369"/>
          </a:xfrm>
        </p:spPr>
        <p:txBody>
          <a:bodyPr>
            <a:normAutofit fontScale="92500" lnSpcReduction="20000"/>
          </a:bodyPr>
          <a:lstStyle/>
          <a:p>
            <a:r>
              <a:rPr lang="en-US" b="1" dirty="0"/>
              <a:t>Tabletop</a:t>
            </a:r>
          </a:p>
          <a:p>
            <a:pPr marL="571500" lvl="1" indent="-342900">
              <a:lnSpc>
                <a:spcPct val="110000"/>
              </a:lnSpc>
              <a:buSzPct val="50000"/>
              <a:buFont typeface="Wingdings" panose="05000000000000000000" pitchFamily="2" charset="2"/>
              <a:buChar char="q"/>
            </a:pPr>
            <a:r>
              <a:rPr lang="en-US" sz="2000" dirty="0"/>
              <a:t>SME opinion, subjective and broad.</a:t>
            </a:r>
          </a:p>
          <a:p>
            <a:r>
              <a:rPr lang="en-US" b="1" dirty="0"/>
              <a:t>Qualitative</a:t>
            </a:r>
          </a:p>
          <a:p>
            <a:pPr marL="571500" lvl="1" indent="-342900">
              <a:lnSpc>
                <a:spcPct val="100000"/>
              </a:lnSpc>
              <a:buSzPct val="50000"/>
              <a:buFont typeface="Wingdings" panose="05000000000000000000" pitchFamily="2" charset="2"/>
              <a:buChar char="q"/>
            </a:pPr>
            <a:r>
              <a:rPr lang="en-US" sz="2000" dirty="0"/>
              <a:t>Relative (comparative); PoF and CoF are derived from informal assessment (e.g. High/Med/Low).</a:t>
            </a:r>
          </a:p>
          <a:p>
            <a:r>
              <a:rPr lang="en-US" b="1" dirty="0"/>
              <a:t>Semi-Quantitative</a:t>
            </a:r>
          </a:p>
          <a:p>
            <a:pPr marL="571500" lvl="1" indent="-342900">
              <a:lnSpc>
                <a:spcPct val="110000"/>
              </a:lnSpc>
              <a:buSzPct val="50000"/>
              <a:buFont typeface="Wingdings" panose="05000000000000000000" pitchFamily="2" charset="2"/>
              <a:buChar char="q"/>
            </a:pPr>
            <a:r>
              <a:rPr lang="en-US" sz="2000" dirty="0"/>
              <a:t>Combination of quantitative and qualitative.</a:t>
            </a:r>
          </a:p>
          <a:p>
            <a:r>
              <a:rPr lang="en-US" b="1" dirty="0"/>
              <a:t>Quantitative</a:t>
            </a:r>
          </a:p>
          <a:p>
            <a:pPr marL="571500" lvl="1" indent="-342900">
              <a:lnSpc>
                <a:spcPct val="100000"/>
              </a:lnSpc>
              <a:buSzPct val="50000"/>
              <a:buFont typeface="Wingdings" panose="05000000000000000000" pitchFamily="2" charset="2"/>
              <a:buChar char="q"/>
            </a:pPr>
            <a:r>
              <a:rPr lang="en-US" sz="2000" dirty="0"/>
              <a:t>Absolute (predictive); Probability of Failure (PoF) and Consequence of Failure (CoF) are derived from measured data and mathematical reasoning.</a:t>
            </a:r>
          </a:p>
          <a:p>
            <a:r>
              <a:rPr lang="en-US" b="1" dirty="0"/>
              <a:t>Probabilistic (stochastic)</a:t>
            </a:r>
          </a:p>
          <a:p>
            <a:pPr marL="571500" lvl="1" indent="-342900">
              <a:buSzPct val="50000"/>
              <a:buFont typeface="Wingdings" panose="05000000000000000000" pitchFamily="2" charset="2"/>
              <a:buChar char="q"/>
            </a:pPr>
            <a:r>
              <a:rPr lang="en-US" sz="2000" dirty="0"/>
              <a:t>Statistics-based; scenarios are represented by probability theory.</a:t>
            </a:r>
          </a:p>
          <a:p>
            <a:r>
              <a:rPr lang="en-US" b="1" dirty="0"/>
              <a:t>Deterministic (mechanistic)</a:t>
            </a:r>
          </a:p>
          <a:p>
            <a:pPr marL="571500" lvl="1" indent="-342900">
              <a:buSzPct val="50000"/>
              <a:buFont typeface="Wingdings" panose="05000000000000000000" pitchFamily="2" charset="2"/>
              <a:buChar char="q"/>
            </a:pPr>
            <a:r>
              <a:rPr lang="en-US" sz="2000" dirty="0"/>
              <a:t>Physics-based; a unique set of inputs yields a unique outcome.</a:t>
            </a:r>
          </a:p>
        </p:txBody>
      </p:sp>
    </p:spTree>
    <p:extLst>
      <p:ext uri="{BB962C8B-B14F-4D97-AF65-F5344CB8AC3E}">
        <p14:creationId xmlns:p14="http://schemas.microsoft.com/office/powerpoint/2010/main" val="1081692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8CAF6-13FA-1BA0-F6DD-47D35BBA27A3}"/>
            </a:ext>
          </a:extLst>
        </p:cNvPr>
        <p:cNvGrpSpPr/>
        <p:nvPr/>
      </p:nvGrpSpPr>
      <p:grpSpPr>
        <a:xfrm>
          <a:off x="0" y="0"/>
          <a:ext cx="0" cy="0"/>
          <a:chOff x="0" y="0"/>
          <a:chExt cx="0" cy="0"/>
        </a:xfrm>
      </p:grpSpPr>
      <p:sp>
        <p:nvSpPr>
          <p:cNvPr id="6" name="Title 3">
            <a:extLst>
              <a:ext uri="{FF2B5EF4-FFF2-40B4-BE49-F238E27FC236}">
                <a16:creationId xmlns:a16="http://schemas.microsoft.com/office/drawing/2014/main" id="{7A575ABB-0CA6-ED49-868C-6A0A20FDB705}"/>
              </a:ext>
            </a:extLst>
          </p:cNvPr>
          <p:cNvSpPr txBox="1">
            <a:spLocks/>
          </p:cNvSpPr>
          <p:nvPr/>
        </p:nvSpPr>
        <p:spPr>
          <a:xfrm>
            <a:off x="0" y="0"/>
            <a:ext cx="4466897" cy="6858000"/>
          </a:xfrm>
          <a:prstGeom prst="rect">
            <a:avLst/>
          </a:prstGeom>
          <a:solidFill>
            <a:srgbClr val="55131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pc="200" dirty="0">
                <a:solidFill>
                  <a:schemeClr val="bg1"/>
                </a:solidFill>
              </a:rPr>
              <a:t>RISK ANALYSIS -</a:t>
            </a:r>
          </a:p>
          <a:p>
            <a:r>
              <a:rPr lang="en-US" sz="2800" spc="200" dirty="0">
                <a:solidFill>
                  <a:srgbClr val="A09C89"/>
                </a:solidFill>
              </a:rPr>
              <a:t>Risk Theory – Data Integration</a:t>
            </a:r>
          </a:p>
        </p:txBody>
      </p:sp>
      <p:pic>
        <p:nvPicPr>
          <p:cNvPr id="26" name="Picture 2" descr="https://photos-2.dropbox.com/t/2/AAA9yRnp-zfqbc9UGv3Iz_d04XXhNGjLEvno55tVlLhs2Q/12/26805969/png/32x32/3/1486155600/0/2/IS_Logo_Color.png/EOjFmBQY1NcLIAcoBw/qulrDtanCh2dBEB3utYWyT_Lg9d0vWTIOosq-6_Tle4?dl=0&amp;size=2048x1536&amp;size_mode=3">
            <a:extLst>
              <a:ext uri="{FF2B5EF4-FFF2-40B4-BE49-F238E27FC236}">
                <a16:creationId xmlns:a16="http://schemas.microsoft.com/office/drawing/2014/main" id="{38B5A7E0-153F-DC3C-D14F-73DC98566D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6249" y="6"/>
            <a:ext cx="2721480" cy="6726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1E9BF08-A141-F570-97B9-846048FA2E40}"/>
              </a:ext>
            </a:extLst>
          </p:cNvPr>
          <p:cNvSpPr txBox="1"/>
          <p:nvPr/>
        </p:nvSpPr>
        <p:spPr>
          <a:xfrm>
            <a:off x="5131946" y="648933"/>
            <a:ext cx="4466897" cy="2677656"/>
          </a:xfrm>
          <a:prstGeom prst="rect">
            <a:avLst/>
          </a:prstGeom>
          <a:noFill/>
        </p:spPr>
        <p:txBody>
          <a:bodyPr wrap="square" rtlCol="0">
            <a:spAutoFit/>
          </a:bodyPr>
          <a:lstStyle/>
          <a:p>
            <a:r>
              <a:rPr lang="en-US" sz="2400" b="1" dirty="0"/>
              <a:t>Data Types &amp; Integration</a:t>
            </a:r>
          </a:p>
          <a:p>
            <a:pPr marL="342900" indent="-342900">
              <a:buFont typeface="Arial" panose="020B0604020202020204" pitchFamily="34" charset="0"/>
              <a:buChar char="•"/>
            </a:pPr>
            <a:r>
              <a:rPr lang="en-US" dirty="0"/>
              <a:t>High Consequence Areas</a:t>
            </a:r>
          </a:p>
          <a:p>
            <a:pPr marL="342900" indent="-342900">
              <a:buFont typeface="Arial" panose="020B0604020202020204" pitchFamily="34" charset="0"/>
              <a:buChar char="•"/>
            </a:pPr>
            <a:r>
              <a:rPr lang="en-US" dirty="0"/>
              <a:t>Other Risk Model Results</a:t>
            </a:r>
          </a:p>
          <a:p>
            <a:pPr marL="342900" indent="-342900">
              <a:buFont typeface="Arial" panose="020B0604020202020204" pitchFamily="34" charset="0"/>
              <a:buChar char="•"/>
            </a:pPr>
            <a:r>
              <a:rPr lang="en-US" dirty="0"/>
              <a:t>Soil Corrosivity</a:t>
            </a:r>
          </a:p>
          <a:p>
            <a:pPr marL="342900" indent="-342900">
              <a:buFont typeface="Arial" panose="020B0604020202020204" pitchFamily="34" charset="0"/>
              <a:buChar char="•"/>
            </a:pPr>
            <a:r>
              <a:rPr lang="en-US" dirty="0"/>
              <a:t>Close Interval Survey</a:t>
            </a:r>
          </a:p>
          <a:p>
            <a:pPr marL="342900" indent="-342900">
              <a:buFont typeface="Arial" panose="020B0604020202020204" pitchFamily="34" charset="0"/>
              <a:buChar char="•"/>
            </a:pPr>
            <a:r>
              <a:rPr lang="en-US" dirty="0"/>
              <a:t>Elevation Profile</a:t>
            </a:r>
          </a:p>
          <a:p>
            <a:pPr marL="342900" indent="-342900">
              <a:buFont typeface="Arial" panose="020B0604020202020204" pitchFamily="34" charset="0"/>
              <a:buChar char="•"/>
            </a:pPr>
            <a:r>
              <a:rPr lang="en-US" dirty="0"/>
              <a:t>Pipe Design Data</a:t>
            </a:r>
          </a:p>
          <a:p>
            <a:pPr marL="342900" indent="-342900">
              <a:buFont typeface="Arial" panose="020B0604020202020204" pitchFamily="34" charset="0"/>
              <a:buChar char="•"/>
            </a:pPr>
            <a:r>
              <a:rPr lang="en-US" dirty="0"/>
              <a:t>Aerial Imagery</a:t>
            </a:r>
          </a:p>
          <a:p>
            <a:pPr marL="342900" indent="-342900">
              <a:buFont typeface="Arial" panose="020B0604020202020204" pitchFamily="34" charset="0"/>
              <a:buChar char="•"/>
            </a:pPr>
            <a:r>
              <a:rPr lang="en-US" dirty="0"/>
              <a:t>Assessment Results</a:t>
            </a:r>
          </a:p>
        </p:txBody>
      </p:sp>
      <p:pic>
        <p:nvPicPr>
          <p:cNvPr id="7" name="Picture 6">
            <a:extLst>
              <a:ext uri="{FF2B5EF4-FFF2-40B4-BE49-F238E27FC236}">
                <a16:creationId xmlns:a16="http://schemas.microsoft.com/office/drawing/2014/main" id="{B4F13AA3-576D-EDD0-2540-871E281F57D6}"/>
              </a:ext>
            </a:extLst>
          </p:cNvPr>
          <p:cNvPicPr>
            <a:picLocks noChangeAspect="1"/>
          </p:cNvPicPr>
          <p:nvPr/>
        </p:nvPicPr>
        <p:blipFill>
          <a:blip r:embed="rId4"/>
          <a:stretch>
            <a:fillRect/>
          </a:stretch>
        </p:blipFill>
        <p:spPr>
          <a:xfrm>
            <a:off x="8521623" y="740810"/>
            <a:ext cx="1240960" cy="2517631"/>
          </a:xfrm>
          <a:prstGeom prst="rect">
            <a:avLst/>
          </a:prstGeom>
        </p:spPr>
      </p:pic>
      <p:pic>
        <p:nvPicPr>
          <p:cNvPr id="8" name="Picture 7">
            <a:extLst>
              <a:ext uri="{FF2B5EF4-FFF2-40B4-BE49-F238E27FC236}">
                <a16:creationId xmlns:a16="http://schemas.microsoft.com/office/drawing/2014/main" id="{4AC96F37-0010-B64D-C548-8DF439F672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4433" y="3429000"/>
            <a:ext cx="5512138" cy="327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00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4D884-F3D0-3EEA-9E0F-62B1DF39B33A}"/>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7A8038A-9DE7-394A-2D13-A96EAEF19171}"/>
              </a:ext>
            </a:extLst>
          </p:cNvPr>
          <p:cNvSpPr txBox="1"/>
          <p:nvPr/>
        </p:nvSpPr>
        <p:spPr>
          <a:xfrm>
            <a:off x="0" y="2883369"/>
            <a:ext cx="12192000" cy="1477328"/>
          </a:xfrm>
          <a:prstGeom prst="rect">
            <a:avLst/>
          </a:prstGeom>
          <a:noFill/>
        </p:spPr>
        <p:txBody>
          <a:bodyPr wrap="square" rtlCol="0">
            <a:spAutoFit/>
          </a:bodyPr>
          <a:lstStyle/>
          <a:p>
            <a:pPr algn="ctr"/>
            <a:r>
              <a:rPr lang="en-US" sz="5400" dirty="0">
                <a:solidFill>
                  <a:schemeClr val="bg1"/>
                </a:solidFill>
                <a:effectLst>
                  <a:outerShdw blurRad="63500" dist="63500" dir="5400000" algn="t" rotWithShape="0">
                    <a:prstClr val="black">
                      <a:alpha val="45000"/>
                    </a:prstClr>
                  </a:outerShdw>
                </a:effectLst>
                <a:latin typeface="Gotham Book" panose="02000504050000020004" pitchFamily="2" charset="0"/>
              </a:rPr>
              <a:t>Risk Analysis</a:t>
            </a:r>
          </a:p>
          <a:p>
            <a:pPr algn="ctr"/>
            <a:r>
              <a:rPr lang="en-US" sz="3600" dirty="0">
                <a:solidFill>
                  <a:schemeClr val="bg1"/>
                </a:solidFill>
                <a:effectLst>
                  <a:outerShdw blurRad="63500" dist="63500" dir="5400000" algn="t" rotWithShape="0">
                    <a:prstClr val="black">
                      <a:alpha val="45000"/>
                    </a:prstClr>
                  </a:outerShdw>
                </a:effectLst>
                <a:latin typeface="Gotham Book" panose="02000504050000020004" pitchFamily="2" charset="0"/>
              </a:rPr>
              <a:t>Quantitative Risk</a:t>
            </a:r>
          </a:p>
        </p:txBody>
      </p:sp>
    </p:spTree>
    <p:extLst>
      <p:ext uri="{BB962C8B-B14F-4D97-AF65-F5344CB8AC3E}">
        <p14:creationId xmlns:p14="http://schemas.microsoft.com/office/powerpoint/2010/main" val="2711595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A7459-DC06-8C40-D6D4-A8FFBF154104}"/>
            </a:ext>
          </a:extLst>
        </p:cNvPr>
        <p:cNvGrpSpPr/>
        <p:nvPr/>
      </p:nvGrpSpPr>
      <p:grpSpPr>
        <a:xfrm>
          <a:off x="0" y="0"/>
          <a:ext cx="0" cy="0"/>
          <a:chOff x="0" y="0"/>
          <a:chExt cx="0" cy="0"/>
        </a:xfrm>
      </p:grpSpPr>
      <p:sp>
        <p:nvSpPr>
          <p:cNvPr id="6" name="Title 3">
            <a:extLst>
              <a:ext uri="{FF2B5EF4-FFF2-40B4-BE49-F238E27FC236}">
                <a16:creationId xmlns:a16="http://schemas.microsoft.com/office/drawing/2014/main" id="{95E6BF26-FEEF-0A02-20A8-25E4A0A5DD35}"/>
              </a:ext>
            </a:extLst>
          </p:cNvPr>
          <p:cNvSpPr txBox="1">
            <a:spLocks/>
          </p:cNvSpPr>
          <p:nvPr/>
        </p:nvSpPr>
        <p:spPr>
          <a:xfrm>
            <a:off x="0" y="0"/>
            <a:ext cx="4466897" cy="6858000"/>
          </a:xfrm>
          <a:prstGeom prst="rect">
            <a:avLst/>
          </a:prstGeom>
          <a:solidFill>
            <a:srgbClr val="55131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pc="200" dirty="0">
                <a:solidFill>
                  <a:schemeClr val="bg1"/>
                </a:solidFill>
              </a:rPr>
              <a:t>RISK ANALYSIS -</a:t>
            </a:r>
          </a:p>
          <a:p>
            <a:r>
              <a:rPr lang="en-US" sz="2800" spc="200" dirty="0">
                <a:solidFill>
                  <a:srgbClr val="A09C89"/>
                </a:solidFill>
              </a:rPr>
              <a:t>QUANTITATIVE RISK – PHMSA TECHNICAL INFORMATION DOCUMENT (Feb 2020)</a:t>
            </a:r>
          </a:p>
        </p:txBody>
      </p:sp>
      <p:pic>
        <p:nvPicPr>
          <p:cNvPr id="26" name="Picture 2" descr="https://photos-2.dropbox.com/t/2/AAA9yRnp-zfqbc9UGv3Iz_d04XXhNGjLEvno55tVlLhs2Q/12/26805969/png/32x32/3/1486155600/0/2/IS_Logo_Color.png/EOjFmBQY1NcLIAcoBw/qulrDtanCh2dBEB3utYWyT_Lg9d0vWTIOosq-6_Tle4?dl=0&amp;size=2048x1536&amp;size_mode=3">
            <a:extLst>
              <a:ext uri="{FF2B5EF4-FFF2-40B4-BE49-F238E27FC236}">
                <a16:creationId xmlns:a16="http://schemas.microsoft.com/office/drawing/2014/main" id="{F3EF9E10-53CC-2C8D-1D30-9DC20378F7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6249" y="6"/>
            <a:ext cx="2721480" cy="6726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3945532-5267-8372-FF7F-669EBCFFEF46}"/>
              </a:ext>
            </a:extLst>
          </p:cNvPr>
          <p:cNvSpPr txBox="1"/>
          <p:nvPr/>
        </p:nvSpPr>
        <p:spPr>
          <a:xfrm>
            <a:off x="4821072" y="1849271"/>
            <a:ext cx="7090012" cy="1200329"/>
          </a:xfrm>
          <a:prstGeom prst="rect">
            <a:avLst/>
          </a:prstGeom>
          <a:noFill/>
        </p:spPr>
        <p:txBody>
          <a:bodyPr wrap="square" rtlCol="0">
            <a:spAutoFit/>
          </a:bodyPr>
          <a:lstStyle/>
          <a:p>
            <a:pPr algn="just"/>
            <a:r>
              <a:rPr lang="en-US" sz="1200" dirty="0"/>
              <a:t>The Pipeline and Hazardous Materials Safety Administration (PHMSA) is issuing this report to highlight the strengths and limitations for pipeline risk models, and to support improvements in Gas Transmission and Hazardous Liquid pipeline risk models. </a:t>
            </a:r>
            <a:r>
              <a:rPr lang="en-US" sz="1200" u="sng" dirty="0"/>
              <a:t>Based on the results of pipeline inspections and failure investigation findings</a:t>
            </a:r>
            <a:r>
              <a:rPr lang="en-US" sz="1200" dirty="0"/>
              <a:t>, both the Department of Transportation’s PHMSA and the National Transportation Safety Board (NTSB) have </a:t>
            </a:r>
            <a:r>
              <a:rPr lang="en-US" sz="1200" u="sng" dirty="0"/>
              <a:t>identified general weaknesses in the risk models</a:t>
            </a:r>
            <a:r>
              <a:rPr lang="en-US" sz="1200" dirty="0"/>
              <a:t> used by pipeline operators in performing risk assessments for their IM programs…</a:t>
            </a:r>
          </a:p>
        </p:txBody>
      </p:sp>
      <p:sp>
        <p:nvSpPr>
          <p:cNvPr id="7" name="TextBox 6">
            <a:extLst>
              <a:ext uri="{FF2B5EF4-FFF2-40B4-BE49-F238E27FC236}">
                <a16:creationId xmlns:a16="http://schemas.microsoft.com/office/drawing/2014/main" id="{CD23B281-9FFC-EE57-0476-75489111ADE9}"/>
              </a:ext>
            </a:extLst>
          </p:cNvPr>
          <p:cNvSpPr txBox="1"/>
          <p:nvPr/>
        </p:nvSpPr>
        <p:spPr>
          <a:xfrm>
            <a:off x="4821072" y="764275"/>
            <a:ext cx="6875059" cy="984885"/>
          </a:xfrm>
          <a:prstGeom prst="rect">
            <a:avLst/>
          </a:prstGeom>
          <a:noFill/>
        </p:spPr>
        <p:txBody>
          <a:bodyPr wrap="square" rtlCol="0">
            <a:spAutoFit/>
          </a:bodyPr>
          <a:lstStyle/>
          <a:p>
            <a:pPr algn="ctr"/>
            <a:r>
              <a:rPr lang="en-US" sz="2000" b="1" dirty="0"/>
              <a:t>Pipeline Risk Modeling</a:t>
            </a:r>
          </a:p>
          <a:p>
            <a:pPr algn="ctr"/>
            <a:r>
              <a:rPr lang="en-US" sz="1600" dirty="0"/>
              <a:t>Overview of Methods and Tools for Improved Implementation</a:t>
            </a:r>
          </a:p>
          <a:p>
            <a:pPr algn="ctr"/>
            <a:r>
              <a:rPr lang="en-US" sz="1200" dirty="0"/>
              <a:t>Pipeline and Hazardous Materials Safety Administration</a:t>
            </a:r>
          </a:p>
          <a:p>
            <a:pPr algn="ctr"/>
            <a:r>
              <a:rPr lang="en-US" sz="1000" b="1" dirty="0"/>
              <a:t>February 1, 2020</a:t>
            </a:r>
          </a:p>
        </p:txBody>
      </p:sp>
      <p:pic>
        <p:nvPicPr>
          <p:cNvPr id="8" name="Picture 7">
            <a:extLst>
              <a:ext uri="{FF2B5EF4-FFF2-40B4-BE49-F238E27FC236}">
                <a16:creationId xmlns:a16="http://schemas.microsoft.com/office/drawing/2014/main" id="{A8C40D19-F83C-323F-1D51-BDBFB33CCD9C}"/>
              </a:ext>
            </a:extLst>
          </p:cNvPr>
          <p:cNvPicPr>
            <a:picLocks noChangeAspect="1"/>
          </p:cNvPicPr>
          <p:nvPr/>
        </p:nvPicPr>
        <p:blipFill>
          <a:blip r:embed="rId4"/>
          <a:stretch>
            <a:fillRect/>
          </a:stretch>
        </p:blipFill>
        <p:spPr>
          <a:xfrm>
            <a:off x="5769204" y="3149711"/>
            <a:ext cx="5717674" cy="3628930"/>
          </a:xfrm>
          <a:prstGeom prst="rect">
            <a:avLst/>
          </a:prstGeom>
        </p:spPr>
      </p:pic>
    </p:spTree>
    <p:extLst>
      <p:ext uri="{BB962C8B-B14F-4D97-AF65-F5344CB8AC3E}">
        <p14:creationId xmlns:p14="http://schemas.microsoft.com/office/powerpoint/2010/main" val="832040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4466897" cy="6858000"/>
          </a:xfrm>
          <a:prstGeom prst="rect">
            <a:avLst/>
          </a:prstGeom>
          <a:solidFill>
            <a:srgbClr val="55131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pc="200" dirty="0">
                <a:solidFill>
                  <a:schemeClr val="bg1"/>
                </a:solidFill>
              </a:rPr>
              <a:t>RISK ANALYSIS -</a:t>
            </a:r>
          </a:p>
          <a:p>
            <a:r>
              <a:rPr lang="en-US" sz="2800" spc="200" dirty="0">
                <a:solidFill>
                  <a:srgbClr val="A09C89"/>
                </a:solidFill>
              </a:rPr>
              <a:t>RISK &amp; PROBABILITY</a:t>
            </a:r>
          </a:p>
        </p:txBody>
      </p:sp>
      <p:pic>
        <p:nvPicPr>
          <p:cNvPr id="26" name="Picture 2" descr="https://photos-2.dropbox.com/t/2/AAA9yRnp-zfqbc9UGv3Iz_d04XXhNGjLEvno55tVlLhs2Q/12/26805969/png/32x32/3/1486155600/0/2/IS_Logo_Color.png/EOjFmBQY1NcLIAcoBw/qulrDtanCh2dBEB3utYWyT_Lg9d0vWTIOosq-6_Tle4?dl=0&amp;size=2048x1536&amp;size_mod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6249" y="6"/>
            <a:ext cx="2721480" cy="67265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30D3328-2FBF-4BC3-8929-B4E55825B0B9}"/>
              </a:ext>
            </a:extLst>
          </p:cNvPr>
          <p:cNvPicPr>
            <a:picLocks noChangeAspect="1"/>
          </p:cNvPicPr>
          <p:nvPr/>
        </p:nvPicPr>
        <p:blipFill>
          <a:blip r:embed="rId4"/>
          <a:stretch>
            <a:fillRect/>
          </a:stretch>
        </p:blipFill>
        <p:spPr>
          <a:xfrm>
            <a:off x="4575140" y="592090"/>
            <a:ext cx="3906672" cy="2836909"/>
          </a:xfrm>
          <a:prstGeom prst="rect">
            <a:avLst/>
          </a:prstGeom>
          <a:solidFill>
            <a:schemeClr val="bg1"/>
          </a:solidFill>
        </p:spPr>
      </p:pic>
      <p:sp>
        <p:nvSpPr>
          <p:cNvPr id="8" name="Content Placeholder 2">
            <a:extLst>
              <a:ext uri="{FF2B5EF4-FFF2-40B4-BE49-F238E27FC236}">
                <a16:creationId xmlns:a16="http://schemas.microsoft.com/office/drawing/2014/main" id="{7392190C-0A4F-4142-A34F-C123183FD49A}"/>
              </a:ext>
            </a:extLst>
          </p:cNvPr>
          <p:cNvSpPr txBox="1">
            <a:spLocks/>
          </p:cNvSpPr>
          <p:nvPr/>
        </p:nvSpPr>
        <p:spPr>
          <a:xfrm>
            <a:off x="8730533" y="1639959"/>
            <a:ext cx="3461467" cy="2876948"/>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t>Probability of Failure</a:t>
            </a:r>
            <a:endParaRPr lang="en-US" sz="1100" b="1" dirty="0"/>
          </a:p>
          <a:p>
            <a:pPr marL="571500" lvl="1" indent="-342900">
              <a:lnSpc>
                <a:spcPct val="110000"/>
              </a:lnSpc>
              <a:buSzPct val="50000"/>
              <a:buFont typeface="Wingdings" panose="05000000000000000000" pitchFamily="2" charset="2"/>
              <a:buChar char="q"/>
            </a:pPr>
            <a:r>
              <a:rPr lang="en-US" sz="1200" dirty="0"/>
              <a:t>Transportation industry failure statistics</a:t>
            </a:r>
          </a:p>
          <a:p>
            <a:pPr marL="571500" lvl="1" indent="-342900">
              <a:lnSpc>
                <a:spcPct val="110000"/>
              </a:lnSpc>
              <a:buSzPct val="50000"/>
              <a:buFont typeface="Wingdings" panose="05000000000000000000" pitchFamily="2" charset="2"/>
              <a:buChar char="q"/>
            </a:pPr>
            <a:r>
              <a:rPr lang="en-US" sz="1200" dirty="0"/>
              <a:t>Absolute risk</a:t>
            </a:r>
          </a:p>
          <a:p>
            <a:pPr marL="571500" lvl="1" indent="-342900">
              <a:lnSpc>
                <a:spcPct val="110000"/>
              </a:lnSpc>
              <a:buSzPct val="50000"/>
              <a:buFont typeface="Wingdings" panose="05000000000000000000" pitchFamily="2" charset="2"/>
              <a:buChar char="q"/>
            </a:pPr>
            <a:r>
              <a:rPr lang="en-US" sz="1200" dirty="0"/>
              <a:t>Comparable to other pipelines</a:t>
            </a:r>
          </a:p>
          <a:p>
            <a:pPr marL="571500" lvl="1" indent="-342900">
              <a:lnSpc>
                <a:spcPct val="110000"/>
              </a:lnSpc>
              <a:buSzPct val="50000"/>
              <a:buFont typeface="Wingdings" panose="05000000000000000000" pitchFamily="2" charset="2"/>
              <a:buChar char="q"/>
            </a:pPr>
            <a:r>
              <a:rPr lang="en-US" sz="1200" dirty="0"/>
              <a:t>Can use Tier approach</a:t>
            </a:r>
          </a:p>
          <a:p>
            <a:pPr marL="914400" lvl="2">
              <a:lnSpc>
                <a:spcPct val="110000"/>
              </a:lnSpc>
              <a:buSzPct val="50000"/>
              <a:buFont typeface="Wingdings" panose="05000000000000000000" pitchFamily="2" charset="2"/>
              <a:buChar char="v"/>
            </a:pPr>
            <a:r>
              <a:rPr lang="en-US" sz="1200" dirty="0"/>
              <a:t>Tier 1 = Unacceptable risk</a:t>
            </a:r>
          </a:p>
          <a:p>
            <a:pPr marL="1255713" lvl="3" indent="-112713">
              <a:lnSpc>
                <a:spcPct val="110000"/>
              </a:lnSpc>
              <a:buSzPct val="50000"/>
              <a:buFont typeface="Wingdings" panose="05000000000000000000" pitchFamily="2" charset="2"/>
              <a:buChar char="ü"/>
            </a:pPr>
            <a:r>
              <a:rPr lang="en-US" sz="1200" dirty="0"/>
              <a:t>&gt; 1.0 x 10</a:t>
            </a:r>
            <a:r>
              <a:rPr lang="en-US" sz="1200" baseline="30000" dirty="0"/>
              <a:t>-4 </a:t>
            </a:r>
            <a:r>
              <a:rPr lang="en-US" sz="1200" dirty="0"/>
              <a:t> </a:t>
            </a:r>
            <a:r>
              <a:rPr lang="en-US" sz="1000" b="1" dirty="0">
                <a:solidFill>
                  <a:srgbClr val="FF0000"/>
                </a:solidFill>
              </a:rPr>
              <a:t>(e.g.</a:t>
            </a:r>
            <a:r>
              <a:rPr lang="en-US" sz="1000" dirty="0">
                <a:solidFill>
                  <a:srgbClr val="FF0000"/>
                </a:solidFill>
              </a:rPr>
              <a:t> </a:t>
            </a:r>
            <a:r>
              <a:rPr lang="en-US" sz="1000" b="1" dirty="0">
                <a:solidFill>
                  <a:srgbClr val="FF0000"/>
                </a:solidFill>
              </a:rPr>
              <a:t>1 in 10,000 mi/yr</a:t>
            </a:r>
            <a:r>
              <a:rPr lang="en-US" sz="1000" dirty="0">
                <a:solidFill>
                  <a:srgbClr val="FF0000"/>
                </a:solidFill>
              </a:rPr>
              <a:t>)</a:t>
            </a:r>
            <a:endParaRPr lang="en-US" sz="1000" baseline="30000" dirty="0">
              <a:solidFill>
                <a:srgbClr val="FF0000"/>
              </a:solidFill>
            </a:endParaRPr>
          </a:p>
          <a:p>
            <a:pPr marL="914400" lvl="2">
              <a:lnSpc>
                <a:spcPct val="110000"/>
              </a:lnSpc>
              <a:buSzPct val="50000"/>
              <a:buFont typeface="Wingdings" panose="05000000000000000000" pitchFamily="2" charset="2"/>
              <a:buChar char="v"/>
            </a:pPr>
            <a:r>
              <a:rPr lang="en-US" sz="1200" dirty="0"/>
              <a:t>Tier 2 = High but tolerable risk</a:t>
            </a:r>
          </a:p>
          <a:p>
            <a:pPr marL="1314450" lvl="3" indent="-171450">
              <a:lnSpc>
                <a:spcPct val="110000"/>
              </a:lnSpc>
              <a:buSzPct val="50000"/>
              <a:buFont typeface="Wingdings" panose="05000000000000000000" pitchFamily="2" charset="2"/>
              <a:buChar char="ü"/>
            </a:pPr>
            <a:r>
              <a:rPr lang="en-US" sz="1200" dirty="0"/>
              <a:t>&lt; 1x10</a:t>
            </a:r>
            <a:r>
              <a:rPr lang="en-US" sz="1200" baseline="30000" dirty="0"/>
              <a:t>-4</a:t>
            </a:r>
            <a:r>
              <a:rPr lang="en-US" sz="1200" dirty="0"/>
              <a:t> to &gt; 1.0 x10</a:t>
            </a:r>
            <a:r>
              <a:rPr lang="en-US" sz="1200" baseline="30000" dirty="0"/>
              <a:t>-5</a:t>
            </a:r>
          </a:p>
          <a:p>
            <a:pPr marL="914400" lvl="2">
              <a:lnSpc>
                <a:spcPct val="110000"/>
              </a:lnSpc>
              <a:buSzPct val="50000"/>
              <a:buFont typeface="Wingdings" panose="05000000000000000000" pitchFamily="2" charset="2"/>
              <a:buChar char="v"/>
            </a:pPr>
            <a:r>
              <a:rPr lang="en-US" sz="1200" dirty="0"/>
              <a:t>Tier 3 = Moderate but tolerable risk</a:t>
            </a:r>
          </a:p>
          <a:p>
            <a:pPr marL="1314450" lvl="3" indent="-171450">
              <a:lnSpc>
                <a:spcPct val="110000"/>
              </a:lnSpc>
              <a:buSzPct val="50000"/>
              <a:buFont typeface="Wingdings" panose="05000000000000000000" pitchFamily="2" charset="2"/>
              <a:buChar char="ü"/>
            </a:pPr>
            <a:r>
              <a:rPr lang="en-US" sz="1200" dirty="0"/>
              <a:t>&lt; 1.0 x10</a:t>
            </a:r>
            <a:r>
              <a:rPr lang="en-US" sz="1200" baseline="30000" dirty="0"/>
              <a:t>-5</a:t>
            </a:r>
            <a:r>
              <a:rPr lang="en-US" sz="1200" dirty="0"/>
              <a:t> to &gt;1.0 x 10</a:t>
            </a:r>
            <a:r>
              <a:rPr lang="en-US" sz="1200" baseline="30000" dirty="0"/>
              <a:t>-6</a:t>
            </a:r>
          </a:p>
          <a:p>
            <a:pPr marL="914400" lvl="2">
              <a:lnSpc>
                <a:spcPct val="110000"/>
              </a:lnSpc>
              <a:buSzPct val="50000"/>
              <a:buFont typeface="Wingdings" panose="05000000000000000000" pitchFamily="2" charset="2"/>
              <a:buChar char="v"/>
            </a:pPr>
            <a:r>
              <a:rPr lang="en-US" sz="1200" dirty="0"/>
              <a:t>Tier 4 = Low and acceptable risk</a:t>
            </a:r>
          </a:p>
          <a:p>
            <a:pPr marL="1311275" lvl="3" indent="-168275">
              <a:lnSpc>
                <a:spcPct val="110000"/>
              </a:lnSpc>
              <a:buSzPct val="50000"/>
              <a:buFont typeface="Wingdings" panose="05000000000000000000" pitchFamily="2" charset="2"/>
              <a:buChar char="ü"/>
            </a:pPr>
            <a:r>
              <a:rPr lang="en-US" sz="1200" dirty="0"/>
              <a:t>&lt;1.0 x 10</a:t>
            </a:r>
            <a:r>
              <a:rPr lang="en-US" sz="1200" baseline="30000" dirty="0"/>
              <a:t>-6</a:t>
            </a:r>
          </a:p>
        </p:txBody>
      </p:sp>
      <p:pic>
        <p:nvPicPr>
          <p:cNvPr id="3" name="Picture 2">
            <a:extLst>
              <a:ext uri="{FF2B5EF4-FFF2-40B4-BE49-F238E27FC236}">
                <a16:creationId xmlns:a16="http://schemas.microsoft.com/office/drawing/2014/main" id="{9E639C81-1B0B-693C-6EC8-E8BA2D4D1187}"/>
              </a:ext>
            </a:extLst>
          </p:cNvPr>
          <p:cNvPicPr>
            <a:picLocks noChangeAspect="1"/>
          </p:cNvPicPr>
          <p:nvPr/>
        </p:nvPicPr>
        <p:blipFill>
          <a:blip r:embed="rId5"/>
          <a:stretch>
            <a:fillRect/>
          </a:stretch>
        </p:blipFill>
        <p:spPr>
          <a:xfrm>
            <a:off x="4575139" y="3547310"/>
            <a:ext cx="3906671" cy="3195649"/>
          </a:xfrm>
          <a:prstGeom prst="rect">
            <a:avLst/>
          </a:prstGeom>
        </p:spPr>
      </p:pic>
    </p:spTree>
    <p:extLst>
      <p:ext uri="{BB962C8B-B14F-4D97-AF65-F5344CB8AC3E}">
        <p14:creationId xmlns:p14="http://schemas.microsoft.com/office/powerpoint/2010/main" val="30973259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25024</TotalTime>
  <Words>2332</Words>
  <Application>Microsoft Office PowerPoint</Application>
  <PresentationFormat>Widescreen</PresentationFormat>
  <Paragraphs>375</Paragraphs>
  <Slides>41</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vt:lpstr>
      <vt:lpstr>Calibri</vt:lpstr>
      <vt:lpstr>Calibri Light</vt:lpstr>
      <vt:lpstr>Courier New</vt:lpstr>
      <vt:lpstr>Gotham Book</vt:lpstr>
      <vt:lpstr>Kenzo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Individual Threat Scores</vt:lpstr>
      <vt:lpstr>Pipeline &amp; Facility Integrity Manager (PFIM™)           Algorithm Development Approach – Exposure Determination</vt:lpstr>
      <vt:lpstr>Pipeline &amp; Facility Integrity Manager (PFIM™)      Algorithm Development Approach – CORROSION Exposure</vt:lpstr>
      <vt:lpstr>Pipeline &amp; Facility Integrity Manager (PFIM™)      Algorithm Development Approach – CORROSION Exposure</vt:lpstr>
      <vt:lpstr>Pipeline &amp; Facility Integrity Manager (PFIM™)      Algorithm Development Approach – CORROSION Exposure</vt:lpstr>
      <vt:lpstr>Pipeline &amp; Facility Integrity Manager (PFIM™)      Algorithm Development Approach – CORROSION Exposure</vt:lpstr>
      <vt:lpstr>Individual Threat Scores</vt:lpstr>
      <vt:lpstr>Pipeline &amp; Facility Integrity Manager (PFIM™)      Algorithm Development Approach – CORROSION Resistance</vt:lpstr>
      <vt:lpstr>Individual Threat Scores</vt:lpstr>
      <vt:lpstr>PowerPoint Presentation</vt:lpstr>
      <vt:lpstr>Pipeline &amp; Facility Integrity Manager (PFIM™)      Algorithm Development Approach – CORROSION Exposure Example</vt:lpstr>
      <vt:lpstr>PowerPoint Presentation</vt:lpstr>
      <vt:lpstr>PowerPoint Presentation</vt:lpstr>
      <vt:lpstr>Individual Threat Scores</vt:lpstr>
      <vt:lpstr>Individual Threat Scores</vt:lpstr>
      <vt:lpstr>PowerPoint Presentation</vt:lpstr>
      <vt:lpstr>Probability vs Consequence – Ranking Matrix (Absolute Risk)</vt:lpstr>
      <vt:lpstr>Risk Reduction Scenarios</vt:lpstr>
      <vt:lpstr>PowerPoint Presentation</vt:lpstr>
      <vt:lpstr>Individual Threat Scores</vt:lpstr>
      <vt:lpstr>Generate Probabilities</vt:lpstr>
      <vt:lpstr>Generate Probabilities</vt:lpstr>
      <vt:lpstr>Generate Probabilities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Tami Beal</dc:creator>
  <cp:lastModifiedBy>Eric Coyle</cp:lastModifiedBy>
  <cp:revision>125</cp:revision>
  <dcterms:created xsi:type="dcterms:W3CDTF">2017-02-03T16:08:38Z</dcterms:created>
  <dcterms:modified xsi:type="dcterms:W3CDTF">2025-08-19T17:23:31Z</dcterms:modified>
</cp:coreProperties>
</file>