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48" r:id="rId5"/>
    <p:sldMasterId id="2147483672" r:id="rId6"/>
    <p:sldMasterId id="2147483660" r:id="rId7"/>
  </p:sldMasterIdLst>
  <p:notesMasterIdLst>
    <p:notesMasterId r:id="rId45"/>
  </p:notesMasterIdLst>
  <p:sldIdLst>
    <p:sldId id="489" r:id="rId8"/>
    <p:sldId id="491" r:id="rId9"/>
    <p:sldId id="494" r:id="rId10"/>
    <p:sldId id="504" r:id="rId11"/>
    <p:sldId id="523" r:id="rId12"/>
    <p:sldId id="524" r:id="rId13"/>
    <p:sldId id="525" r:id="rId14"/>
    <p:sldId id="549" r:id="rId15"/>
    <p:sldId id="552" r:id="rId16"/>
    <p:sldId id="551" r:id="rId17"/>
    <p:sldId id="530" r:id="rId18"/>
    <p:sldId id="531" r:id="rId19"/>
    <p:sldId id="532" r:id="rId20"/>
    <p:sldId id="533" r:id="rId21"/>
    <p:sldId id="495" r:id="rId22"/>
    <p:sldId id="550" r:id="rId23"/>
    <p:sldId id="526" r:id="rId24"/>
    <p:sldId id="527" r:id="rId25"/>
    <p:sldId id="528" r:id="rId26"/>
    <p:sldId id="529" r:id="rId27"/>
    <p:sldId id="496" r:id="rId28"/>
    <p:sldId id="473" r:id="rId29"/>
    <p:sldId id="534" r:id="rId30"/>
    <p:sldId id="535" r:id="rId31"/>
    <p:sldId id="536" r:id="rId32"/>
    <p:sldId id="537" r:id="rId33"/>
    <p:sldId id="547" r:id="rId34"/>
    <p:sldId id="548" r:id="rId35"/>
    <p:sldId id="519" r:id="rId36"/>
    <p:sldId id="538" r:id="rId37"/>
    <p:sldId id="540" r:id="rId38"/>
    <p:sldId id="541" r:id="rId39"/>
    <p:sldId id="542" r:id="rId40"/>
    <p:sldId id="543" r:id="rId41"/>
    <p:sldId id="544" r:id="rId42"/>
    <p:sldId id="545" r:id="rId43"/>
    <p:sldId id="49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60A"/>
    <a:srgbClr val="A9D18E"/>
    <a:srgbClr val="5B9BD5"/>
    <a:srgbClr val="4472C4"/>
    <a:srgbClr val="FF9933"/>
    <a:srgbClr val="EF3A42"/>
    <a:srgbClr val="002E62"/>
    <a:srgbClr val="7F7F7F"/>
    <a:srgbClr val="A3BFE1"/>
    <a:srgbClr val="156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1FF89-D60B-4435-A2C5-3E5E50648A48}" v="2" dt="2025-08-05T12:44:04.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75424" autoAdjust="0"/>
  </p:normalViewPr>
  <p:slideViewPr>
    <p:cSldViewPr snapToGrid="0">
      <p:cViewPr varScale="1">
        <p:scale>
          <a:sx n="72" d="100"/>
          <a:sy n="72" d="100"/>
        </p:scale>
        <p:origin x="994" y="58"/>
      </p:cViewPr>
      <p:guideLst/>
    </p:cSldViewPr>
  </p:slideViewPr>
  <p:notesTextViewPr>
    <p:cViewPr>
      <p:scale>
        <a:sx n="3" d="2"/>
        <a:sy n="3" d="2"/>
      </p:scale>
      <p:origin x="0" y="0"/>
    </p:cViewPr>
  </p:notesTextViewPr>
  <p:sorterViewPr>
    <p:cViewPr>
      <p:scale>
        <a:sx n="130" d="100"/>
        <a:sy n="130" d="100"/>
      </p:scale>
      <p:origin x="0" y="-9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McLaren" userId="2c36ff08-b72a-4efd-a58b-7111d6ab6a99" providerId="ADAL" clId="{8DFD54AA-51B8-4CF3-A05F-142BCDC2E543}"/>
    <pc:docChg chg="custSel addSld delSld modSld">
      <pc:chgData name="Chris McLaren" userId="2c36ff08-b72a-4efd-a58b-7111d6ab6a99" providerId="ADAL" clId="{8DFD54AA-51B8-4CF3-A05F-142BCDC2E543}" dt="2025-07-01T20:55:55.485" v="204" actId="20577"/>
      <pc:docMkLst>
        <pc:docMk/>
      </pc:docMkLst>
      <pc:sldChg chg="del">
        <pc:chgData name="Chris McLaren" userId="2c36ff08-b72a-4efd-a58b-7111d6ab6a99" providerId="ADAL" clId="{8DFD54AA-51B8-4CF3-A05F-142BCDC2E543}" dt="2025-07-01T20:51:53.512" v="182" actId="2696"/>
        <pc:sldMkLst>
          <pc:docMk/>
          <pc:sldMk cId="911801210" sldId="495"/>
        </pc:sldMkLst>
      </pc:sldChg>
      <pc:sldChg chg="add">
        <pc:chgData name="Chris McLaren" userId="2c36ff08-b72a-4efd-a58b-7111d6ab6a99" providerId="ADAL" clId="{8DFD54AA-51B8-4CF3-A05F-142BCDC2E543}" dt="2025-07-01T20:51:58.018" v="183"/>
        <pc:sldMkLst>
          <pc:docMk/>
          <pc:sldMk cId="3561495401" sldId="495"/>
        </pc:sldMkLst>
      </pc:sldChg>
      <pc:sldChg chg="del">
        <pc:chgData name="Chris McLaren" userId="2c36ff08-b72a-4efd-a58b-7111d6ab6a99" providerId="ADAL" clId="{8DFD54AA-51B8-4CF3-A05F-142BCDC2E543}" dt="2025-07-01T20:51:53.512" v="182" actId="2696"/>
        <pc:sldMkLst>
          <pc:docMk/>
          <pc:sldMk cId="106446114" sldId="526"/>
        </pc:sldMkLst>
      </pc:sldChg>
      <pc:sldChg chg="add">
        <pc:chgData name="Chris McLaren" userId="2c36ff08-b72a-4efd-a58b-7111d6ab6a99" providerId="ADAL" clId="{8DFD54AA-51B8-4CF3-A05F-142BCDC2E543}" dt="2025-07-01T20:51:58.018" v="183"/>
        <pc:sldMkLst>
          <pc:docMk/>
          <pc:sldMk cId="1782758937" sldId="526"/>
        </pc:sldMkLst>
      </pc:sldChg>
      <pc:sldChg chg="del">
        <pc:chgData name="Chris McLaren" userId="2c36ff08-b72a-4efd-a58b-7111d6ab6a99" providerId="ADAL" clId="{8DFD54AA-51B8-4CF3-A05F-142BCDC2E543}" dt="2025-07-01T20:51:53.512" v="182" actId="2696"/>
        <pc:sldMkLst>
          <pc:docMk/>
          <pc:sldMk cId="2281370292" sldId="527"/>
        </pc:sldMkLst>
      </pc:sldChg>
      <pc:sldChg chg="add">
        <pc:chgData name="Chris McLaren" userId="2c36ff08-b72a-4efd-a58b-7111d6ab6a99" providerId="ADAL" clId="{8DFD54AA-51B8-4CF3-A05F-142BCDC2E543}" dt="2025-07-01T20:51:58.018" v="183"/>
        <pc:sldMkLst>
          <pc:docMk/>
          <pc:sldMk cId="3412026470" sldId="527"/>
        </pc:sldMkLst>
      </pc:sldChg>
      <pc:sldChg chg="add">
        <pc:chgData name="Chris McLaren" userId="2c36ff08-b72a-4efd-a58b-7111d6ab6a99" providerId="ADAL" clId="{8DFD54AA-51B8-4CF3-A05F-142BCDC2E543}" dt="2025-07-01T20:51:58.018" v="183"/>
        <pc:sldMkLst>
          <pc:docMk/>
          <pc:sldMk cId="751852759" sldId="528"/>
        </pc:sldMkLst>
      </pc:sldChg>
      <pc:sldChg chg="del">
        <pc:chgData name="Chris McLaren" userId="2c36ff08-b72a-4efd-a58b-7111d6ab6a99" providerId="ADAL" clId="{8DFD54AA-51B8-4CF3-A05F-142BCDC2E543}" dt="2025-07-01T20:51:53.512" v="182" actId="2696"/>
        <pc:sldMkLst>
          <pc:docMk/>
          <pc:sldMk cId="3224723857" sldId="528"/>
        </pc:sldMkLst>
      </pc:sldChg>
      <pc:sldChg chg="add">
        <pc:chgData name="Chris McLaren" userId="2c36ff08-b72a-4efd-a58b-7111d6ab6a99" providerId="ADAL" clId="{8DFD54AA-51B8-4CF3-A05F-142BCDC2E543}" dt="2025-07-01T20:51:58.018" v="183"/>
        <pc:sldMkLst>
          <pc:docMk/>
          <pc:sldMk cId="1014310200" sldId="529"/>
        </pc:sldMkLst>
      </pc:sldChg>
      <pc:sldChg chg="del">
        <pc:chgData name="Chris McLaren" userId="2c36ff08-b72a-4efd-a58b-7111d6ab6a99" providerId="ADAL" clId="{8DFD54AA-51B8-4CF3-A05F-142BCDC2E543}" dt="2025-07-01T20:51:53.512" v="182" actId="2696"/>
        <pc:sldMkLst>
          <pc:docMk/>
          <pc:sldMk cId="3325335073" sldId="529"/>
        </pc:sldMkLst>
      </pc:sldChg>
      <pc:sldChg chg="modSp mod modNotesTx">
        <pc:chgData name="Chris McLaren" userId="2c36ff08-b72a-4efd-a58b-7111d6ab6a99" providerId="ADAL" clId="{8DFD54AA-51B8-4CF3-A05F-142BCDC2E543}" dt="2025-06-21T18:18:57.740" v="181" actId="20577"/>
        <pc:sldMkLst>
          <pc:docMk/>
          <pc:sldMk cId="4021146605" sldId="530"/>
        </pc:sldMkLst>
        <pc:graphicFrameChg chg="modGraphic">
          <ac:chgData name="Chris McLaren" userId="2c36ff08-b72a-4efd-a58b-7111d6ab6a99" providerId="ADAL" clId="{8DFD54AA-51B8-4CF3-A05F-142BCDC2E543}" dt="2025-06-21T18:18:57.740" v="181" actId="20577"/>
          <ac:graphicFrameMkLst>
            <pc:docMk/>
            <pc:sldMk cId="4021146605" sldId="530"/>
            <ac:graphicFrameMk id="9" creationId="{2132BD2D-A13B-90F8-BA37-A2A72BF1D0D9}"/>
          </ac:graphicFrameMkLst>
        </pc:graphicFrameChg>
      </pc:sldChg>
      <pc:sldChg chg="modSp add del mod modNotesTx">
        <pc:chgData name="Chris McLaren" userId="2c36ff08-b72a-4efd-a58b-7111d6ab6a99" providerId="ADAL" clId="{8DFD54AA-51B8-4CF3-A05F-142BCDC2E543}" dt="2025-07-01T20:51:53.512" v="182" actId="2696"/>
        <pc:sldMkLst>
          <pc:docMk/>
          <pc:sldMk cId="3801767379" sldId="550"/>
        </pc:sldMkLst>
      </pc:sldChg>
      <pc:sldChg chg="add">
        <pc:chgData name="Chris McLaren" userId="2c36ff08-b72a-4efd-a58b-7111d6ab6a99" providerId="ADAL" clId="{8DFD54AA-51B8-4CF3-A05F-142BCDC2E543}" dt="2025-07-01T20:51:58.018" v="183"/>
        <pc:sldMkLst>
          <pc:docMk/>
          <pc:sldMk cId="3946513024" sldId="550"/>
        </pc:sldMkLst>
      </pc:sldChg>
      <pc:sldChg chg="modSp add mod">
        <pc:chgData name="Chris McLaren" userId="2c36ff08-b72a-4efd-a58b-7111d6ab6a99" providerId="ADAL" clId="{8DFD54AA-51B8-4CF3-A05F-142BCDC2E543}" dt="2025-07-01T20:55:22.856" v="203" actId="1076"/>
        <pc:sldMkLst>
          <pc:docMk/>
          <pc:sldMk cId="132060671" sldId="551"/>
        </pc:sldMkLst>
        <pc:spChg chg="mod">
          <ac:chgData name="Chris McLaren" userId="2c36ff08-b72a-4efd-a58b-7111d6ab6a99" providerId="ADAL" clId="{8DFD54AA-51B8-4CF3-A05F-142BCDC2E543}" dt="2025-07-01T20:54:01.978" v="189"/>
          <ac:spMkLst>
            <pc:docMk/>
            <pc:sldMk cId="132060671" sldId="551"/>
            <ac:spMk id="2" creationId="{11502BBF-1859-5DFA-0657-0ABC5D2281BC}"/>
          </ac:spMkLst>
        </pc:spChg>
        <pc:spChg chg="mod">
          <ac:chgData name="Chris McLaren" userId="2c36ff08-b72a-4efd-a58b-7111d6ab6a99" providerId="ADAL" clId="{8DFD54AA-51B8-4CF3-A05F-142BCDC2E543}" dt="2025-07-01T20:54:55.101" v="195" actId="1076"/>
          <ac:spMkLst>
            <pc:docMk/>
            <pc:sldMk cId="132060671" sldId="551"/>
            <ac:spMk id="3" creationId="{E6632322-21ED-620F-9C87-6E8916CE7593}"/>
          </ac:spMkLst>
        </pc:spChg>
        <pc:spChg chg="mod">
          <ac:chgData name="Chris McLaren" userId="2c36ff08-b72a-4efd-a58b-7111d6ab6a99" providerId="ADAL" clId="{8DFD54AA-51B8-4CF3-A05F-142BCDC2E543}" dt="2025-07-01T20:55:22.856" v="203" actId="1076"/>
          <ac:spMkLst>
            <pc:docMk/>
            <pc:sldMk cId="132060671" sldId="551"/>
            <ac:spMk id="5" creationId="{E5186842-29E6-5D02-247B-D215D29BBEF5}"/>
          </ac:spMkLst>
        </pc:spChg>
      </pc:sldChg>
      <pc:sldChg chg="modSp add mod modNotesTx">
        <pc:chgData name="Chris McLaren" userId="2c36ff08-b72a-4efd-a58b-7111d6ab6a99" providerId="ADAL" clId="{8DFD54AA-51B8-4CF3-A05F-142BCDC2E543}" dt="2025-07-01T20:55:55.485" v="204" actId="20577"/>
        <pc:sldMkLst>
          <pc:docMk/>
          <pc:sldMk cId="2264208333" sldId="552"/>
        </pc:sldMkLst>
        <pc:spChg chg="mod">
          <ac:chgData name="Chris McLaren" userId="2c36ff08-b72a-4efd-a58b-7111d6ab6a99" providerId="ADAL" clId="{8DFD54AA-51B8-4CF3-A05F-142BCDC2E543}" dt="2025-07-01T20:53:30.676" v="186"/>
          <ac:spMkLst>
            <pc:docMk/>
            <pc:sldMk cId="2264208333" sldId="552"/>
            <ac:spMk id="2" creationId="{6F76BCF5-6880-92B0-1BDF-2F64CD85E54C}"/>
          </ac:spMkLst>
        </pc:spChg>
        <pc:spChg chg="mod">
          <ac:chgData name="Chris McLaren" userId="2c36ff08-b72a-4efd-a58b-7111d6ab6a99" providerId="ADAL" clId="{8DFD54AA-51B8-4CF3-A05F-142BCDC2E543}" dt="2025-07-01T20:53:38.264" v="188" actId="1076"/>
          <ac:spMkLst>
            <pc:docMk/>
            <pc:sldMk cId="2264208333" sldId="552"/>
            <ac:spMk id="7" creationId="{3466E8E7-0C8E-805E-5067-4A26C912F17B}"/>
          </ac:spMkLst>
        </pc:spChg>
      </pc:sldChg>
    </pc:docChg>
  </pc:docChgLst>
  <pc:docChgLst>
    <pc:chgData name="Shreyas Rajashekhara" userId="a1791644-4fbb-48ca-8152-4b02204d1f0b" providerId="ADAL" clId="{1B19A743-CF6F-4CCD-B184-18B99CCE43A2}"/>
    <pc:docChg chg="undo custSel addSld delSld modSld sldOrd">
      <pc:chgData name="Shreyas Rajashekhara" userId="a1791644-4fbb-48ca-8152-4b02204d1f0b" providerId="ADAL" clId="{1B19A743-CF6F-4CCD-B184-18B99CCE43A2}" dt="2025-06-05T20:58:19.752" v="519" actId="1076"/>
      <pc:docMkLst>
        <pc:docMk/>
      </pc:docMkLst>
      <pc:sldChg chg="del">
        <pc:chgData name="Shreyas Rajashekhara" userId="a1791644-4fbb-48ca-8152-4b02204d1f0b" providerId="ADAL" clId="{1B19A743-CF6F-4CCD-B184-18B99CCE43A2}" dt="2025-06-05T20:43:53.624" v="416" actId="47"/>
        <pc:sldMkLst>
          <pc:docMk/>
          <pc:sldMk cId="4073975050" sldId="260"/>
        </pc:sldMkLst>
      </pc:sldChg>
      <pc:sldChg chg="del">
        <pc:chgData name="Shreyas Rajashekhara" userId="a1791644-4fbb-48ca-8152-4b02204d1f0b" providerId="ADAL" clId="{1B19A743-CF6F-4CCD-B184-18B99CCE43A2}" dt="2025-06-05T19:42:08.335" v="413" actId="47"/>
        <pc:sldMkLst>
          <pc:docMk/>
          <pc:sldMk cId="2779237212" sldId="305"/>
        </pc:sldMkLst>
      </pc:sldChg>
      <pc:sldChg chg="del">
        <pc:chgData name="Shreyas Rajashekhara" userId="a1791644-4fbb-48ca-8152-4b02204d1f0b" providerId="ADAL" clId="{1B19A743-CF6F-4CCD-B184-18B99CCE43A2}" dt="2025-06-05T20:43:45.708" v="415" actId="47"/>
        <pc:sldMkLst>
          <pc:docMk/>
          <pc:sldMk cId="1788114170" sldId="430"/>
        </pc:sldMkLst>
      </pc:sldChg>
      <pc:sldChg chg="del">
        <pc:chgData name="Shreyas Rajashekhara" userId="a1791644-4fbb-48ca-8152-4b02204d1f0b" providerId="ADAL" clId="{1B19A743-CF6F-4CCD-B184-18B99CCE43A2}" dt="2025-06-05T19:42:08.335" v="413" actId="47"/>
        <pc:sldMkLst>
          <pc:docMk/>
          <pc:sldMk cId="565971440" sldId="445"/>
        </pc:sldMkLst>
      </pc:sldChg>
      <pc:sldChg chg="del">
        <pc:chgData name="Shreyas Rajashekhara" userId="a1791644-4fbb-48ca-8152-4b02204d1f0b" providerId="ADAL" clId="{1B19A743-CF6F-4CCD-B184-18B99CCE43A2}" dt="2025-06-05T19:42:08.335" v="413" actId="47"/>
        <pc:sldMkLst>
          <pc:docMk/>
          <pc:sldMk cId="4185737244" sldId="446"/>
        </pc:sldMkLst>
      </pc:sldChg>
      <pc:sldChg chg="del">
        <pc:chgData name="Shreyas Rajashekhara" userId="a1791644-4fbb-48ca-8152-4b02204d1f0b" providerId="ADAL" clId="{1B19A743-CF6F-4CCD-B184-18B99CCE43A2}" dt="2025-06-05T19:42:08.335" v="413" actId="47"/>
        <pc:sldMkLst>
          <pc:docMk/>
          <pc:sldMk cId="3915762283" sldId="447"/>
        </pc:sldMkLst>
      </pc:sldChg>
      <pc:sldChg chg="del">
        <pc:chgData name="Shreyas Rajashekhara" userId="a1791644-4fbb-48ca-8152-4b02204d1f0b" providerId="ADAL" clId="{1B19A743-CF6F-4CCD-B184-18B99CCE43A2}" dt="2025-06-05T20:43:45.708" v="415" actId="47"/>
        <pc:sldMkLst>
          <pc:docMk/>
          <pc:sldMk cId="2656168141" sldId="448"/>
        </pc:sldMkLst>
      </pc:sldChg>
      <pc:sldChg chg="del">
        <pc:chgData name="Shreyas Rajashekhara" userId="a1791644-4fbb-48ca-8152-4b02204d1f0b" providerId="ADAL" clId="{1B19A743-CF6F-4CCD-B184-18B99CCE43A2}" dt="2025-06-05T20:43:45.708" v="415" actId="47"/>
        <pc:sldMkLst>
          <pc:docMk/>
          <pc:sldMk cId="472498792" sldId="450"/>
        </pc:sldMkLst>
      </pc:sldChg>
      <pc:sldChg chg="del">
        <pc:chgData name="Shreyas Rajashekhara" userId="a1791644-4fbb-48ca-8152-4b02204d1f0b" providerId="ADAL" clId="{1B19A743-CF6F-4CCD-B184-18B99CCE43A2}" dt="2025-06-05T20:43:45.708" v="415" actId="47"/>
        <pc:sldMkLst>
          <pc:docMk/>
          <pc:sldMk cId="1336779100" sldId="451"/>
        </pc:sldMkLst>
      </pc:sldChg>
      <pc:sldChg chg="del">
        <pc:chgData name="Shreyas Rajashekhara" userId="a1791644-4fbb-48ca-8152-4b02204d1f0b" providerId="ADAL" clId="{1B19A743-CF6F-4CCD-B184-18B99CCE43A2}" dt="2025-06-05T20:43:45.708" v="415" actId="47"/>
        <pc:sldMkLst>
          <pc:docMk/>
          <pc:sldMk cId="3814215249" sldId="452"/>
        </pc:sldMkLst>
      </pc:sldChg>
      <pc:sldChg chg="del">
        <pc:chgData name="Shreyas Rajashekhara" userId="a1791644-4fbb-48ca-8152-4b02204d1f0b" providerId="ADAL" clId="{1B19A743-CF6F-4CCD-B184-18B99CCE43A2}" dt="2025-06-05T20:43:45.708" v="415" actId="47"/>
        <pc:sldMkLst>
          <pc:docMk/>
          <pc:sldMk cId="3837989254" sldId="453"/>
        </pc:sldMkLst>
      </pc:sldChg>
      <pc:sldChg chg="del">
        <pc:chgData name="Shreyas Rajashekhara" userId="a1791644-4fbb-48ca-8152-4b02204d1f0b" providerId="ADAL" clId="{1B19A743-CF6F-4CCD-B184-18B99CCE43A2}" dt="2025-06-05T20:43:45.708" v="415" actId="47"/>
        <pc:sldMkLst>
          <pc:docMk/>
          <pc:sldMk cId="2675921463" sldId="456"/>
        </pc:sldMkLst>
      </pc:sldChg>
      <pc:sldChg chg="del">
        <pc:chgData name="Shreyas Rajashekhara" userId="a1791644-4fbb-48ca-8152-4b02204d1f0b" providerId="ADAL" clId="{1B19A743-CF6F-4CCD-B184-18B99CCE43A2}" dt="2025-06-05T20:43:53.624" v="416" actId="47"/>
        <pc:sldMkLst>
          <pc:docMk/>
          <pc:sldMk cId="2864239599" sldId="469"/>
        </pc:sldMkLst>
      </pc:sldChg>
      <pc:sldChg chg="del">
        <pc:chgData name="Shreyas Rajashekhara" userId="a1791644-4fbb-48ca-8152-4b02204d1f0b" providerId="ADAL" clId="{1B19A743-CF6F-4CCD-B184-18B99CCE43A2}" dt="2025-06-05T20:43:53.624" v="416" actId="47"/>
        <pc:sldMkLst>
          <pc:docMk/>
          <pc:sldMk cId="34807815" sldId="470"/>
        </pc:sldMkLst>
      </pc:sldChg>
      <pc:sldChg chg="del">
        <pc:chgData name="Shreyas Rajashekhara" userId="a1791644-4fbb-48ca-8152-4b02204d1f0b" providerId="ADAL" clId="{1B19A743-CF6F-4CCD-B184-18B99CCE43A2}" dt="2025-06-05T20:43:53.624" v="416" actId="47"/>
        <pc:sldMkLst>
          <pc:docMk/>
          <pc:sldMk cId="4075109123" sldId="482"/>
        </pc:sldMkLst>
      </pc:sldChg>
      <pc:sldChg chg="del">
        <pc:chgData name="Shreyas Rajashekhara" userId="a1791644-4fbb-48ca-8152-4b02204d1f0b" providerId="ADAL" clId="{1B19A743-CF6F-4CCD-B184-18B99CCE43A2}" dt="2025-06-05T20:43:53.624" v="416" actId="47"/>
        <pc:sldMkLst>
          <pc:docMk/>
          <pc:sldMk cId="3362943918" sldId="483"/>
        </pc:sldMkLst>
      </pc:sldChg>
      <pc:sldChg chg="addSp modSp mod">
        <pc:chgData name="Shreyas Rajashekhara" userId="a1791644-4fbb-48ca-8152-4b02204d1f0b" providerId="ADAL" clId="{1B19A743-CF6F-4CCD-B184-18B99CCE43A2}" dt="2025-06-05T14:05:46.568" v="52" actId="12788"/>
        <pc:sldMkLst>
          <pc:docMk/>
          <pc:sldMk cId="444174453" sldId="489"/>
        </pc:sldMkLst>
        <pc:spChg chg="add mod">
          <ac:chgData name="Shreyas Rajashekhara" userId="a1791644-4fbb-48ca-8152-4b02204d1f0b" providerId="ADAL" clId="{1B19A743-CF6F-4CCD-B184-18B99CCE43A2}" dt="2025-06-05T14:05:29.282" v="50"/>
          <ac:spMkLst>
            <pc:docMk/>
            <pc:sldMk cId="444174453" sldId="489"/>
            <ac:spMk id="2" creationId="{4D3C3233-0BEB-6995-0ED7-0D3F4C3A84E3}"/>
          </ac:spMkLst>
        </pc:spChg>
        <pc:spChg chg="mod">
          <ac:chgData name="Shreyas Rajashekhara" userId="a1791644-4fbb-48ca-8152-4b02204d1f0b" providerId="ADAL" clId="{1B19A743-CF6F-4CCD-B184-18B99CCE43A2}" dt="2025-06-05T14:05:46.568" v="52" actId="12788"/>
          <ac:spMkLst>
            <pc:docMk/>
            <pc:sldMk cId="444174453" sldId="489"/>
            <ac:spMk id="9" creationId="{EBF7817E-B6DB-3369-1374-FE9A7DEE82ED}"/>
          </ac:spMkLst>
        </pc:spChg>
        <pc:spChg chg="mod">
          <ac:chgData name="Shreyas Rajashekhara" userId="a1791644-4fbb-48ca-8152-4b02204d1f0b" providerId="ADAL" clId="{1B19A743-CF6F-4CCD-B184-18B99CCE43A2}" dt="2025-06-05T14:05:46.568" v="52" actId="12788"/>
          <ac:spMkLst>
            <pc:docMk/>
            <pc:sldMk cId="444174453" sldId="489"/>
            <ac:spMk id="10" creationId="{7A8E351B-9C7C-DE8B-5952-4220AD525D60}"/>
          </ac:spMkLst>
        </pc:spChg>
        <pc:picChg chg="mod">
          <ac:chgData name="Shreyas Rajashekhara" userId="a1791644-4fbb-48ca-8152-4b02204d1f0b" providerId="ADAL" clId="{1B19A743-CF6F-4CCD-B184-18B99CCE43A2}" dt="2025-06-05T14:04:42.855" v="48" actId="1076"/>
          <ac:picMkLst>
            <pc:docMk/>
            <pc:sldMk cId="444174453" sldId="489"/>
            <ac:picMk id="3" creationId="{2B2483BC-C297-C95A-0DEB-C571E0B170D7}"/>
          </ac:picMkLst>
        </pc:picChg>
      </pc:sldChg>
      <pc:sldChg chg="modSp mod">
        <pc:chgData name="Shreyas Rajashekhara" userId="a1791644-4fbb-48ca-8152-4b02204d1f0b" providerId="ADAL" clId="{1B19A743-CF6F-4CCD-B184-18B99CCE43A2}" dt="2025-06-05T17:48:08.370" v="56"/>
        <pc:sldMkLst>
          <pc:docMk/>
          <pc:sldMk cId="4276231203" sldId="491"/>
        </pc:sldMkLst>
        <pc:spChg chg="mod">
          <ac:chgData name="Shreyas Rajashekhara" userId="a1791644-4fbb-48ca-8152-4b02204d1f0b" providerId="ADAL" clId="{1B19A743-CF6F-4CCD-B184-18B99CCE43A2}" dt="2025-06-05T17:48:08.370" v="56"/>
          <ac:spMkLst>
            <pc:docMk/>
            <pc:sldMk cId="4276231203" sldId="491"/>
            <ac:spMk id="9" creationId="{B4C034D4-A940-57B2-C00F-6B2BD54350FC}"/>
          </ac:spMkLst>
        </pc:spChg>
      </pc:sldChg>
      <pc:sldChg chg="addSp delSp modSp mod">
        <pc:chgData name="Shreyas Rajashekhara" userId="a1791644-4fbb-48ca-8152-4b02204d1f0b" providerId="ADAL" clId="{1B19A743-CF6F-4CCD-B184-18B99CCE43A2}" dt="2025-06-05T18:12:11.385" v="312" actId="478"/>
        <pc:sldMkLst>
          <pc:docMk/>
          <pc:sldMk cId="3686243250" sldId="494"/>
        </pc:sldMkLst>
        <pc:spChg chg="mod">
          <ac:chgData name="Shreyas Rajashekhara" userId="a1791644-4fbb-48ca-8152-4b02204d1f0b" providerId="ADAL" clId="{1B19A743-CF6F-4CCD-B184-18B99CCE43A2}" dt="2025-06-05T17:48:13.307" v="57"/>
          <ac:spMkLst>
            <pc:docMk/>
            <pc:sldMk cId="3686243250" sldId="494"/>
            <ac:spMk id="12" creationId="{52DE5435-B5A8-DFF6-F85C-C724ED8A58E8}"/>
          </ac:spMkLst>
        </pc:spChg>
      </pc:sldChg>
      <pc:sldChg chg="modSp mod">
        <pc:chgData name="Shreyas Rajashekhara" userId="a1791644-4fbb-48ca-8152-4b02204d1f0b" providerId="ADAL" clId="{1B19A743-CF6F-4CCD-B184-18B99CCE43A2}" dt="2025-06-05T20:46:51.642" v="418" actId="1076"/>
        <pc:sldMkLst>
          <pc:docMk/>
          <pc:sldMk cId="911801210" sldId="495"/>
        </pc:sldMkLst>
      </pc:sldChg>
      <pc:sldChg chg="del">
        <pc:chgData name="Shreyas Rajashekhara" userId="a1791644-4fbb-48ca-8152-4b02204d1f0b" providerId="ADAL" clId="{1B19A743-CF6F-4CCD-B184-18B99CCE43A2}" dt="2025-06-05T20:43:45.708" v="415" actId="47"/>
        <pc:sldMkLst>
          <pc:docMk/>
          <pc:sldMk cId="2695102198" sldId="497"/>
        </pc:sldMkLst>
      </pc:sldChg>
      <pc:sldChg chg="del">
        <pc:chgData name="Shreyas Rajashekhara" userId="a1791644-4fbb-48ca-8152-4b02204d1f0b" providerId="ADAL" clId="{1B19A743-CF6F-4CCD-B184-18B99CCE43A2}" dt="2025-06-05T19:42:08.335" v="413" actId="47"/>
        <pc:sldMkLst>
          <pc:docMk/>
          <pc:sldMk cId="3984848654" sldId="499"/>
        </pc:sldMkLst>
      </pc:sldChg>
      <pc:sldChg chg="del">
        <pc:chgData name="Shreyas Rajashekhara" userId="a1791644-4fbb-48ca-8152-4b02204d1f0b" providerId="ADAL" clId="{1B19A743-CF6F-4CCD-B184-18B99CCE43A2}" dt="2025-06-05T19:42:08.335" v="413" actId="47"/>
        <pc:sldMkLst>
          <pc:docMk/>
          <pc:sldMk cId="984234355" sldId="500"/>
        </pc:sldMkLst>
      </pc:sldChg>
      <pc:sldChg chg="del">
        <pc:chgData name="Shreyas Rajashekhara" userId="a1791644-4fbb-48ca-8152-4b02204d1f0b" providerId="ADAL" clId="{1B19A743-CF6F-4CCD-B184-18B99CCE43A2}" dt="2025-06-05T20:43:53.624" v="416" actId="47"/>
        <pc:sldMkLst>
          <pc:docMk/>
          <pc:sldMk cId="394926518" sldId="502"/>
        </pc:sldMkLst>
      </pc:sldChg>
      <pc:sldChg chg="del">
        <pc:chgData name="Shreyas Rajashekhara" userId="a1791644-4fbb-48ca-8152-4b02204d1f0b" providerId="ADAL" clId="{1B19A743-CF6F-4CCD-B184-18B99CCE43A2}" dt="2025-06-05T20:43:45.708" v="415" actId="47"/>
        <pc:sldMkLst>
          <pc:docMk/>
          <pc:sldMk cId="1377805734" sldId="503"/>
        </pc:sldMkLst>
      </pc:sldChg>
      <pc:sldChg chg="delSp modSp mod ord">
        <pc:chgData name="Shreyas Rajashekhara" userId="a1791644-4fbb-48ca-8152-4b02204d1f0b" providerId="ADAL" clId="{1B19A743-CF6F-4CCD-B184-18B99CCE43A2}" dt="2025-06-05T18:12:27.677" v="315" actId="115"/>
        <pc:sldMkLst>
          <pc:docMk/>
          <pc:sldMk cId="2542937613" sldId="504"/>
        </pc:sldMkLst>
        <pc:spChg chg="mod">
          <ac:chgData name="Shreyas Rajashekhara" userId="a1791644-4fbb-48ca-8152-4b02204d1f0b" providerId="ADAL" clId="{1B19A743-CF6F-4CCD-B184-18B99CCE43A2}" dt="2025-06-05T17:49:52.477" v="63" actId="404"/>
          <ac:spMkLst>
            <pc:docMk/>
            <pc:sldMk cId="2542937613" sldId="504"/>
            <ac:spMk id="2" creationId="{D3BBB32A-0777-3B49-8302-5B67A7ED1EA9}"/>
          </ac:spMkLst>
        </pc:spChg>
        <pc:spChg chg="mod">
          <ac:chgData name="Shreyas Rajashekhara" userId="a1791644-4fbb-48ca-8152-4b02204d1f0b" providerId="ADAL" clId="{1B19A743-CF6F-4CCD-B184-18B99CCE43A2}" dt="2025-06-05T18:12:27.677" v="315" actId="115"/>
          <ac:spMkLst>
            <pc:docMk/>
            <pc:sldMk cId="2542937613" sldId="504"/>
            <ac:spMk id="9" creationId="{B79412A1-2063-DA5D-EB31-C4D876102125}"/>
          </ac:spMkLst>
        </pc:spChg>
      </pc:sldChg>
      <pc:sldChg chg="del">
        <pc:chgData name="Shreyas Rajashekhara" userId="a1791644-4fbb-48ca-8152-4b02204d1f0b" providerId="ADAL" clId="{1B19A743-CF6F-4CCD-B184-18B99CCE43A2}" dt="2025-06-05T20:43:45.708" v="415" actId="47"/>
        <pc:sldMkLst>
          <pc:docMk/>
          <pc:sldMk cId="116785718" sldId="505"/>
        </pc:sldMkLst>
      </pc:sldChg>
      <pc:sldChg chg="del">
        <pc:chgData name="Shreyas Rajashekhara" userId="a1791644-4fbb-48ca-8152-4b02204d1f0b" providerId="ADAL" clId="{1B19A743-CF6F-4CCD-B184-18B99CCE43A2}" dt="2025-06-05T20:43:45.708" v="415" actId="47"/>
        <pc:sldMkLst>
          <pc:docMk/>
          <pc:sldMk cId="2888391638" sldId="506"/>
        </pc:sldMkLst>
      </pc:sldChg>
      <pc:sldChg chg="del">
        <pc:chgData name="Shreyas Rajashekhara" userId="a1791644-4fbb-48ca-8152-4b02204d1f0b" providerId="ADAL" clId="{1B19A743-CF6F-4CCD-B184-18B99CCE43A2}" dt="2025-06-05T20:43:45.708" v="415" actId="47"/>
        <pc:sldMkLst>
          <pc:docMk/>
          <pc:sldMk cId="310533984" sldId="507"/>
        </pc:sldMkLst>
      </pc:sldChg>
      <pc:sldChg chg="del">
        <pc:chgData name="Shreyas Rajashekhara" userId="a1791644-4fbb-48ca-8152-4b02204d1f0b" providerId="ADAL" clId="{1B19A743-CF6F-4CCD-B184-18B99CCE43A2}" dt="2025-06-05T20:43:45.708" v="415" actId="47"/>
        <pc:sldMkLst>
          <pc:docMk/>
          <pc:sldMk cId="2064933370" sldId="508"/>
        </pc:sldMkLst>
      </pc:sldChg>
      <pc:sldChg chg="del">
        <pc:chgData name="Shreyas Rajashekhara" userId="a1791644-4fbb-48ca-8152-4b02204d1f0b" providerId="ADAL" clId="{1B19A743-CF6F-4CCD-B184-18B99CCE43A2}" dt="2025-06-05T20:43:45.708" v="415" actId="47"/>
        <pc:sldMkLst>
          <pc:docMk/>
          <pc:sldMk cId="1986361883" sldId="509"/>
        </pc:sldMkLst>
      </pc:sldChg>
      <pc:sldChg chg="del">
        <pc:chgData name="Shreyas Rajashekhara" userId="a1791644-4fbb-48ca-8152-4b02204d1f0b" providerId="ADAL" clId="{1B19A743-CF6F-4CCD-B184-18B99CCE43A2}" dt="2025-06-05T20:43:45.708" v="415" actId="47"/>
        <pc:sldMkLst>
          <pc:docMk/>
          <pc:sldMk cId="2121480293" sldId="510"/>
        </pc:sldMkLst>
      </pc:sldChg>
      <pc:sldChg chg="del">
        <pc:chgData name="Shreyas Rajashekhara" userId="a1791644-4fbb-48ca-8152-4b02204d1f0b" providerId="ADAL" clId="{1B19A743-CF6F-4CCD-B184-18B99CCE43A2}" dt="2025-06-05T20:43:45.708" v="415" actId="47"/>
        <pc:sldMkLst>
          <pc:docMk/>
          <pc:sldMk cId="3630072823" sldId="511"/>
        </pc:sldMkLst>
      </pc:sldChg>
      <pc:sldChg chg="del">
        <pc:chgData name="Shreyas Rajashekhara" userId="a1791644-4fbb-48ca-8152-4b02204d1f0b" providerId="ADAL" clId="{1B19A743-CF6F-4CCD-B184-18B99CCE43A2}" dt="2025-06-05T20:43:45.708" v="415" actId="47"/>
        <pc:sldMkLst>
          <pc:docMk/>
          <pc:sldMk cId="2980587979" sldId="512"/>
        </pc:sldMkLst>
      </pc:sldChg>
      <pc:sldChg chg="del">
        <pc:chgData name="Shreyas Rajashekhara" userId="a1791644-4fbb-48ca-8152-4b02204d1f0b" providerId="ADAL" clId="{1B19A743-CF6F-4CCD-B184-18B99CCE43A2}" dt="2025-06-05T20:43:45.708" v="415" actId="47"/>
        <pc:sldMkLst>
          <pc:docMk/>
          <pc:sldMk cId="3647387381" sldId="513"/>
        </pc:sldMkLst>
      </pc:sldChg>
      <pc:sldChg chg="del">
        <pc:chgData name="Shreyas Rajashekhara" userId="a1791644-4fbb-48ca-8152-4b02204d1f0b" providerId="ADAL" clId="{1B19A743-CF6F-4CCD-B184-18B99CCE43A2}" dt="2025-06-05T20:43:45.708" v="415" actId="47"/>
        <pc:sldMkLst>
          <pc:docMk/>
          <pc:sldMk cId="1614845383" sldId="514"/>
        </pc:sldMkLst>
      </pc:sldChg>
      <pc:sldChg chg="del">
        <pc:chgData name="Shreyas Rajashekhara" userId="a1791644-4fbb-48ca-8152-4b02204d1f0b" providerId="ADAL" clId="{1B19A743-CF6F-4CCD-B184-18B99CCE43A2}" dt="2025-06-05T20:43:45.708" v="415" actId="47"/>
        <pc:sldMkLst>
          <pc:docMk/>
          <pc:sldMk cId="3448069504" sldId="515"/>
        </pc:sldMkLst>
      </pc:sldChg>
      <pc:sldChg chg="addSp modSp add mod">
        <pc:chgData name="Shreyas Rajashekhara" userId="a1791644-4fbb-48ca-8152-4b02204d1f0b" providerId="ADAL" clId="{1B19A743-CF6F-4CCD-B184-18B99CCE43A2}" dt="2025-06-05T18:11:42.457" v="309" actId="1076"/>
        <pc:sldMkLst>
          <pc:docMk/>
          <pc:sldMk cId="328622432" sldId="523"/>
        </pc:sldMkLst>
        <pc:spChg chg="mod">
          <ac:chgData name="Shreyas Rajashekhara" userId="a1791644-4fbb-48ca-8152-4b02204d1f0b" providerId="ADAL" clId="{1B19A743-CF6F-4CCD-B184-18B99CCE43A2}" dt="2025-06-05T18:09:28.601" v="247" actId="403"/>
          <ac:spMkLst>
            <pc:docMk/>
            <pc:sldMk cId="328622432" sldId="523"/>
            <ac:spMk id="2" creationId="{F2CAE841-2463-56F2-53FF-93EC2BDC3B1D}"/>
          </ac:spMkLst>
        </pc:spChg>
        <pc:spChg chg="mod">
          <ac:chgData name="Shreyas Rajashekhara" userId="a1791644-4fbb-48ca-8152-4b02204d1f0b" providerId="ADAL" clId="{1B19A743-CF6F-4CCD-B184-18B99CCE43A2}" dt="2025-06-05T18:11:31.585" v="308" actId="114"/>
          <ac:spMkLst>
            <pc:docMk/>
            <pc:sldMk cId="328622432" sldId="523"/>
            <ac:spMk id="9" creationId="{372CA299-806B-BBCE-CE24-F2CAC7CE369A}"/>
          </ac:spMkLst>
        </pc:spChg>
        <pc:picChg chg="add mod modCrop">
          <ac:chgData name="Shreyas Rajashekhara" userId="a1791644-4fbb-48ca-8152-4b02204d1f0b" providerId="ADAL" clId="{1B19A743-CF6F-4CCD-B184-18B99CCE43A2}" dt="2025-06-05T18:11:42.457" v="309" actId="1076"/>
          <ac:picMkLst>
            <pc:docMk/>
            <pc:sldMk cId="328622432" sldId="523"/>
            <ac:picMk id="5" creationId="{1CE0DDAA-16E0-D2F8-EC45-747B232B3725}"/>
          </ac:picMkLst>
        </pc:picChg>
      </pc:sldChg>
      <pc:sldChg chg="addSp delSp modSp add mod">
        <pc:chgData name="Shreyas Rajashekhara" userId="a1791644-4fbb-48ca-8152-4b02204d1f0b" providerId="ADAL" clId="{1B19A743-CF6F-4CCD-B184-18B99CCE43A2}" dt="2025-06-05T19:34:52.610" v="411" actId="948"/>
        <pc:sldMkLst>
          <pc:docMk/>
          <pc:sldMk cId="537771908" sldId="524"/>
        </pc:sldMkLst>
        <pc:spChg chg="mod">
          <ac:chgData name="Shreyas Rajashekhara" userId="a1791644-4fbb-48ca-8152-4b02204d1f0b" providerId="ADAL" clId="{1B19A743-CF6F-4CCD-B184-18B99CCE43A2}" dt="2025-06-05T19:11:22.848" v="359" actId="20577"/>
          <ac:spMkLst>
            <pc:docMk/>
            <pc:sldMk cId="537771908" sldId="524"/>
            <ac:spMk id="2" creationId="{B23A8F0B-B516-AFE3-60B4-A211BA7A7E2F}"/>
          </ac:spMkLst>
        </pc:spChg>
        <pc:spChg chg="add mod">
          <ac:chgData name="Shreyas Rajashekhara" userId="a1791644-4fbb-48ca-8152-4b02204d1f0b" providerId="ADAL" clId="{1B19A743-CF6F-4CCD-B184-18B99CCE43A2}" dt="2025-06-05T19:34:52.610" v="411" actId="948"/>
          <ac:spMkLst>
            <pc:docMk/>
            <pc:sldMk cId="537771908" sldId="524"/>
            <ac:spMk id="7" creationId="{96B77685-174E-1F3F-5172-D4344CCCC4C5}"/>
          </ac:spMkLst>
        </pc:spChg>
      </pc:sldChg>
      <pc:sldChg chg="addSp delSp modSp add mod">
        <pc:chgData name="Shreyas Rajashekhara" userId="a1791644-4fbb-48ca-8152-4b02204d1f0b" providerId="ADAL" clId="{1B19A743-CF6F-4CCD-B184-18B99CCE43A2}" dt="2025-06-05T19:41:52.273" v="412" actId="13926"/>
        <pc:sldMkLst>
          <pc:docMk/>
          <pc:sldMk cId="2036109808" sldId="525"/>
        </pc:sldMkLst>
        <pc:spChg chg="mod">
          <ac:chgData name="Shreyas Rajashekhara" userId="a1791644-4fbb-48ca-8152-4b02204d1f0b" providerId="ADAL" clId="{1B19A743-CF6F-4CCD-B184-18B99CCE43A2}" dt="2025-06-05T19:13:51.484" v="362" actId="255"/>
          <ac:spMkLst>
            <pc:docMk/>
            <pc:sldMk cId="2036109808" sldId="525"/>
            <ac:spMk id="2" creationId="{28809FF3-FB12-10B1-D96D-DD2853558894}"/>
          </ac:spMkLst>
        </pc:spChg>
        <pc:spChg chg="add mod">
          <ac:chgData name="Shreyas Rajashekhara" userId="a1791644-4fbb-48ca-8152-4b02204d1f0b" providerId="ADAL" clId="{1B19A743-CF6F-4CCD-B184-18B99CCE43A2}" dt="2025-06-05T19:15:16.270" v="385" actId="1035"/>
          <ac:spMkLst>
            <pc:docMk/>
            <pc:sldMk cId="2036109808" sldId="525"/>
            <ac:spMk id="3" creationId="{AF415A4E-109B-737F-B62D-F6D2C7E40862}"/>
          </ac:spMkLst>
        </pc:spChg>
        <pc:spChg chg="add mod">
          <ac:chgData name="Shreyas Rajashekhara" userId="a1791644-4fbb-48ca-8152-4b02204d1f0b" providerId="ADAL" clId="{1B19A743-CF6F-4CCD-B184-18B99CCE43A2}" dt="2025-06-05T19:41:52.273" v="412" actId="13926"/>
          <ac:spMkLst>
            <pc:docMk/>
            <pc:sldMk cId="2036109808" sldId="525"/>
            <ac:spMk id="5" creationId="{4E79D845-921D-4F6B-E608-84CA8774B9BF}"/>
          </ac:spMkLst>
        </pc:spChg>
      </pc:sldChg>
      <pc:sldChg chg="addSp delSp modSp add mod ord">
        <pc:chgData name="Shreyas Rajashekhara" userId="a1791644-4fbb-48ca-8152-4b02204d1f0b" providerId="ADAL" clId="{1B19A743-CF6F-4CCD-B184-18B99CCE43A2}" dt="2025-06-05T20:58:19.752" v="519" actId="1076"/>
        <pc:sldMkLst>
          <pc:docMk/>
          <pc:sldMk cId="106446114" sldId="526"/>
        </pc:sldMkLst>
      </pc:sldChg>
    </pc:docChg>
  </pc:docChgLst>
  <pc:docChgLst>
    <pc:chgData name="Chris McLaren" userId="2c36ff08-b72a-4efd-a58b-7111d6ab6a99" providerId="ADAL" clId="{C3FD0A29-4AED-48D6-959C-7C400FDDEC1D}"/>
    <pc:docChg chg="modSld">
      <pc:chgData name="Chris McLaren" userId="2c36ff08-b72a-4efd-a58b-7111d6ab6a99" providerId="ADAL" clId="{C3FD0A29-4AED-48D6-959C-7C400FDDEC1D}" dt="2025-06-16T15:17:39.399" v="27" actId="20577"/>
      <pc:docMkLst>
        <pc:docMk/>
      </pc:docMkLst>
      <pc:sldChg chg="modSp mod">
        <pc:chgData name="Chris McLaren" userId="2c36ff08-b72a-4efd-a58b-7111d6ab6a99" providerId="ADAL" clId="{C3FD0A29-4AED-48D6-959C-7C400FDDEC1D}" dt="2025-06-16T15:14:37.370" v="11" actId="6549"/>
        <pc:sldMkLst>
          <pc:docMk/>
          <pc:sldMk cId="2036109808" sldId="525"/>
        </pc:sldMkLst>
        <pc:spChg chg="mod">
          <ac:chgData name="Chris McLaren" userId="2c36ff08-b72a-4efd-a58b-7111d6ab6a99" providerId="ADAL" clId="{C3FD0A29-4AED-48D6-959C-7C400FDDEC1D}" dt="2025-06-16T15:14:37.370" v="11" actId="6549"/>
          <ac:spMkLst>
            <pc:docMk/>
            <pc:sldMk cId="2036109808" sldId="525"/>
            <ac:spMk id="5" creationId="{4E79D845-921D-4F6B-E608-84CA8774B9BF}"/>
          </ac:spMkLst>
        </pc:spChg>
      </pc:sldChg>
      <pc:sldChg chg="modNotesTx">
        <pc:chgData name="Chris McLaren" userId="2c36ff08-b72a-4efd-a58b-7111d6ab6a99" providerId="ADAL" clId="{C3FD0A29-4AED-48D6-959C-7C400FDDEC1D}" dt="2025-06-16T15:17:39.399" v="27" actId="20577"/>
        <pc:sldMkLst>
          <pc:docMk/>
          <pc:sldMk cId="3325335073" sldId="529"/>
        </pc:sldMkLst>
      </pc:sldChg>
    </pc:docChg>
  </pc:docChgLst>
  <pc:docChgLst>
    <pc:chgData name="Chris McLaren" userId="2c36ff08-b72a-4efd-a58b-7111d6ab6a99" providerId="ADAL" clId="{9180409C-25B1-48F9-9DBC-58D484D60B4B}"/>
    <pc:docChg chg="delSld modSld delMainMaster">
      <pc:chgData name="Chris McLaren" userId="2c36ff08-b72a-4efd-a58b-7111d6ab6a99" providerId="ADAL" clId="{9180409C-25B1-48F9-9DBC-58D484D60B4B}" dt="2025-07-07T19:11:56.591" v="9" actId="1076"/>
      <pc:docMkLst>
        <pc:docMk/>
      </pc:docMkLst>
      <pc:sldChg chg="addSp delSp modSp mod">
        <pc:chgData name="Chris McLaren" userId="2c36ff08-b72a-4efd-a58b-7111d6ab6a99" providerId="ADAL" clId="{9180409C-25B1-48F9-9DBC-58D484D60B4B}" dt="2025-07-07T19:11:26.341" v="5" actId="14100"/>
        <pc:sldMkLst>
          <pc:docMk/>
          <pc:sldMk cId="444174453" sldId="489"/>
        </pc:sldMkLst>
      </pc:sldChg>
      <pc:sldChg chg="modSp mod">
        <pc:chgData name="Chris McLaren" userId="2c36ff08-b72a-4efd-a58b-7111d6ab6a99" providerId="ADAL" clId="{9180409C-25B1-48F9-9DBC-58D484D60B4B}" dt="2025-07-07T19:11:56.591" v="9" actId="1076"/>
        <pc:sldMkLst>
          <pc:docMk/>
          <pc:sldMk cId="4276231203" sldId="491"/>
        </pc:sldMkLst>
        <pc:spChg chg="mod">
          <ac:chgData name="Chris McLaren" userId="2c36ff08-b72a-4efd-a58b-7111d6ab6a99" providerId="ADAL" clId="{9180409C-25B1-48F9-9DBC-58D484D60B4B}" dt="2025-07-07T19:11:56.591" v="9" actId="1076"/>
          <ac:spMkLst>
            <pc:docMk/>
            <pc:sldMk cId="4276231203" sldId="491"/>
            <ac:spMk id="9" creationId="{B4C034D4-A940-57B2-C00F-6B2BD54350FC}"/>
          </ac:spMkLst>
        </pc:spChg>
      </pc:sldChg>
      <pc:sldChg chg="del">
        <pc:chgData name="Chris McLaren" userId="2c36ff08-b72a-4efd-a58b-7111d6ab6a99" providerId="ADAL" clId="{9180409C-25B1-48F9-9DBC-58D484D60B4B}" dt="2025-07-07T18:56:11.308" v="0" actId="2696"/>
        <pc:sldMkLst>
          <pc:docMk/>
          <pc:sldMk cId="1387144346" sldId="519"/>
        </pc:sldMkLst>
      </pc:sldChg>
      <pc:sldChg chg="del">
        <pc:chgData name="Chris McLaren" userId="2c36ff08-b72a-4efd-a58b-7111d6ab6a99" providerId="ADAL" clId="{9180409C-25B1-48F9-9DBC-58D484D60B4B}" dt="2025-07-07T18:56:11.308" v="0" actId="2696"/>
        <pc:sldMkLst>
          <pc:docMk/>
          <pc:sldMk cId="2038484476" sldId="538"/>
        </pc:sldMkLst>
      </pc:sldChg>
      <pc:sldChg chg="del">
        <pc:chgData name="Chris McLaren" userId="2c36ff08-b72a-4efd-a58b-7111d6ab6a99" providerId="ADAL" clId="{9180409C-25B1-48F9-9DBC-58D484D60B4B}" dt="2025-07-07T18:56:11.308" v="0" actId="2696"/>
        <pc:sldMkLst>
          <pc:docMk/>
          <pc:sldMk cId="3184028346" sldId="539"/>
        </pc:sldMkLst>
      </pc:sldChg>
      <pc:sldChg chg="del">
        <pc:chgData name="Chris McLaren" userId="2c36ff08-b72a-4efd-a58b-7111d6ab6a99" providerId="ADAL" clId="{9180409C-25B1-48F9-9DBC-58D484D60B4B}" dt="2025-07-07T18:56:11.308" v="0" actId="2696"/>
        <pc:sldMkLst>
          <pc:docMk/>
          <pc:sldMk cId="1092982887" sldId="540"/>
        </pc:sldMkLst>
      </pc:sldChg>
      <pc:sldChg chg="del">
        <pc:chgData name="Chris McLaren" userId="2c36ff08-b72a-4efd-a58b-7111d6ab6a99" providerId="ADAL" clId="{9180409C-25B1-48F9-9DBC-58D484D60B4B}" dt="2025-07-07T18:56:11.308" v="0" actId="2696"/>
        <pc:sldMkLst>
          <pc:docMk/>
          <pc:sldMk cId="1106248531" sldId="541"/>
        </pc:sldMkLst>
      </pc:sldChg>
      <pc:sldChg chg="del">
        <pc:chgData name="Chris McLaren" userId="2c36ff08-b72a-4efd-a58b-7111d6ab6a99" providerId="ADAL" clId="{9180409C-25B1-48F9-9DBC-58D484D60B4B}" dt="2025-07-07T18:56:11.308" v="0" actId="2696"/>
        <pc:sldMkLst>
          <pc:docMk/>
          <pc:sldMk cId="3848725188" sldId="542"/>
        </pc:sldMkLst>
      </pc:sldChg>
      <pc:sldChg chg="del">
        <pc:chgData name="Chris McLaren" userId="2c36ff08-b72a-4efd-a58b-7111d6ab6a99" providerId="ADAL" clId="{9180409C-25B1-48F9-9DBC-58D484D60B4B}" dt="2025-07-07T18:56:11.308" v="0" actId="2696"/>
        <pc:sldMkLst>
          <pc:docMk/>
          <pc:sldMk cId="1880028009" sldId="543"/>
        </pc:sldMkLst>
      </pc:sldChg>
      <pc:sldChg chg="del">
        <pc:chgData name="Chris McLaren" userId="2c36ff08-b72a-4efd-a58b-7111d6ab6a99" providerId="ADAL" clId="{9180409C-25B1-48F9-9DBC-58D484D60B4B}" dt="2025-07-07T18:56:11.308" v="0" actId="2696"/>
        <pc:sldMkLst>
          <pc:docMk/>
          <pc:sldMk cId="3789817556" sldId="544"/>
        </pc:sldMkLst>
      </pc:sldChg>
      <pc:sldChg chg="del">
        <pc:chgData name="Chris McLaren" userId="2c36ff08-b72a-4efd-a58b-7111d6ab6a99" providerId="ADAL" clId="{9180409C-25B1-48F9-9DBC-58D484D60B4B}" dt="2025-07-07T18:56:11.308" v="0" actId="2696"/>
        <pc:sldMkLst>
          <pc:docMk/>
          <pc:sldMk cId="1315888236" sldId="545"/>
        </pc:sldMkLst>
      </pc:sldChg>
      <pc:sldChg chg="del">
        <pc:chgData name="Chris McLaren" userId="2c36ff08-b72a-4efd-a58b-7111d6ab6a99" providerId="ADAL" clId="{9180409C-25B1-48F9-9DBC-58D484D60B4B}" dt="2025-07-07T18:56:11.308" v="0" actId="2696"/>
        <pc:sldMkLst>
          <pc:docMk/>
          <pc:sldMk cId="3923574663" sldId="546"/>
        </pc:sldMkLst>
      </pc:sldChg>
      <pc:sldMasterChg chg="del delSldLayout">
        <pc:chgData name="Chris McLaren" userId="2c36ff08-b72a-4efd-a58b-7111d6ab6a99" providerId="ADAL" clId="{9180409C-25B1-48F9-9DBC-58D484D60B4B}" dt="2025-07-07T18:56:11.308" v="0" actId="2696"/>
        <pc:sldMasterMkLst>
          <pc:docMk/>
          <pc:sldMasterMk cId="3731232786" sldId="2147483674"/>
        </pc:sldMasterMkLst>
        <pc:sldLayoutChg chg="del">
          <pc:chgData name="Chris McLaren" userId="2c36ff08-b72a-4efd-a58b-7111d6ab6a99" providerId="ADAL" clId="{9180409C-25B1-48F9-9DBC-58D484D60B4B}" dt="2025-07-07T18:56:11.308" v="0" actId="2696"/>
          <pc:sldLayoutMkLst>
            <pc:docMk/>
            <pc:sldMasterMk cId="3731232786" sldId="2147483674"/>
            <pc:sldLayoutMk cId="2307706320" sldId="2147483675"/>
          </pc:sldLayoutMkLst>
        </pc:sldLayoutChg>
      </pc:sldMasterChg>
    </pc:docChg>
  </pc:docChgLst>
  <pc:docChgLst>
    <pc:chgData name="Chris McLaren" userId="2c36ff08-b72a-4efd-a58b-7111d6ab6a99" providerId="ADAL" clId="{32A1FF89-D60B-4435-A2C5-3E5E50648A48}"/>
    <pc:docChg chg="undo custSel modSld">
      <pc:chgData name="Chris McLaren" userId="2c36ff08-b72a-4efd-a58b-7111d6ab6a99" providerId="ADAL" clId="{32A1FF89-D60B-4435-A2C5-3E5E50648A48}" dt="2025-08-05T12:58:43.518" v="66" actId="14100"/>
      <pc:docMkLst>
        <pc:docMk/>
      </pc:docMkLst>
      <pc:sldChg chg="modSp mod">
        <pc:chgData name="Chris McLaren" userId="2c36ff08-b72a-4efd-a58b-7111d6ab6a99" providerId="ADAL" clId="{32A1FF89-D60B-4435-A2C5-3E5E50648A48}" dt="2025-08-05T12:44:04.688" v="47" actId="20577"/>
        <pc:sldMkLst>
          <pc:docMk/>
          <pc:sldMk cId="4005135420" sldId="473"/>
        </pc:sldMkLst>
        <pc:spChg chg="mod">
          <ac:chgData name="Chris McLaren" userId="2c36ff08-b72a-4efd-a58b-7111d6ab6a99" providerId="ADAL" clId="{32A1FF89-D60B-4435-A2C5-3E5E50648A48}" dt="2025-08-05T12:44:04.688" v="47" actId="20577"/>
          <ac:spMkLst>
            <pc:docMk/>
            <pc:sldMk cId="4005135420" sldId="473"/>
            <ac:spMk id="3" creationId="{DF3F6CDC-28B6-677C-A0E6-6A5FCC1B4F97}"/>
          </ac:spMkLst>
        </pc:spChg>
      </pc:sldChg>
      <pc:sldChg chg="addSp delSp modSp mod">
        <pc:chgData name="Chris McLaren" userId="2c36ff08-b72a-4efd-a58b-7111d6ab6a99" providerId="ADAL" clId="{32A1FF89-D60B-4435-A2C5-3E5E50648A48}" dt="2025-08-05T12:31:49.779" v="4" actId="14100"/>
        <pc:sldMkLst>
          <pc:docMk/>
          <pc:sldMk cId="444174453" sldId="489"/>
        </pc:sldMkLst>
        <pc:picChg chg="del">
          <ac:chgData name="Chris McLaren" userId="2c36ff08-b72a-4efd-a58b-7111d6ab6a99" providerId="ADAL" clId="{32A1FF89-D60B-4435-A2C5-3E5E50648A48}" dt="2025-08-05T12:31:34.243" v="1" actId="21"/>
          <ac:picMkLst>
            <pc:docMk/>
            <pc:sldMk cId="444174453" sldId="489"/>
            <ac:picMk id="5" creationId="{C8A8570F-B1C2-6A22-B74F-7E51DBDB1379}"/>
          </ac:picMkLst>
        </pc:picChg>
        <pc:picChg chg="add mod">
          <ac:chgData name="Chris McLaren" userId="2c36ff08-b72a-4efd-a58b-7111d6ab6a99" providerId="ADAL" clId="{32A1FF89-D60B-4435-A2C5-3E5E50648A48}" dt="2025-08-05T12:31:49.779" v="4" actId="14100"/>
          <ac:picMkLst>
            <pc:docMk/>
            <pc:sldMk cId="444174453" sldId="489"/>
            <ac:picMk id="6" creationId="{ABF2891E-F2AF-D6F2-E69C-8F40C519A446}"/>
          </ac:picMkLst>
        </pc:picChg>
      </pc:sldChg>
      <pc:sldChg chg="modSp mod">
        <pc:chgData name="Chris McLaren" userId="2c36ff08-b72a-4efd-a58b-7111d6ab6a99" providerId="ADAL" clId="{32A1FF89-D60B-4435-A2C5-3E5E50648A48}" dt="2025-08-05T12:35:40.321" v="17" actId="6549"/>
        <pc:sldMkLst>
          <pc:docMk/>
          <pc:sldMk cId="328622432" sldId="523"/>
        </pc:sldMkLst>
        <pc:spChg chg="mod">
          <ac:chgData name="Chris McLaren" userId="2c36ff08-b72a-4efd-a58b-7111d6ab6a99" providerId="ADAL" clId="{32A1FF89-D60B-4435-A2C5-3E5E50648A48}" dt="2025-08-05T12:35:40.321" v="17" actId="6549"/>
          <ac:spMkLst>
            <pc:docMk/>
            <pc:sldMk cId="328622432" sldId="523"/>
            <ac:spMk id="9" creationId="{372CA299-806B-BBCE-CE24-F2CAC7CE369A}"/>
          </ac:spMkLst>
        </pc:spChg>
      </pc:sldChg>
      <pc:sldChg chg="addSp delSp modSp mod">
        <pc:chgData name="Chris McLaren" userId="2c36ff08-b72a-4efd-a58b-7111d6ab6a99" providerId="ADAL" clId="{32A1FF89-D60B-4435-A2C5-3E5E50648A48}" dt="2025-08-05T12:58:43.518" v="66" actId="14100"/>
        <pc:sldMkLst>
          <pc:docMk/>
          <pc:sldMk cId="2445237349" sldId="534"/>
        </pc:sldMkLst>
        <pc:spChg chg="mod">
          <ac:chgData name="Chris McLaren" userId="2c36ff08-b72a-4efd-a58b-7111d6ab6a99" providerId="ADAL" clId="{32A1FF89-D60B-4435-A2C5-3E5E50648A48}" dt="2025-08-05T12:38:37.422" v="35" actId="6549"/>
          <ac:spMkLst>
            <pc:docMk/>
            <pc:sldMk cId="2445237349" sldId="534"/>
            <ac:spMk id="2" creationId="{367B018D-5121-6600-1035-D8A292DEFC2A}"/>
          </ac:spMkLst>
        </pc:spChg>
        <pc:picChg chg="add del mod">
          <ac:chgData name="Chris McLaren" userId="2c36ff08-b72a-4efd-a58b-7111d6ab6a99" providerId="ADAL" clId="{32A1FF89-D60B-4435-A2C5-3E5E50648A48}" dt="2025-08-05T12:58:22.305" v="63" actId="21"/>
          <ac:picMkLst>
            <pc:docMk/>
            <pc:sldMk cId="2445237349" sldId="534"/>
            <ac:picMk id="4" creationId="{3230632C-7A46-A67D-DC8D-23D37A1F4006}"/>
          </ac:picMkLst>
        </pc:picChg>
        <pc:picChg chg="add mod">
          <ac:chgData name="Chris McLaren" userId="2c36ff08-b72a-4efd-a58b-7111d6ab6a99" providerId="ADAL" clId="{32A1FF89-D60B-4435-A2C5-3E5E50648A48}" dt="2025-08-05T12:58:43.518" v="66" actId="14100"/>
          <ac:picMkLst>
            <pc:docMk/>
            <pc:sldMk cId="2445237349" sldId="534"/>
            <ac:picMk id="5" creationId="{18B90674-03A1-EF54-B330-A9D595139C67}"/>
          </ac:picMkLst>
        </pc:picChg>
        <pc:picChg chg="del mod">
          <ac:chgData name="Chris McLaren" userId="2c36ff08-b72a-4efd-a58b-7111d6ab6a99" providerId="ADAL" clId="{32A1FF89-D60B-4435-A2C5-3E5E50648A48}" dt="2025-08-05T12:43:21.016" v="45" actId="21"/>
          <ac:picMkLst>
            <pc:docMk/>
            <pc:sldMk cId="2445237349" sldId="534"/>
            <ac:picMk id="6" creationId="{ED445404-4C07-2DF8-E72F-A1A1ACD64496}"/>
          </ac:picMkLst>
        </pc:picChg>
        <pc:picChg chg="del">
          <ac:chgData name="Chris McLaren" userId="2c36ff08-b72a-4efd-a58b-7111d6ab6a99" providerId="ADAL" clId="{32A1FF89-D60B-4435-A2C5-3E5E50648A48}" dt="2025-08-05T12:39:52.308" v="37" actId="21"/>
          <ac:picMkLst>
            <pc:docMk/>
            <pc:sldMk cId="2445237349" sldId="534"/>
            <ac:picMk id="7" creationId="{A9FB67E4-8D51-2DA9-E46B-C242DAB82644}"/>
          </ac:picMkLst>
        </pc:picChg>
        <pc:picChg chg="mod">
          <ac:chgData name="Chris McLaren" userId="2c36ff08-b72a-4efd-a58b-7111d6ab6a99" providerId="ADAL" clId="{32A1FF89-D60B-4435-A2C5-3E5E50648A48}" dt="2025-08-05T12:41:37.738" v="41" actId="1076"/>
          <ac:picMkLst>
            <pc:docMk/>
            <pc:sldMk cId="2445237349" sldId="534"/>
            <ac:picMk id="8" creationId="{EA11881B-539C-826F-78C3-9D3DDA451CF6}"/>
          </ac:picMkLst>
        </pc:picChg>
        <pc:picChg chg="mod">
          <ac:chgData name="Chris McLaren" userId="2c36ff08-b72a-4efd-a58b-7111d6ab6a99" providerId="ADAL" clId="{32A1FF89-D60B-4435-A2C5-3E5E50648A48}" dt="2025-08-05T12:41:37.738" v="41" actId="1076"/>
          <ac:picMkLst>
            <pc:docMk/>
            <pc:sldMk cId="2445237349" sldId="534"/>
            <ac:picMk id="10" creationId="{5BF3B497-499F-203C-395A-D64BD17EC6CD}"/>
          </ac:picMkLst>
        </pc:picChg>
        <pc:picChg chg="mod">
          <ac:chgData name="Chris McLaren" userId="2c36ff08-b72a-4efd-a58b-7111d6ab6a99" providerId="ADAL" clId="{32A1FF89-D60B-4435-A2C5-3E5E50648A48}" dt="2025-08-05T12:41:37.738" v="41" actId="1076"/>
          <ac:picMkLst>
            <pc:docMk/>
            <pc:sldMk cId="2445237349" sldId="534"/>
            <ac:picMk id="12" creationId="{814670F0-9582-4AF0-85A3-CB7C83D0774D}"/>
          </ac:picMkLst>
        </pc:picChg>
        <pc:picChg chg="mod">
          <ac:chgData name="Chris McLaren" userId="2c36ff08-b72a-4efd-a58b-7111d6ab6a99" providerId="ADAL" clId="{32A1FF89-D60B-4435-A2C5-3E5E50648A48}" dt="2025-08-05T12:41:37.738" v="41" actId="1076"/>
          <ac:picMkLst>
            <pc:docMk/>
            <pc:sldMk cId="2445237349" sldId="534"/>
            <ac:picMk id="13" creationId="{A65DE90A-FDDA-803C-0A13-DF408D03B3BF}"/>
          </ac:picMkLst>
        </pc:picChg>
        <pc:picChg chg="mod">
          <ac:chgData name="Chris McLaren" userId="2c36ff08-b72a-4efd-a58b-7111d6ab6a99" providerId="ADAL" clId="{32A1FF89-D60B-4435-A2C5-3E5E50648A48}" dt="2025-08-05T12:41:46.716" v="42" actId="1076"/>
          <ac:picMkLst>
            <pc:docMk/>
            <pc:sldMk cId="2445237349" sldId="534"/>
            <ac:picMk id="15" creationId="{D8F5DE81-6EF5-3E46-F4E0-0753E603E566}"/>
          </ac:picMkLst>
        </pc:picChg>
        <pc:picChg chg="mod">
          <ac:chgData name="Chris McLaren" userId="2c36ff08-b72a-4efd-a58b-7111d6ab6a99" providerId="ADAL" clId="{32A1FF89-D60B-4435-A2C5-3E5E50648A48}" dt="2025-08-05T12:41:37.738" v="41" actId="1076"/>
          <ac:picMkLst>
            <pc:docMk/>
            <pc:sldMk cId="2445237349" sldId="534"/>
            <ac:picMk id="16" creationId="{9EE83EAC-D194-D239-337F-9B4765D7E8F1}"/>
          </ac:picMkLst>
        </pc:picChg>
        <pc:picChg chg="mod">
          <ac:chgData name="Chris McLaren" userId="2c36ff08-b72a-4efd-a58b-7111d6ab6a99" providerId="ADAL" clId="{32A1FF89-D60B-4435-A2C5-3E5E50648A48}" dt="2025-08-05T12:41:37.738" v="41" actId="1076"/>
          <ac:picMkLst>
            <pc:docMk/>
            <pc:sldMk cId="2445237349" sldId="534"/>
            <ac:picMk id="17" creationId="{47AE1546-DA93-520F-A95D-CB6FF1760AC6}"/>
          </ac:picMkLst>
        </pc:picChg>
        <pc:picChg chg="mod">
          <ac:chgData name="Chris McLaren" userId="2c36ff08-b72a-4efd-a58b-7111d6ab6a99" providerId="ADAL" clId="{32A1FF89-D60B-4435-A2C5-3E5E50648A48}" dt="2025-08-05T12:41:37.738" v="41" actId="1076"/>
          <ac:picMkLst>
            <pc:docMk/>
            <pc:sldMk cId="2445237349" sldId="534"/>
            <ac:picMk id="18" creationId="{23CC73FA-764B-D142-F17B-5DFB3884FD8F}"/>
          </ac:picMkLst>
        </pc:picChg>
        <pc:picChg chg="mod">
          <ac:chgData name="Chris McLaren" userId="2c36ff08-b72a-4efd-a58b-7111d6ab6a99" providerId="ADAL" clId="{32A1FF89-D60B-4435-A2C5-3E5E50648A48}" dt="2025-08-05T12:41:37.738" v="41" actId="1076"/>
          <ac:picMkLst>
            <pc:docMk/>
            <pc:sldMk cId="2445237349" sldId="534"/>
            <ac:picMk id="19" creationId="{380E108A-64B3-A0AB-E656-D7A6AD376E0C}"/>
          </ac:picMkLst>
        </pc:picChg>
      </pc:sldChg>
      <pc:sldChg chg="addSp modSp mod">
        <pc:chgData name="Chris McLaren" userId="2c36ff08-b72a-4efd-a58b-7111d6ab6a99" providerId="ADAL" clId="{32A1FF89-D60B-4435-A2C5-3E5E50648A48}" dt="2025-08-05T12:47:17.153" v="61" actId="1076"/>
        <pc:sldMkLst>
          <pc:docMk/>
          <pc:sldMk cId="3272018848" sldId="535"/>
        </pc:sldMkLst>
        <pc:spChg chg="mod">
          <ac:chgData name="Chris McLaren" userId="2c36ff08-b72a-4efd-a58b-7111d6ab6a99" providerId="ADAL" clId="{32A1FF89-D60B-4435-A2C5-3E5E50648A48}" dt="2025-08-05T12:45:58.666" v="53" actId="1076"/>
          <ac:spMkLst>
            <pc:docMk/>
            <pc:sldMk cId="3272018848" sldId="535"/>
            <ac:spMk id="2" creationId="{00AD2EB2-2E00-49C6-C558-6F66F0CF4797}"/>
          </ac:spMkLst>
        </pc:spChg>
        <pc:picChg chg="mod">
          <ac:chgData name="Chris McLaren" userId="2c36ff08-b72a-4efd-a58b-7111d6ab6a99" providerId="ADAL" clId="{32A1FF89-D60B-4435-A2C5-3E5E50648A48}" dt="2025-08-05T12:46:18.594" v="55" actId="1076"/>
          <ac:picMkLst>
            <pc:docMk/>
            <pc:sldMk cId="3272018848" sldId="535"/>
            <ac:picMk id="3" creationId="{5048BA2B-EE9C-BA06-A09A-81BB5819CF2F}"/>
          </ac:picMkLst>
        </pc:picChg>
        <pc:picChg chg="mod">
          <ac:chgData name="Chris McLaren" userId="2c36ff08-b72a-4efd-a58b-7111d6ab6a99" providerId="ADAL" clId="{32A1FF89-D60B-4435-A2C5-3E5E50648A48}" dt="2025-08-05T12:46:18.594" v="55" actId="1076"/>
          <ac:picMkLst>
            <pc:docMk/>
            <pc:sldMk cId="3272018848" sldId="535"/>
            <ac:picMk id="5" creationId="{92AAB6F5-0E94-DE89-EB63-60BE1A682838}"/>
          </ac:picMkLst>
        </pc:picChg>
        <pc:picChg chg="add mod">
          <ac:chgData name="Chris McLaren" userId="2c36ff08-b72a-4efd-a58b-7111d6ab6a99" providerId="ADAL" clId="{32A1FF89-D60B-4435-A2C5-3E5E50648A48}" dt="2025-08-05T12:47:06.365" v="60" actId="14100"/>
          <ac:picMkLst>
            <pc:docMk/>
            <pc:sldMk cId="3272018848" sldId="535"/>
            <ac:picMk id="6" creationId="{90317585-52C8-9F61-6BFB-9A78DBEE321F}"/>
          </ac:picMkLst>
        </pc:picChg>
        <pc:picChg chg="mod">
          <ac:chgData name="Chris McLaren" userId="2c36ff08-b72a-4efd-a58b-7111d6ab6a99" providerId="ADAL" clId="{32A1FF89-D60B-4435-A2C5-3E5E50648A48}" dt="2025-08-05T12:45:45.845" v="51" actId="1076"/>
          <ac:picMkLst>
            <pc:docMk/>
            <pc:sldMk cId="3272018848" sldId="535"/>
            <ac:picMk id="7" creationId="{B76D139B-5D81-8B87-2F56-A6A9D753B56D}"/>
          </ac:picMkLst>
        </pc:picChg>
        <pc:picChg chg="mod">
          <ac:chgData name="Chris McLaren" userId="2c36ff08-b72a-4efd-a58b-7111d6ab6a99" providerId="ADAL" clId="{32A1FF89-D60B-4435-A2C5-3E5E50648A48}" dt="2025-08-05T12:45:41.694" v="50" actId="1076"/>
          <ac:picMkLst>
            <pc:docMk/>
            <pc:sldMk cId="3272018848" sldId="535"/>
            <ac:picMk id="9" creationId="{04ADC57A-AC65-9913-A965-D3A47D3A5B3F}"/>
          </ac:picMkLst>
        </pc:picChg>
        <pc:picChg chg="mod">
          <ac:chgData name="Chris McLaren" userId="2c36ff08-b72a-4efd-a58b-7111d6ab6a99" providerId="ADAL" clId="{32A1FF89-D60B-4435-A2C5-3E5E50648A48}" dt="2025-08-05T12:47:17.153" v="61" actId="1076"/>
          <ac:picMkLst>
            <pc:docMk/>
            <pc:sldMk cId="3272018848" sldId="535"/>
            <ac:picMk id="10" creationId="{C40AEAEE-668D-CEF3-DC67-8C4D1D03AFDC}"/>
          </ac:picMkLst>
        </pc:picChg>
        <pc:picChg chg="mod">
          <ac:chgData name="Chris McLaren" userId="2c36ff08-b72a-4efd-a58b-7111d6ab6a99" providerId="ADAL" clId="{32A1FF89-D60B-4435-A2C5-3E5E50648A48}" dt="2025-08-05T12:45:30.665" v="48" actId="1076"/>
          <ac:picMkLst>
            <pc:docMk/>
            <pc:sldMk cId="3272018848" sldId="535"/>
            <ac:picMk id="11" creationId="{2A5D005D-C38B-DCD0-E7EA-5507CFA2F3E9}"/>
          </ac:picMkLst>
        </pc:picChg>
      </pc:sldChg>
    </pc:docChg>
  </pc:docChgLst>
  <pc:docChgLst>
    <pc:chgData name="Shreyas Rajashekhara" userId="a1791644-4fbb-48ca-8152-4b02204d1f0b" providerId="ADAL" clId="{BFD75B68-D78E-416C-9E43-4B28A2432299}"/>
    <pc:docChg chg="undo custSel addSld delSld modSld sldOrd addMainMaster modMainMaster">
      <pc:chgData name="Shreyas Rajashekhara" userId="a1791644-4fbb-48ca-8152-4b02204d1f0b" providerId="ADAL" clId="{BFD75B68-D78E-416C-9E43-4B28A2432299}" dt="2024-07-11T19:58:34.485" v="1532" actId="27636"/>
      <pc:docMkLst>
        <pc:docMk/>
      </pc:docMkLst>
      <pc:sldChg chg="addSp delSp modSp mod">
        <pc:chgData name="Shreyas Rajashekhara" userId="a1791644-4fbb-48ca-8152-4b02204d1f0b" providerId="ADAL" clId="{BFD75B68-D78E-416C-9E43-4B28A2432299}" dt="2024-07-11T18:23:58.877" v="898" actId="1076"/>
        <pc:sldMkLst>
          <pc:docMk/>
          <pc:sldMk cId="4073975050" sldId="260"/>
        </pc:sldMkLst>
      </pc:sldChg>
      <pc:sldChg chg="addSp delSp modSp mod">
        <pc:chgData name="Shreyas Rajashekhara" userId="a1791644-4fbb-48ca-8152-4b02204d1f0b" providerId="ADAL" clId="{BFD75B68-D78E-416C-9E43-4B28A2432299}" dt="2024-07-11T19:34:18.484" v="1398" actId="20577"/>
        <pc:sldMkLst>
          <pc:docMk/>
          <pc:sldMk cId="2779237212" sldId="305"/>
        </pc:sldMkLst>
      </pc:sldChg>
      <pc:sldChg chg="del ord">
        <pc:chgData name="Shreyas Rajashekhara" userId="a1791644-4fbb-48ca-8152-4b02204d1f0b" providerId="ADAL" clId="{BFD75B68-D78E-416C-9E43-4B28A2432299}" dt="2024-07-11T19:37:31.927" v="1401" actId="47"/>
        <pc:sldMkLst>
          <pc:docMk/>
          <pc:sldMk cId="1415540712" sldId="308"/>
        </pc:sldMkLst>
      </pc:sldChg>
      <pc:sldChg chg="addSp delSp modSp mod">
        <pc:chgData name="Shreyas Rajashekhara" userId="a1791644-4fbb-48ca-8152-4b02204d1f0b" providerId="ADAL" clId="{BFD75B68-D78E-416C-9E43-4B28A2432299}" dt="2024-07-11T03:21:02.175" v="307" actId="1076"/>
        <pc:sldMkLst>
          <pc:docMk/>
          <pc:sldMk cId="1788114170" sldId="430"/>
        </pc:sldMkLst>
      </pc:sldChg>
      <pc:sldChg chg="del">
        <pc:chgData name="Shreyas Rajashekhara" userId="a1791644-4fbb-48ca-8152-4b02204d1f0b" providerId="ADAL" clId="{BFD75B68-D78E-416C-9E43-4B28A2432299}" dt="2024-07-11T17:06:11.674" v="494" actId="47"/>
        <pc:sldMkLst>
          <pc:docMk/>
          <pc:sldMk cId="2845056052" sldId="439"/>
        </pc:sldMkLst>
      </pc:sldChg>
      <pc:sldChg chg="del">
        <pc:chgData name="Shreyas Rajashekhara" userId="a1791644-4fbb-48ca-8152-4b02204d1f0b" providerId="ADAL" clId="{BFD75B68-D78E-416C-9E43-4B28A2432299}" dt="2024-07-11T17:50:54.780" v="697" actId="2696"/>
        <pc:sldMkLst>
          <pc:docMk/>
          <pc:sldMk cId="885543978" sldId="441"/>
        </pc:sldMkLst>
      </pc:sldChg>
      <pc:sldChg chg="del ord">
        <pc:chgData name="Shreyas Rajashekhara" userId="a1791644-4fbb-48ca-8152-4b02204d1f0b" providerId="ADAL" clId="{BFD75B68-D78E-416C-9E43-4B28A2432299}" dt="2024-07-11T16:58:17.139" v="450" actId="47"/>
        <pc:sldMkLst>
          <pc:docMk/>
          <pc:sldMk cId="2702104647" sldId="442"/>
        </pc:sldMkLst>
      </pc:sldChg>
      <pc:sldChg chg="del">
        <pc:chgData name="Shreyas Rajashekhara" userId="a1791644-4fbb-48ca-8152-4b02204d1f0b" providerId="ADAL" clId="{BFD75B68-D78E-416C-9E43-4B28A2432299}" dt="2024-07-11T17:05:01.138" v="480" actId="47"/>
        <pc:sldMkLst>
          <pc:docMk/>
          <pc:sldMk cId="174910924" sldId="443"/>
        </pc:sldMkLst>
      </pc:sldChg>
      <pc:sldChg chg="addSp delSp modSp mod">
        <pc:chgData name="Shreyas Rajashekhara" userId="a1791644-4fbb-48ca-8152-4b02204d1f0b" providerId="ADAL" clId="{BFD75B68-D78E-416C-9E43-4B28A2432299}" dt="2024-07-11T02:42:05.675" v="85"/>
        <pc:sldMkLst>
          <pc:docMk/>
          <pc:sldMk cId="565971440" sldId="445"/>
        </pc:sldMkLst>
      </pc:sldChg>
      <pc:sldChg chg="addSp delSp modSp mod">
        <pc:chgData name="Shreyas Rajashekhara" userId="a1791644-4fbb-48ca-8152-4b02204d1f0b" providerId="ADAL" clId="{BFD75B68-D78E-416C-9E43-4B28A2432299}" dt="2024-07-11T02:42:02.731" v="83"/>
        <pc:sldMkLst>
          <pc:docMk/>
          <pc:sldMk cId="4185737244" sldId="446"/>
        </pc:sldMkLst>
      </pc:sldChg>
      <pc:sldChg chg="addSp delSp modSp mod">
        <pc:chgData name="Shreyas Rajashekhara" userId="a1791644-4fbb-48ca-8152-4b02204d1f0b" providerId="ADAL" clId="{BFD75B68-D78E-416C-9E43-4B28A2432299}" dt="2024-07-11T02:42:08.724" v="87"/>
        <pc:sldMkLst>
          <pc:docMk/>
          <pc:sldMk cId="3915762283" sldId="447"/>
        </pc:sldMkLst>
      </pc:sldChg>
      <pc:sldChg chg="addSp delSp modSp mod">
        <pc:chgData name="Shreyas Rajashekhara" userId="a1791644-4fbb-48ca-8152-4b02204d1f0b" providerId="ADAL" clId="{BFD75B68-D78E-416C-9E43-4B28A2432299}" dt="2024-07-11T19:49:59.513" v="1509" actId="20577"/>
        <pc:sldMkLst>
          <pc:docMk/>
          <pc:sldMk cId="2656168141" sldId="448"/>
        </pc:sldMkLst>
      </pc:sldChg>
      <pc:sldChg chg="addSp modSp del">
        <pc:chgData name="Shreyas Rajashekhara" userId="a1791644-4fbb-48ca-8152-4b02204d1f0b" providerId="ADAL" clId="{BFD75B68-D78E-416C-9E43-4B28A2432299}" dt="2024-07-11T03:05:09.439" v="249" actId="47"/>
        <pc:sldMkLst>
          <pc:docMk/>
          <pc:sldMk cId="1687037464" sldId="449"/>
        </pc:sldMkLst>
      </pc:sldChg>
      <pc:sldChg chg="delSp modSp mod">
        <pc:chgData name="Shreyas Rajashekhara" userId="a1791644-4fbb-48ca-8152-4b02204d1f0b" providerId="ADAL" clId="{BFD75B68-D78E-416C-9E43-4B28A2432299}" dt="2024-07-11T17:07:51.631" v="501" actId="1076"/>
        <pc:sldMkLst>
          <pc:docMk/>
          <pc:sldMk cId="472498792" sldId="450"/>
        </pc:sldMkLst>
      </pc:sldChg>
      <pc:sldChg chg="addSp delSp modSp mod">
        <pc:chgData name="Shreyas Rajashekhara" userId="a1791644-4fbb-48ca-8152-4b02204d1f0b" providerId="ADAL" clId="{BFD75B68-D78E-416C-9E43-4B28A2432299}" dt="2024-07-11T15:48:58.545" v="433" actId="1076"/>
        <pc:sldMkLst>
          <pc:docMk/>
          <pc:sldMk cId="1336779100" sldId="451"/>
        </pc:sldMkLst>
      </pc:sldChg>
      <pc:sldChg chg="addSp delSp modSp mod">
        <pc:chgData name="Shreyas Rajashekhara" userId="a1791644-4fbb-48ca-8152-4b02204d1f0b" providerId="ADAL" clId="{BFD75B68-D78E-416C-9E43-4B28A2432299}" dt="2024-07-11T15:48:47.361" v="429" actId="1076"/>
        <pc:sldMkLst>
          <pc:docMk/>
          <pc:sldMk cId="3814215249" sldId="452"/>
        </pc:sldMkLst>
      </pc:sldChg>
      <pc:sldChg chg="addSp delSp modSp mod">
        <pc:chgData name="Shreyas Rajashekhara" userId="a1791644-4fbb-48ca-8152-4b02204d1f0b" providerId="ADAL" clId="{BFD75B68-D78E-416C-9E43-4B28A2432299}" dt="2024-07-11T15:49:11.258" v="437" actId="1076"/>
        <pc:sldMkLst>
          <pc:docMk/>
          <pc:sldMk cId="3837989254" sldId="453"/>
        </pc:sldMkLst>
      </pc:sldChg>
      <pc:sldChg chg="del">
        <pc:chgData name="Shreyas Rajashekhara" userId="a1791644-4fbb-48ca-8152-4b02204d1f0b" providerId="ADAL" clId="{BFD75B68-D78E-416C-9E43-4B28A2432299}" dt="2024-07-11T17:23:48.609" v="532" actId="2696"/>
        <pc:sldMkLst>
          <pc:docMk/>
          <pc:sldMk cId="1007118142" sldId="454"/>
        </pc:sldMkLst>
      </pc:sldChg>
      <pc:sldChg chg="addSp delSp modSp mod">
        <pc:chgData name="Shreyas Rajashekhara" userId="a1791644-4fbb-48ca-8152-4b02204d1f0b" providerId="ADAL" clId="{BFD75B68-D78E-416C-9E43-4B28A2432299}" dt="2024-07-11T19:58:34.485" v="1532" actId="27636"/>
        <pc:sldMkLst>
          <pc:docMk/>
          <pc:sldMk cId="2675921463" sldId="456"/>
        </pc:sldMkLst>
      </pc:sldChg>
      <pc:sldChg chg="del">
        <pc:chgData name="Shreyas Rajashekhara" userId="a1791644-4fbb-48ca-8152-4b02204d1f0b" providerId="ADAL" clId="{BFD75B68-D78E-416C-9E43-4B28A2432299}" dt="2024-07-11T17:36:41.275" v="633" actId="47"/>
        <pc:sldMkLst>
          <pc:docMk/>
          <pc:sldMk cId="480271723" sldId="457"/>
        </pc:sldMkLst>
      </pc:sldChg>
      <pc:sldChg chg="delSp del mod">
        <pc:chgData name="Shreyas Rajashekhara" userId="a1791644-4fbb-48ca-8152-4b02204d1f0b" providerId="ADAL" clId="{BFD75B68-D78E-416C-9E43-4B28A2432299}" dt="2024-07-11T17:34:27.214" v="623" actId="47"/>
        <pc:sldMkLst>
          <pc:docMk/>
          <pc:sldMk cId="605998397" sldId="458"/>
        </pc:sldMkLst>
      </pc:sldChg>
      <pc:sldChg chg="del">
        <pc:chgData name="Shreyas Rajashekhara" userId="a1791644-4fbb-48ca-8152-4b02204d1f0b" providerId="ADAL" clId="{BFD75B68-D78E-416C-9E43-4B28A2432299}" dt="2024-07-11T17:43:52.244" v="654" actId="47"/>
        <pc:sldMkLst>
          <pc:docMk/>
          <pc:sldMk cId="1711162397" sldId="459"/>
        </pc:sldMkLst>
      </pc:sldChg>
      <pc:sldChg chg="modSp del mod">
        <pc:chgData name="Shreyas Rajashekhara" userId="a1791644-4fbb-48ca-8152-4b02204d1f0b" providerId="ADAL" clId="{BFD75B68-D78E-416C-9E43-4B28A2432299}" dt="2024-07-11T18:08:25.461" v="772" actId="2696"/>
        <pc:sldMkLst>
          <pc:docMk/>
          <pc:sldMk cId="1548689946" sldId="464"/>
        </pc:sldMkLst>
      </pc:sldChg>
      <pc:sldChg chg="del">
        <pc:chgData name="Shreyas Rajashekhara" userId="a1791644-4fbb-48ca-8152-4b02204d1f0b" providerId="ADAL" clId="{BFD75B68-D78E-416C-9E43-4B28A2432299}" dt="2024-07-11T18:03:38.971" v="761" actId="47"/>
        <pc:sldMkLst>
          <pc:docMk/>
          <pc:sldMk cId="2749441777" sldId="465"/>
        </pc:sldMkLst>
      </pc:sldChg>
      <pc:sldChg chg="del">
        <pc:chgData name="Shreyas Rajashekhara" userId="a1791644-4fbb-48ca-8152-4b02204d1f0b" providerId="ADAL" clId="{BFD75B68-D78E-416C-9E43-4B28A2432299}" dt="2024-07-11T18:06:54.362" v="769" actId="47"/>
        <pc:sldMkLst>
          <pc:docMk/>
          <pc:sldMk cId="2632339907" sldId="466"/>
        </pc:sldMkLst>
      </pc:sldChg>
      <pc:sldChg chg="del">
        <pc:chgData name="Shreyas Rajashekhara" userId="a1791644-4fbb-48ca-8152-4b02204d1f0b" providerId="ADAL" clId="{BFD75B68-D78E-416C-9E43-4B28A2432299}" dt="2024-07-11T03:23:56.254" v="327" actId="47"/>
        <pc:sldMkLst>
          <pc:docMk/>
          <pc:sldMk cId="2521997370" sldId="468"/>
        </pc:sldMkLst>
      </pc:sldChg>
      <pc:sldChg chg="addSp modSp mod">
        <pc:chgData name="Shreyas Rajashekhara" userId="a1791644-4fbb-48ca-8152-4b02204d1f0b" providerId="ADAL" clId="{BFD75B68-D78E-416C-9E43-4B28A2432299}" dt="2024-07-11T18:16:13.761" v="882" actId="20577"/>
        <pc:sldMkLst>
          <pc:docMk/>
          <pc:sldMk cId="2864239599" sldId="469"/>
        </pc:sldMkLst>
      </pc:sldChg>
      <pc:sldChg chg="addSp delSp modSp mod">
        <pc:chgData name="Shreyas Rajashekhara" userId="a1791644-4fbb-48ca-8152-4b02204d1f0b" providerId="ADAL" clId="{BFD75B68-D78E-416C-9E43-4B28A2432299}" dt="2024-07-11T18:22:54.650" v="888" actId="1076"/>
        <pc:sldMkLst>
          <pc:docMk/>
          <pc:sldMk cId="34807815" sldId="470"/>
        </pc:sldMkLst>
      </pc:sldChg>
      <pc:sldChg chg="addSp delSp modSp mod">
        <pc:chgData name="Shreyas Rajashekhara" userId="a1791644-4fbb-48ca-8152-4b02204d1f0b" providerId="ADAL" clId="{BFD75B68-D78E-416C-9E43-4B28A2432299}" dt="2024-07-11T19:43:43.301" v="1454" actId="1076"/>
        <pc:sldMkLst>
          <pc:docMk/>
          <pc:sldMk cId="4005135420" sldId="473"/>
        </pc:sldMkLst>
      </pc:sldChg>
      <pc:sldChg chg="del">
        <pc:chgData name="Shreyas Rajashekhara" userId="a1791644-4fbb-48ca-8152-4b02204d1f0b" providerId="ADAL" clId="{BFD75B68-D78E-416C-9E43-4B28A2432299}" dt="2024-07-11T18:52:01.996" v="1064" actId="47"/>
        <pc:sldMkLst>
          <pc:docMk/>
          <pc:sldMk cId="1126289634" sldId="474"/>
        </pc:sldMkLst>
      </pc:sldChg>
      <pc:sldChg chg="del">
        <pc:chgData name="Shreyas Rajashekhara" userId="a1791644-4fbb-48ca-8152-4b02204d1f0b" providerId="ADAL" clId="{BFD75B68-D78E-416C-9E43-4B28A2432299}" dt="2024-07-11T18:57:13.716" v="1101" actId="2696"/>
        <pc:sldMkLst>
          <pc:docMk/>
          <pc:sldMk cId="3924558213" sldId="475"/>
        </pc:sldMkLst>
      </pc:sldChg>
      <pc:sldChg chg="addSp delSp modSp del mod">
        <pc:chgData name="Shreyas Rajashekhara" userId="a1791644-4fbb-48ca-8152-4b02204d1f0b" providerId="ADAL" clId="{BFD75B68-D78E-416C-9E43-4B28A2432299}" dt="2024-07-11T03:35:34.644" v="357" actId="47"/>
        <pc:sldMkLst>
          <pc:docMk/>
          <pc:sldMk cId="4039409340" sldId="476"/>
        </pc:sldMkLst>
      </pc:sldChg>
      <pc:sldChg chg="delSp del mod">
        <pc:chgData name="Shreyas Rajashekhara" userId="a1791644-4fbb-48ca-8152-4b02204d1f0b" providerId="ADAL" clId="{BFD75B68-D78E-416C-9E43-4B28A2432299}" dt="2024-07-11T19:16:02.553" v="1143" actId="47"/>
        <pc:sldMkLst>
          <pc:docMk/>
          <pc:sldMk cId="2947226160" sldId="477"/>
        </pc:sldMkLst>
      </pc:sldChg>
      <pc:sldChg chg="delSp modSp add del mod">
        <pc:chgData name="Shreyas Rajashekhara" userId="a1791644-4fbb-48ca-8152-4b02204d1f0b" providerId="ADAL" clId="{BFD75B68-D78E-416C-9E43-4B28A2432299}" dt="2024-07-11T19:30:45.124" v="1383" actId="47"/>
        <pc:sldMkLst>
          <pc:docMk/>
          <pc:sldMk cId="523352442" sldId="478"/>
        </pc:sldMkLst>
      </pc:sldChg>
      <pc:sldChg chg="addSp delSp modSp mod">
        <pc:chgData name="Shreyas Rajashekhara" userId="a1791644-4fbb-48ca-8152-4b02204d1f0b" providerId="ADAL" clId="{BFD75B68-D78E-416C-9E43-4B28A2432299}" dt="2024-07-11T18:23:23.605" v="894" actId="1076"/>
        <pc:sldMkLst>
          <pc:docMk/>
          <pc:sldMk cId="4075109123" sldId="482"/>
        </pc:sldMkLst>
      </pc:sldChg>
      <pc:sldChg chg="addSp delSp modSp mod">
        <pc:chgData name="Shreyas Rajashekhara" userId="a1791644-4fbb-48ca-8152-4b02204d1f0b" providerId="ADAL" clId="{BFD75B68-D78E-416C-9E43-4B28A2432299}" dt="2024-07-11T18:23:10.822" v="891" actId="1076"/>
        <pc:sldMkLst>
          <pc:docMk/>
          <pc:sldMk cId="3362943918" sldId="483"/>
        </pc:sldMkLst>
      </pc:sldChg>
      <pc:sldChg chg="addSp delSp modSp mod">
        <pc:chgData name="Shreyas Rajashekhara" userId="a1791644-4fbb-48ca-8152-4b02204d1f0b" providerId="ADAL" clId="{BFD75B68-D78E-416C-9E43-4B28A2432299}" dt="2024-07-11T19:16:49.678" v="1149" actId="1076"/>
        <pc:sldMkLst>
          <pc:docMk/>
          <pc:sldMk cId="506408931" sldId="484"/>
        </pc:sldMkLst>
      </pc:sldChg>
      <pc:sldChg chg="addSp delSp modSp mod">
        <pc:chgData name="Shreyas Rajashekhara" userId="a1791644-4fbb-48ca-8152-4b02204d1f0b" providerId="ADAL" clId="{BFD75B68-D78E-416C-9E43-4B28A2432299}" dt="2024-07-11T19:47:15.679" v="1492" actId="14100"/>
        <pc:sldMkLst>
          <pc:docMk/>
          <pc:sldMk cId="2474275576" sldId="485"/>
        </pc:sldMkLst>
      </pc:sldChg>
      <pc:sldChg chg="del">
        <pc:chgData name="Shreyas Rajashekhara" userId="a1791644-4fbb-48ca-8152-4b02204d1f0b" providerId="ADAL" clId="{BFD75B68-D78E-416C-9E43-4B28A2432299}" dt="2024-07-11T03:05:46.716" v="257" actId="47"/>
        <pc:sldMkLst>
          <pc:docMk/>
          <pc:sldMk cId="1109966618" sldId="486"/>
        </pc:sldMkLst>
      </pc:sldChg>
      <pc:sldChg chg="del">
        <pc:chgData name="Shreyas Rajashekhara" userId="a1791644-4fbb-48ca-8152-4b02204d1f0b" providerId="ADAL" clId="{BFD75B68-D78E-416C-9E43-4B28A2432299}" dt="2024-07-11T13:44:14.799" v="375" actId="2696"/>
        <pc:sldMkLst>
          <pc:docMk/>
          <pc:sldMk cId="3597501195" sldId="487"/>
        </pc:sldMkLst>
      </pc:sldChg>
      <pc:sldChg chg="del">
        <pc:chgData name="Shreyas Rajashekhara" userId="a1791644-4fbb-48ca-8152-4b02204d1f0b" providerId="ADAL" clId="{BFD75B68-D78E-416C-9E43-4B28A2432299}" dt="2024-07-11T17:59:05.561" v="743" actId="47"/>
        <pc:sldMkLst>
          <pc:docMk/>
          <pc:sldMk cId="3430687817" sldId="488"/>
        </pc:sldMkLst>
      </pc:sldChg>
      <pc:sldChg chg="addSp delSp modSp mod">
        <pc:chgData name="Shreyas Rajashekhara" userId="a1791644-4fbb-48ca-8152-4b02204d1f0b" providerId="ADAL" clId="{BFD75B68-D78E-416C-9E43-4B28A2432299}" dt="2024-07-11T02:39:54.829" v="73" actId="1076"/>
        <pc:sldMkLst>
          <pc:docMk/>
          <pc:sldMk cId="444174453" sldId="489"/>
        </pc:sldMkLst>
      </pc:sldChg>
      <pc:sldChg chg="addSp delSp modSp mod">
        <pc:chgData name="Shreyas Rajashekhara" userId="a1791644-4fbb-48ca-8152-4b02204d1f0b" providerId="ADAL" clId="{BFD75B68-D78E-416C-9E43-4B28A2432299}" dt="2024-07-11T19:53:19.292" v="1523" actId="207"/>
        <pc:sldMkLst>
          <pc:docMk/>
          <pc:sldMk cId="3344019243" sldId="490"/>
        </pc:sldMkLst>
      </pc:sldChg>
      <pc:sldChg chg="addSp delSp modSp mod">
        <pc:chgData name="Shreyas Rajashekhara" userId="a1791644-4fbb-48ca-8152-4b02204d1f0b" providerId="ADAL" clId="{BFD75B68-D78E-416C-9E43-4B28A2432299}" dt="2024-07-11T02:37:34.446" v="58" actId="1076"/>
        <pc:sldMkLst>
          <pc:docMk/>
          <pc:sldMk cId="4276231203" sldId="491"/>
        </pc:sldMkLst>
      </pc:sldChg>
      <pc:sldChg chg="addSp delSp modSp del mod">
        <pc:chgData name="Shreyas Rajashekhara" userId="a1791644-4fbb-48ca-8152-4b02204d1f0b" providerId="ADAL" clId="{BFD75B68-D78E-416C-9E43-4B28A2432299}" dt="2024-07-11T02:40:44.014" v="78" actId="47"/>
        <pc:sldMkLst>
          <pc:docMk/>
          <pc:sldMk cId="394926518" sldId="492"/>
        </pc:sldMkLst>
      </pc:sldChg>
      <pc:sldChg chg="delSp modSp add del mod">
        <pc:chgData name="Shreyas Rajashekhara" userId="a1791644-4fbb-48ca-8152-4b02204d1f0b" providerId="ADAL" clId="{BFD75B68-D78E-416C-9E43-4B28A2432299}" dt="2024-07-11T02:40:45.339" v="79" actId="47"/>
        <pc:sldMkLst>
          <pc:docMk/>
          <pc:sldMk cId="3857970819" sldId="493"/>
        </pc:sldMkLst>
      </pc:sldChg>
      <pc:sldChg chg="addSp modSp add mod">
        <pc:chgData name="Shreyas Rajashekhara" userId="a1791644-4fbb-48ca-8152-4b02204d1f0b" providerId="ADAL" clId="{BFD75B68-D78E-416C-9E43-4B28A2432299}" dt="2024-07-11T19:52:27.982" v="1511" actId="207"/>
        <pc:sldMkLst>
          <pc:docMk/>
          <pc:sldMk cId="3686243250" sldId="494"/>
        </pc:sldMkLst>
      </pc:sldChg>
      <pc:sldChg chg="addSp modSp add mod ord">
        <pc:chgData name="Shreyas Rajashekhara" userId="a1791644-4fbb-48ca-8152-4b02204d1f0b" providerId="ADAL" clId="{BFD75B68-D78E-416C-9E43-4B28A2432299}" dt="2024-07-11T19:52:37.173" v="1513" actId="207"/>
        <pc:sldMkLst>
          <pc:docMk/>
          <pc:sldMk cId="911801210" sldId="495"/>
        </pc:sldMkLst>
      </pc:sldChg>
      <pc:sldChg chg="addSp modSp add mod ord">
        <pc:chgData name="Shreyas Rajashekhara" userId="a1791644-4fbb-48ca-8152-4b02204d1f0b" providerId="ADAL" clId="{BFD75B68-D78E-416C-9E43-4B28A2432299}" dt="2024-07-11T19:52:48.407" v="1515" actId="207"/>
        <pc:sldMkLst>
          <pc:docMk/>
          <pc:sldMk cId="3544224702" sldId="496"/>
        </pc:sldMkLst>
      </pc:sldChg>
      <pc:sldChg chg="add del">
        <pc:chgData name="Shreyas Rajashekhara" userId="a1791644-4fbb-48ca-8152-4b02204d1f0b" providerId="ADAL" clId="{BFD75B68-D78E-416C-9E43-4B28A2432299}" dt="2024-07-11T02:39:59.916" v="74" actId="47"/>
        <pc:sldMkLst>
          <pc:docMk/>
          <pc:sldMk cId="926149904" sldId="497"/>
        </pc:sldMkLst>
      </pc:sldChg>
      <pc:sldChg chg="add del">
        <pc:chgData name="Shreyas Rajashekhara" userId="a1791644-4fbb-48ca-8152-4b02204d1f0b" providerId="ADAL" clId="{BFD75B68-D78E-416C-9E43-4B28A2432299}" dt="2024-07-11T02:42:48.648" v="93" actId="47"/>
        <pc:sldMkLst>
          <pc:docMk/>
          <pc:sldMk cId="2274389266" sldId="497"/>
        </pc:sldMkLst>
      </pc:sldChg>
      <pc:sldChg chg="addSp delSp modSp new mod ord">
        <pc:chgData name="Shreyas Rajashekhara" userId="a1791644-4fbb-48ca-8152-4b02204d1f0b" providerId="ADAL" clId="{BFD75B68-D78E-416C-9E43-4B28A2432299}" dt="2024-07-11T17:06:02.314" v="493" actId="208"/>
        <pc:sldMkLst>
          <pc:docMk/>
          <pc:sldMk cId="2695102198" sldId="497"/>
        </pc:sldMkLst>
      </pc:sldChg>
      <pc:sldChg chg="add del">
        <pc:chgData name="Shreyas Rajashekhara" userId="a1791644-4fbb-48ca-8152-4b02204d1f0b" providerId="ADAL" clId="{BFD75B68-D78E-416C-9E43-4B28A2432299}" dt="2024-07-11T02:54:04.032" v="112" actId="47"/>
        <pc:sldMkLst>
          <pc:docMk/>
          <pc:sldMk cId="3288778685" sldId="498"/>
        </pc:sldMkLst>
      </pc:sldChg>
      <pc:sldChg chg="addSp delSp modSp add mod modClrScheme chgLayout modNotesTx">
        <pc:chgData name="Shreyas Rajashekhara" userId="a1791644-4fbb-48ca-8152-4b02204d1f0b" providerId="ADAL" clId="{BFD75B68-D78E-416C-9E43-4B28A2432299}" dt="2024-07-11T03:00:36.116" v="212" actId="14100"/>
        <pc:sldMkLst>
          <pc:docMk/>
          <pc:sldMk cId="3984848654" sldId="499"/>
        </pc:sldMkLst>
      </pc:sldChg>
      <pc:sldChg chg="addSp delSp modSp add mod">
        <pc:chgData name="Shreyas Rajashekhara" userId="a1791644-4fbb-48ca-8152-4b02204d1f0b" providerId="ADAL" clId="{BFD75B68-D78E-416C-9E43-4B28A2432299}" dt="2024-07-11T15:30:17.135" v="379" actId="1076"/>
        <pc:sldMkLst>
          <pc:docMk/>
          <pc:sldMk cId="984234355" sldId="500"/>
        </pc:sldMkLst>
      </pc:sldChg>
      <pc:sldChg chg="modSp add del mod">
        <pc:chgData name="Shreyas Rajashekhara" userId="a1791644-4fbb-48ca-8152-4b02204d1f0b" providerId="ADAL" clId="{BFD75B68-D78E-416C-9E43-4B28A2432299}" dt="2024-07-11T02:56:58.946" v="168" actId="47"/>
        <pc:sldMkLst>
          <pc:docMk/>
          <pc:sldMk cId="2994590822" sldId="500"/>
        </pc:sldMkLst>
      </pc:sldChg>
      <pc:sldChg chg="addSp delSp modSp new del mod">
        <pc:chgData name="Shreyas Rajashekhara" userId="a1791644-4fbb-48ca-8152-4b02204d1f0b" providerId="ADAL" clId="{BFD75B68-D78E-416C-9E43-4B28A2432299}" dt="2024-07-11T03:35:37.875" v="358" actId="47"/>
        <pc:sldMkLst>
          <pc:docMk/>
          <pc:sldMk cId="2599727489" sldId="501"/>
        </pc:sldMkLst>
      </pc:sldChg>
      <pc:sldChg chg="addSp delSp modSp add mod">
        <pc:chgData name="Shreyas Rajashekhara" userId="a1791644-4fbb-48ca-8152-4b02204d1f0b" providerId="ADAL" clId="{BFD75B68-D78E-416C-9E43-4B28A2432299}" dt="2024-07-11T19:54:07.378" v="1525" actId="1076"/>
        <pc:sldMkLst>
          <pc:docMk/>
          <pc:sldMk cId="394926518" sldId="502"/>
        </pc:sldMkLst>
      </pc:sldChg>
      <pc:sldChg chg="modSp add mod ord">
        <pc:chgData name="Shreyas Rajashekhara" userId="a1791644-4fbb-48ca-8152-4b02204d1f0b" providerId="ADAL" clId="{BFD75B68-D78E-416C-9E43-4B28A2432299}" dt="2024-07-11T13:44:05.799" v="374" actId="20577"/>
        <pc:sldMkLst>
          <pc:docMk/>
          <pc:sldMk cId="1377805734" sldId="503"/>
        </pc:sldMkLst>
      </pc:sldChg>
      <pc:sldChg chg="addSp delSp modSp add mod ord">
        <pc:chgData name="Shreyas Rajashekhara" userId="a1791644-4fbb-48ca-8152-4b02204d1f0b" providerId="ADAL" clId="{BFD75B68-D78E-416C-9E43-4B28A2432299}" dt="2024-07-11T19:23:35.677" v="1228" actId="1076"/>
        <pc:sldMkLst>
          <pc:docMk/>
          <pc:sldMk cId="2542937613" sldId="504"/>
        </pc:sldMkLst>
      </pc:sldChg>
      <pc:sldChg chg="addSp delSp modSp add mod ord">
        <pc:chgData name="Shreyas Rajashekhara" userId="a1791644-4fbb-48ca-8152-4b02204d1f0b" providerId="ADAL" clId="{BFD75B68-D78E-416C-9E43-4B28A2432299}" dt="2024-07-11T17:04:50.018" v="479"/>
        <pc:sldMkLst>
          <pc:docMk/>
          <pc:sldMk cId="116785718" sldId="505"/>
        </pc:sldMkLst>
      </pc:sldChg>
      <pc:sldChg chg="add ord">
        <pc:chgData name="Shreyas Rajashekhara" userId="a1791644-4fbb-48ca-8152-4b02204d1f0b" providerId="ADAL" clId="{BFD75B68-D78E-416C-9E43-4B28A2432299}" dt="2024-07-11T17:05:15.904" v="483"/>
        <pc:sldMkLst>
          <pc:docMk/>
          <pc:sldMk cId="2888391638" sldId="506"/>
        </pc:sldMkLst>
      </pc:sldChg>
      <pc:sldChg chg="addSp modSp add mod ord modAnim">
        <pc:chgData name="Shreyas Rajashekhara" userId="a1791644-4fbb-48ca-8152-4b02204d1f0b" providerId="ADAL" clId="{BFD75B68-D78E-416C-9E43-4B28A2432299}" dt="2024-07-11T17:29:20.723" v="572" actId="1076"/>
        <pc:sldMkLst>
          <pc:docMk/>
          <pc:sldMk cId="310533984" sldId="507"/>
        </pc:sldMkLst>
      </pc:sldChg>
      <pc:sldChg chg="addSp delSp modSp add mod ord delAnim modAnim">
        <pc:chgData name="Shreyas Rajashekhara" userId="a1791644-4fbb-48ca-8152-4b02204d1f0b" providerId="ADAL" clId="{BFD75B68-D78E-416C-9E43-4B28A2432299}" dt="2024-07-11T17:34:14.334" v="622" actId="1076"/>
        <pc:sldMkLst>
          <pc:docMk/>
          <pc:sldMk cId="2064933370" sldId="508"/>
        </pc:sldMkLst>
      </pc:sldChg>
      <pc:sldChg chg="addSp delSp modSp new mod">
        <pc:chgData name="Shreyas Rajashekhara" userId="a1791644-4fbb-48ca-8152-4b02204d1f0b" providerId="ADAL" clId="{BFD75B68-D78E-416C-9E43-4B28A2432299}" dt="2024-07-11T17:35:14.930" v="632"/>
        <pc:sldMkLst>
          <pc:docMk/>
          <pc:sldMk cId="1986361883" sldId="509"/>
        </pc:sldMkLst>
      </pc:sldChg>
      <pc:sldChg chg="addSp delSp modSp add mod modAnim">
        <pc:chgData name="Shreyas Rajashekhara" userId="a1791644-4fbb-48ca-8152-4b02204d1f0b" providerId="ADAL" clId="{BFD75B68-D78E-416C-9E43-4B28A2432299}" dt="2024-07-11T19:58:34.461" v="1531"/>
        <pc:sldMkLst>
          <pc:docMk/>
          <pc:sldMk cId="2121480293" sldId="510"/>
        </pc:sldMkLst>
      </pc:sldChg>
      <pc:sldChg chg="new del">
        <pc:chgData name="Shreyas Rajashekhara" userId="a1791644-4fbb-48ca-8152-4b02204d1f0b" providerId="ADAL" clId="{BFD75B68-D78E-416C-9E43-4B28A2432299}" dt="2024-07-11T17:36:55.660" v="635" actId="680"/>
        <pc:sldMkLst>
          <pc:docMk/>
          <pc:sldMk cId="4248720488" sldId="510"/>
        </pc:sldMkLst>
      </pc:sldChg>
      <pc:sldChg chg="addSp delSp modSp add mod">
        <pc:chgData name="Shreyas Rajashekhara" userId="a1791644-4fbb-48ca-8152-4b02204d1f0b" providerId="ADAL" clId="{BFD75B68-D78E-416C-9E43-4B28A2432299}" dt="2024-07-11T19:39:32.074" v="1405" actId="20577"/>
        <pc:sldMkLst>
          <pc:docMk/>
          <pc:sldMk cId="3630072823" sldId="511"/>
        </pc:sldMkLst>
      </pc:sldChg>
      <pc:sldChg chg="addSp delSp modSp add mod ord">
        <pc:chgData name="Shreyas Rajashekhara" userId="a1791644-4fbb-48ca-8152-4b02204d1f0b" providerId="ADAL" clId="{BFD75B68-D78E-416C-9E43-4B28A2432299}" dt="2024-07-11T17:51:51.871" v="704"/>
        <pc:sldMkLst>
          <pc:docMk/>
          <pc:sldMk cId="2980587979" sldId="512"/>
        </pc:sldMkLst>
      </pc:sldChg>
      <pc:sldChg chg="addSp delSp modSp add mod ord">
        <pc:chgData name="Shreyas Rajashekhara" userId="a1791644-4fbb-48ca-8152-4b02204d1f0b" providerId="ADAL" clId="{BFD75B68-D78E-416C-9E43-4B28A2432299}" dt="2024-07-11T17:58:11.767" v="742" actId="207"/>
        <pc:sldMkLst>
          <pc:docMk/>
          <pc:sldMk cId="3647387381" sldId="513"/>
        </pc:sldMkLst>
      </pc:sldChg>
      <pc:sldChg chg="addSp modSp add mod ord">
        <pc:chgData name="Shreyas Rajashekhara" userId="a1791644-4fbb-48ca-8152-4b02204d1f0b" providerId="ADAL" clId="{BFD75B68-D78E-416C-9E43-4B28A2432299}" dt="2024-07-11T18:05:23.056" v="768"/>
        <pc:sldMkLst>
          <pc:docMk/>
          <pc:sldMk cId="1614845383" sldId="514"/>
        </pc:sldMkLst>
      </pc:sldChg>
      <pc:sldChg chg="addSp delSp modSp add mod ord">
        <pc:chgData name="Shreyas Rajashekhara" userId="a1791644-4fbb-48ca-8152-4b02204d1f0b" providerId="ADAL" clId="{BFD75B68-D78E-416C-9E43-4B28A2432299}" dt="2024-07-11T18:03:57.939" v="763" actId="14100"/>
        <pc:sldMkLst>
          <pc:docMk/>
          <pc:sldMk cId="3448069504" sldId="515"/>
        </pc:sldMkLst>
      </pc:sldChg>
      <pc:sldChg chg="add del">
        <pc:chgData name="Shreyas Rajashekhara" userId="a1791644-4fbb-48ca-8152-4b02204d1f0b" providerId="ADAL" clId="{BFD75B68-D78E-416C-9E43-4B28A2432299}" dt="2024-07-11T18:50:51.879" v="1056" actId="47"/>
        <pc:sldMkLst>
          <pc:docMk/>
          <pc:sldMk cId="3040717866" sldId="516"/>
        </pc:sldMkLst>
      </pc:sldChg>
      <pc:sldChg chg="addSp delSp modSp add mod ord">
        <pc:chgData name="Shreyas Rajashekhara" userId="a1791644-4fbb-48ca-8152-4b02204d1f0b" providerId="ADAL" clId="{BFD75B68-D78E-416C-9E43-4B28A2432299}" dt="2024-07-11T19:44:50.796" v="1468" actId="14100"/>
        <pc:sldMkLst>
          <pc:docMk/>
          <pc:sldMk cId="2054707850" sldId="517"/>
        </pc:sldMkLst>
      </pc:sldChg>
      <pc:sldChg chg="addSp delSp modSp add mod modAnim">
        <pc:chgData name="Shreyas Rajashekhara" userId="a1791644-4fbb-48ca-8152-4b02204d1f0b" providerId="ADAL" clId="{BFD75B68-D78E-416C-9E43-4B28A2432299}" dt="2024-07-11T19:44:58.686" v="1473" actId="20577"/>
        <pc:sldMkLst>
          <pc:docMk/>
          <pc:sldMk cId="3990136848" sldId="518"/>
        </pc:sldMkLst>
      </pc:sldChg>
      <pc:sldChg chg="addSp modSp add mod ord">
        <pc:chgData name="Shreyas Rajashekhara" userId="a1791644-4fbb-48ca-8152-4b02204d1f0b" providerId="ADAL" clId="{BFD75B68-D78E-416C-9E43-4B28A2432299}" dt="2024-07-11T19:54:21.155" v="1527" actId="1076"/>
        <pc:sldMkLst>
          <pc:docMk/>
          <pc:sldMk cId="1387144346" sldId="519"/>
        </pc:sldMkLst>
      </pc:sldChg>
      <pc:sldChg chg="modSp add del mod ord">
        <pc:chgData name="Shreyas Rajashekhara" userId="a1791644-4fbb-48ca-8152-4b02204d1f0b" providerId="ADAL" clId="{BFD75B68-D78E-416C-9E43-4B28A2432299}" dt="2024-07-11T19:30:49.535" v="1384" actId="47"/>
        <pc:sldMkLst>
          <pc:docMk/>
          <pc:sldMk cId="3410265501" sldId="520"/>
        </pc:sldMkLst>
      </pc:sldChg>
      <pc:sldChg chg="addSp modSp add mod">
        <pc:chgData name="Shreyas Rajashekhara" userId="a1791644-4fbb-48ca-8152-4b02204d1f0b" providerId="ADAL" clId="{BFD75B68-D78E-416C-9E43-4B28A2432299}" dt="2024-07-11T19:47:46.963" v="1504" actId="20577"/>
        <pc:sldMkLst>
          <pc:docMk/>
          <pc:sldMk cId="1251348275" sldId="521"/>
        </pc:sldMkLst>
      </pc:sldChg>
      <pc:sldChg chg="add del">
        <pc:chgData name="Shreyas Rajashekhara" userId="a1791644-4fbb-48ca-8152-4b02204d1f0b" providerId="ADAL" clId="{BFD75B68-D78E-416C-9E43-4B28A2432299}" dt="2024-07-11T19:25:15.296" v="1234" actId="2890"/>
        <pc:sldMkLst>
          <pc:docMk/>
          <pc:sldMk cId="2602686032" sldId="521"/>
        </pc:sldMkLst>
      </pc:sldChg>
      <pc:sldChg chg="modSp add mod">
        <pc:chgData name="Shreyas Rajashekhara" userId="a1791644-4fbb-48ca-8152-4b02204d1f0b" providerId="ADAL" clId="{BFD75B68-D78E-416C-9E43-4B28A2432299}" dt="2024-07-11T19:31:17.787" v="1388" actId="20577"/>
        <pc:sldMkLst>
          <pc:docMk/>
          <pc:sldMk cId="3931040253" sldId="522"/>
        </pc:sldMkLst>
      </pc:sldChg>
      <pc:sldMasterChg chg="addSp delSp modSp mod">
        <pc:chgData name="Shreyas Rajashekhara" userId="a1791644-4fbb-48ca-8152-4b02204d1f0b" providerId="ADAL" clId="{BFD75B68-D78E-416C-9E43-4B28A2432299}" dt="2024-07-11T03:00:23.630" v="211"/>
        <pc:sldMasterMkLst>
          <pc:docMk/>
          <pc:sldMasterMk cId="3731232786" sldId="2147483648"/>
        </pc:sldMasterMkLst>
      </pc:sldMasterChg>
      <pc:sldMasterChg chg="add addSldLayout">
        <pc:chgData name="Shreyas Rajashekhara" userId="a1791644-4fbb-48ca-8152-4b02204d1f0b" providerId="ADAL" clId="{BFD75B68-D78E-416C-9E43-4B28A2432299}" dt="2024-07-11T16:54:51.583" v="440" actId="27028"/>
        <pc:sldMasterMkLst>
          <pc:docMk/>
          <pc:sldMasterMk cId="3731232786" sldId="2147483660"/>
        </pc:sldMasterMkLst>
        <pc:sldLayoutChg chg="add">
          <pc:chgData name="Shreyas Rajashekhara" userId="a1791644-4fbb-48ca-8152-4b02204d1f0b" providerId="ADAL" clId="{BFD75B68-D78E-416C-9E43-4B28A2432299}" dt="2024-07-11T16:54:51.583" v="440" actId="27028"/>
          <pc:sldLayoutMkLst>
            <pc:docMk/>
            <pc:sldMasterMk cId="3731232786" sldId="2147483660"/>
            <pc:sldLayoutMk cId="2307706320" sldId="2147483661"/>
          </pc:sldLayoutMkLst>
        </pc:sldLayoutChg>
      </pc:sldMasterChg>
      <pc:sldMasterChg chg="add addSldLayout">
        <pc:chgData name="Shreyas Rajashekhara" userId="a1791644-4fbb-48ca-8152-4b02204d1f0b" providerId="ADAL" clId="{BFD75B68-D78E-416C-9E43-4B28A2432299}" dt="2024-07-11T02:33:53.947" v="27" actId="27028"/>
        <pc:sldMasterMkLst>
          <pc:docMk/>
          <pc:sldMasterMk cId="3731232786" sldId="2147483672"/>
        </pc:sldMasterMkLst>
        <pc:sldLayoutChg chg="add">
          <pc:chgData name="Shreyas Rajashekhara" userId="a1791644-4fbb-48ca-8152-4b02204d1f0b" providerId="ADAL" clId="{BFD75B68-D78E-416C-9E43-4B28A2432299}" dt="2024-07-11T02:33:53.947" v="27" actId="27028"/>
          <pc:sldLayoutMkLst>
            <pc:docMk/>
            <pc:sldMasterMk cId="3731232786" sldId="2147483672"/>
            <pc:sldLayoutMk cId="2307706320" sldId="2147483673"/>
          </pc:sldLayoutMkLst>
        </pc:sldLayoutChg>
      </pc:sldMasterChg>
      <pc:sldMasterChg chg="add addSldLayout">
        <pc:chgData name="Shreyas Rajashekhara" userId="a1791644-4fbb-48ca-8152-4b02204d1f0b" providerId="ADAL" clId="{BFD75B68-D78E-416C-9E43-4B28A2432299}" dt="2024-07-11T03:32:55.613" v="335" actId="27028"/>
        <pc:sldMasterMkLst>
          <pc:docMk/>
          <pc:sldMasterMk cId="3731232786" sldId="2147483674"/>
        </pc:sldMasterMkLst>
        <pc:sldLayoutChg chg="add">
          <pc:chgData name="Shreyas Rajashekhara" userId="a1791644-4fbb-48ca-8152-4b02204d1f0b" providerId="ADAL" clId="{BFD75B68-D78E-416C-9E43-4B28A2432299}" dt="2024-07-11T03:32:55.613" v="335" actId="27028"/>
          <pc:sldLayoutMkLst>
            <pc:docMk/>
            <pc:sldMasterMk cId="3731232786" sldId="2147483674"/>
            <pc:sldLayoutMk cId="2307706320" sldId="2147483675"/>
          </pc:sldLayoutMkLst>
        </pc:sldLayoutChg>
      </pc:sldMasterChg>
      <pc:sldMasterChg chg="addSp delSp modSp mod replId modSldLayout">
        <pc:chgData name="Shreyas Rajashekhara" userId="a1791644-4fbb-48ca-8152-4b02204d1f0b" providerId="ADAL" clId="{BFD75B68-D78E-416C-9E43-4B28A2432299}" dt="2024-07-11T16:54:51.583" v="440" actId="27028"/>
        <pc:sldMasterMkLst>
          <pc:docMk/>
          <pc:sldMasterMk cId="372370699" sldId="2147483676"/>
        </pc:sldMasterMkLst>
        <pc:sldLayoutChg chg="addSp modSp">
          <pc:chgData name="Shreyas Rajashekhara" userId="a1791644-4fbb-48ca-8152-4b02204d1f0b" providerId="ADAL" clId="{BFD75B68-D78E-416C-9E43-4B28A2432299}" dt="2024-07-11T03:00:00.830" v="205"/>
          <pc:sldLayoutMkLst>
            <pc:docMk/>
            <pc:sldMasterMk cId="372370699" sldId="2147483676"/>
            <pc:sldLayoutMk cId="3090608763" sldId="2147483662"/>
          </pc:sldLayoutMkLst>
        </pc:sldLayoutChg>
        <pc:sldLayoutChg chg="addSp modSp replId">
          <pc:chgData name="Shreyas Rajashekhara" userId="a1791644-4fbb-48ca-8152-4b02204d1f0b" providerId="ADAL" clId="{BFD75B68-D78E-416C-9E43-4B28A2432299}" dt="2024-07-11T16:54:51.583" v="440" actId="27028"/>
          <pc:sldLayoutMkLst>
            <pc:docMk/>
            <pc:sldMasterMk cId="372370699" sldId="2147483676"/>
            <pc:sldLayoutMk cId="2271444909" sldId="2147483677"/>
          </pc:sldLayoutMkLst>
        </pc:sldLayoutChg>
      </pc:sldMasterChg>
    </pc:docChg>
  </pc:docChgLst>
  <pc:docChgLst>
    <pc:chgData name="Shreyas Rajashekhara" userId="a1791644-4fbb-48ca-8152-4b02204d1f0b" providerId="ADAL" clId="{A480364B-1D2B-4C7A-9489-312111561149}"/>
    <pc:docChg chg="addSld modSld sldOrd">
      <pc:chgData name="Shreyas Rajashekhara" userId="a1791644-4fbb-48ca-8152-4b02204d1f0b" providerId="ADAL" clId="{A480364B-1D2B-4C7A-9489-312111561149}" dt="2025-06-09T22:21:52.346" v="26" actId="20577"/>
      <pc:docMkLst>
        <pc:docMk/>
      </pc:docMkLst>
      <pc:sldChg chg="modSp mod">
        <pc:chgData name="Shreyas Rajashekhara" userId="a1791644-4fbb-48ca-8152-4b02204d1f0b" providerId="ADAL" clId="{A480364B-1D2B-4C7A-9489-312111561149}" dt="2025-06-09T22:21:52.346" v="26" actId="20577"/>
        <pc:sldMkLst>
          <pc:docMk/>
          <pc:sldMk cId="444174453" sldId="489"/>
        </pc:sldMkLst>
        <pc:spChg chg="mod">
          <ac:chgData name="Shreyas Rajashekhara" userId="a1791644-4fbb-48ca-8152-4b02204d1f0b" providerId="ADAL" clId="{A480364B-1D2B-4C7A-9489-312111561149}" dt="2025-06-09T22:21:52.346" v="26" actId="20577"/>
          <ac:spMkLst>
            <pc:docMk/>
            <pc:sldMk cId="444174453" sldId="489"/>
            <ac:spMk id="9" creationId="{EBF7817E-B6DB-3369-1374-FE9A7DEE82ED}"/>
          </ac:spMkLst>
        </pc:spChg>
      </pc:sldChg>
      <pc:sldChg chg="modSp mod">
        <pc:chgData name="Shreyas Rajashekhara" userId="a1791644-4fbb-48ca-8152-4b02204d1f0b" providerId="ADAL" clId="{A480364B-1D2B-4C7A-9489-312111561149}" dt="2025-06-09T21:54:54.992" v="2"/>
        <pc:sldMkLst>
          <pc:docMk/>
          <pc:sldMk cId="4276231203" sldId="491"/>
        </pc:sldMkLst>
        <pc:spChg chg="mod">
          <ac:chgData name="Shreyas Rajashekhara" userId="a1791644-4fbb-48ca-8152-4b02204d1f0b" providerId="ADAL" clId="{A480364B-1D2B-4C7A-9489-312111561149}" dt="2025-06-09T21:54:54.992" v="2"/>
          <ac:spMkLst>
            <pc:docMk/>
            <pc:sldMk cId="4276231203" sldId="491"/>
            <ac:spMk id="9" creationId="{B4C034D4-A940-57B2-C00F-6B2BD54350FC}"/>
          </ac:spMkLst>
        </pc:spChg>
      </pc:sldChg>
      <pc:sldChg chg="modSp mod">
        <pc:chgData name="Shreyas Rajashekhara" userId="a1791644-4fbb-48ca-8152-4b02204d1f0b" providerId="ADAL" clId="{A480364B-1D2B-4C7A-9489-312111561149}" dt="2025-06-09T22:20:19.542" v="23" actId="1076"/>
        <pc:sldMkLst>
          <pc:docMk/>
          <pc:sldMk cId="1387144346" sldId="519"/>
        </pc:sldMkLst>
      </pc:sldChg>
      <pc:sldChg chg="modSp mod">
        <pc:chgData name="Shreyas Rajashekhara" userId="a1791644-4fbb-48ca-8152-4b02204d1f0b" providerId="ADAL" clId="{A480364B-1D2B-4C7A-9489-312111561149}" dt="2025-06-09T21:55:47.210" v="3" actId="114"/>
        <pc:sldMkLst>
          <pc:docMk/>
          <pc:sldMk cId="106446114" sldId="526"/>
        </pc:sldMkLst>
      </pc:sldChg>
      <pc:sldChg chg="modSp mod">
        <pc:chgData name="Shreyas Rajashekhara" userId="a1791644-4fbb-48ca-8152-4b02204d1f0b" providerId="ADAL" clId="{A480364B-1D2B-4C7A-9489-312111561149}" dt="2025-06-09T21:56:00.793" v="6" actId="404"/>
        <pc:sldMkLst>
          <pc:docMk/>
          <pc:sldMk cId="3224723857" sldId="528"/>
        </pc:sldMkLst>
      </pc:sldChg>
      <pc:sldChg chg="addSp modSp mod">
        <pc:chgData name="Shreyas Rajashekhara" userId="a1791644-4fbb-48ca-8152-4b02204d1f0b" providerId="ADAL" clId="{A480364B-1D2B-4C7A-9489-312111561149}" dt="2025-06-09T21:56:50.413" v="11" actId="14100"/>
        <pc:sldMkLst>
          <pc:docMk/>
          <pc:sldMk cId="1880028009" sldId="543"/>
        </pc:sldMkLst>
      </pc:sldChg>
      <pc:sldChg chg="modSp add mod ord">
        <pc:chgData name="Shreyas Rajashekhara" userId="a1791644-4fbb-48ca-8152-4b02204d1f0b" providerId="ADAL" clId="{A480364B-1D2B-4C7A-9489-312111561149}" dt="2025-06-09T22:19:47.637" v="20" actId="1076"/>
        <pc:sldMkLst>
          <pc:docMk/>
          <pc:sldMk cId="3320763624" sldId="549"/>
        </pc:sldMkLst>
        <pc:spChg chg="mod">
          <ac:chgData name="Shreyas Rajashekhara" userId="a1791644-4fbb-48ca-8152-4b02204d1f0b" providerId="ADAL" clId="{A480364B-1D2B-4C7A-9489-312111561149}" dt="2025-06-09T22:18:51.308" v="17"/>
          <ac:spMkLst>
            <pc:docMk/>
            <pc:sldMk cId="3320763624" sldId="549"/>
            <ac:spMk id="22" creationId="{F2C6BF26-C017-0867-56B9-F9494D4E1BCD}"/>
          </ac:spMkLst>
        </pc:spChg>
        <pc:picChg chg="mod">
          <ac:chgData name="Shreyas Rajashekhara" userId="a1791644-4fbb-48ca-8152-4b02204d1f0b" providerId="ADAL" clId="{A480364B-1D2B-4C7A-9489-312111561149}" dt="2025-06-09T22:19:47.637" v="20" actId="1076"/>
          <ac:picMkLst>
            <pc:docMk/>
            <pc:sldMk cId="3320763624" sldId="549"/>
            <ac:picMk id="27" creationId="{2FA52651-64B1-2606-DBF5-36393AE2B4B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9ACE62-5896-45A0-B073-BE38799C302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14648F4-96A0-490B-94A7-E019E8DE89F7}">
      <dgm:prSet phldrT="[Text]" custT="1"/>
      <dgm:spPr>
        <a:ln>
          <a:solidFill>
            <a:schemeClr val="tx1"/>
          </a:solidFill>
        </a:ln>
      </dgm:spPr>
      <dgm:t>
        <a:bodyPr/>
        <a:lstStyle/>
        <a:p>
          <a:r>
            <a:rPr lang="en-US" sz="2400" b="1" dirty="0">
              <a:effectLst>
                <a:outerShdw blurRad="38100" dist="38100" dir="2700000" algn="tl">
                  <a:srgbClr val="000000">
                    <a:alpha val="43137"/>
                  </a:srgbClr>
                </a:outerShdw>
              </a:effectLst>
            </a:rPr>
            <a:t>Four-year Intervals (MOL)</a:t>
          </a:r>
        </a:p>
      </dgm:t>
    </dgm:pt>
    <dgm:pt modelId="{452A3BE9-3444-4887-A54C-490427508723}" type="parTrans" cxnId="{7C6C3952-09D5-4888-AFE8-D60742B531F9}">
      <dgm:prSet/>
      <dgm:spPr/>
      <dgm:t>
        <a:bodyPr/>
        <a:lstStyle/>
        <a:p>
          <a:endParaRPr lang="en-US" sz="1600"/>
        </a:p>
      </dgm:t>
    </dgm:pt>
    <dgm:pt modelId="{6A0B6961-5C57-4882-86C3-E9E27AD8B533}" type="sibTrans" cxnId="{7C6C3952-09D5-4888-AFE8-D60742B531F9}">
      <dgm:prSet/>
      <dgm:spPr/>
      <dgm:t>
        <a:bodyPr/>
        <a:lstStyle/>
        <a:p>
          <a:endParaRPr lang="en-US" sz="1600"/>
        </a:p>
      </dgm:t>
    </dgm:pt>
    <dgm:pt modelId="{8DED8974-4931-42DF-92FF-C3187EFE2F96}" type="asst">
      <dgm:prSet phldrT="[Text]" custT="1"/>
      <dgm:spPr>
        <a:ln>
          <a:solidFill>
            <a:schemeClr val="tx1"/>
          </a:solidFill>
        </a:ln>
      </dgm:spPr>
      <dgm:t>
        <a:bodyPr/>
        <a:lstStyle/>
        <a:p>
          <a:r>
            <a:rPr lang="en-US" sz="2400" b="1" dirty="0">
              <a:effectLst>
                <a:outerShdw blurRad="38100" dist="38100" dir="2700000" algn="tl">
                  <a:srgbClr val="000000">
                    <a:alpha val="43137"/>
                  </a:srgbClr>
                </a:outerShdw>
              </a:effectLst>
            </a:rPr>
            <a:t>Continue to Exist and Operate</a:t>
          </a:r>
        </a:p>
      </dgm:t>
    </dgm:pt>
    <dgm:pt modelId="{53E61A31-EFD2-43AC-AB12-F2696D35B469}" type="parTrans" cxnId="{ABE420CD-EADA-4AB5-945D-0CBE42AF95D4}">
      <dgm:prSet custT="1"/>
      <dgm:spPr>
        <a:ln w="28575"/>
      </dgm:spPr>
      <dgm:t>
        <a:bodyPr/>
        <a:lstStyle/>
        <a:p>
          <a:endParaRPr lang="en-US" sz="700"/>
        </a:p>
      </dgm:t>
    </dgm:pt>
    <dgm:pt modelId="{BDAE3EB0-9CA3-45B1-B723-FF4F642D8DBD}" type="sibTrans" cxnId="{ABE420CD-EADA-4AB5-945D-0CBE42AF95D4}">
      <dgm:prSet/>
      <dgm:spPr/>
      <dgm:t>
        <a:bodyPr/>
        <a:lstStyle/>
        <a:p>
          <a:endParaRPr lang="en-US" sz="1600"/>
        </a:p>
      </dgm:t>
    </dgm:pt>
    <dgm:pt modelId="{A1646315-75F0-43BA-BC11-25C74C137E5E}">
      <dgm:prSet phldrT="[Text]" custT="1"/>
      <dgm:spPr>
        <a:ln>
          <a:solidFill>
            <a:schemeClr val="tx1"/>
          </a:solidFill>
        </a:ln>
      </dgm:spPr>
      <dgm:t>
        <a:bodyPr/>
        <a:lstStyle/>
        <a:p>
          <a:r>
            <a:rPr lang="en-US" sz="2400" b="1" dirty="0">
              <a:effectLst>
                <a:outerShdw blurRad="38100" dist="38100" dir="2700000" algn="tl">
                  <a:srgbClr val="000000">
                    <a:alpha val="43137"/>
                  </a:srgbClr>
                </a:outerShdw>
              </a:effectLst>
            </a:rPr>
            <a:t>Opportunity to Insert Mandates requiring Agency or Industry Action</a:t>
          </a:r>
        </a:p>
      </dgm:t>
    </dgm:pt>
    <dgm:pt modelId="{0F3FD6A0-6180-4724-BB10-5139E84027FC}" type="parTrans" cxnId="{F10E2C44-DAE8-4710-9412-ACF93E9E98FC}">
      <dgm:prSet custT="1"/>
      <dgm:spPr>
        <a:ln w="28575"/>
      </dgm:spPr>
      <dgm:t>
        <a:bodyPr/>
        <a:lstStyle/>
        <a:p>
          <a:endParaRPr lang="en-US" sz="400"/>
        </a:p>
      </dgm:t>
    </dgm:pt>
    <dgm:pt modelId="{11476888-26DE-4E6A-8E30-142354D5FF2E}" type="sibTrans" cxnId="{F10E2C44-DAE8-4710-9412-ACF93E9E98FC}">
      <dgm:prSet/>
      <dgm:spPr/>
      <dgm:t>
        <a:bodyPr/>
        <a:lstStyle/>
        <a:p>
          <a:endParaRPr lang="en-US" sz="1600"/>
        </a:p>
      </dgm:t>
    </dgm:pt>
    <dgm:pt modelId="{DDA3581D-854E-45F3-B77E-0AB64D4ACE36}">
      <dgm:prSet phldrT="[Text]" custT="1"/>
      <dgm:spPr>
        <a:ln>
          <a:solidFill>
            <a:schemeClr val="tx1"/>
          </a:solidFill>
        </a:ln>
      </dgm:spPr>
      <dgm:t>
        <a:bodyPr/>
        <a:lstStyle/>
        <a:p>
          <a:r>
            <a:rPr lang="en-US" sz="2400" b="1" dirty="0">
              <a:effectLst>
                <a:outerShdw blurRad="38100" dist="38100" dir="2700000" algn="tl">
                  <a:srgbClr val="000000">
                    <a:alpha val="43137"/>
                  </a:srgbClr>
                </a:outerShdw>
              </a:effectLst>
            </a:rPr>
            <a:t>Funding</a:t>
          </a:r>
        </a:p>
      </dgm:t>
    </dgm:pt>
    <dgm:pt modelId="{374FB1A4-4427-47B3-8738-7E8BCB75BF72}" type="parTrans" cxnId="{7223CE80-1B96-4056-BCCE-3F712F78ABDB}">
      <dgm:prSet custT="1"/>
      <dgm:spPr>
        <a:ln w="28575"/>
      </dgm:spPr>
      <dgm:t>
        <a:bodyPr/>
        <a:lstStyle/>
        <a:p>
          <a:endParaRPr lang="en-US" sz="700"/>
        </a:p>
      </dgm:t>
    </dgm:pt>
    <dgm:pt modelId="{5CD2883E-4B63-4100-AEC8-33B9CDB34783}" type="sibTrans" cxnId="{7223CE80-1B96-4056-BCCE-3F712F78ABDB}">
      <dgm:prSet/>
      <dgm:spPr/>
      <dgm:t>
        <a:bodyPr/>
        <a:lstStyle/>
        <a:p>
          <a:endParaRPr lang="en-US" sz="1600"/>
        </a:p>
      </dgm:t>
    </dgm:pt>
    <dgm:pt modelId="{F1EA6E8A-3269-4E55-8C7C-BF4E512D0D54}">
      <dgm:prSet phldrT="[Text]" custT="1"/>
      <dgm:spPr>
        <a:ln>
          <a:solidFill>
            <a:schemeClr val="tx1"/>
          </a:solidFill>
        </a:ln>
      </dgm:spPr>
      <dgm:t>
        <a:bodyPr/>
        <a:lstStyle/>
        <a:p>
          <a:r>
            <a:rPr lang="en-US" sz="2400" b="1" dirty="0">
              <a:effectLst>
                <a:outerShdw blurRad="38100" dist="38100" dir="2700000" algn="tl">
                  <a:srgbClr val="000000">
                    <a:alpha val="43137"/>
                  </a:srgbClr>
                </a:outerShdw>
              </a:effectLst>
            </a:rPr>
            <a:t>Separate Reauthorization </a:t>
          </a:r>
        </a:p>
        <a:p>
          <a:r>
            <a:rPr lang="en-US" sz="2400" b="1" dirty="0">
              <a:effectLst>
                <a:outerShdw blurRad="38100" dist="38100" dir="2700000" algn="tl">
                  <a:srgbClr val="000000">
                    <a:alpha val="43137"/>
                  </a:srgbClr>
                </a:outerShdw>
              </a:effectLst>
            </a:rPr>
            <a:t>for two (2) Offices</a:t>
          </a:r>
        </a:p>
      </dgm:t>
    </dgm:pt>
    <dgm:pt modelId="{68D5028B-2DC4-4EFF-BD62-33E920A2C29C}" type="parTrans" cxnId="{BD020B86-A526-4B41-AE2D-D102A51A3286}">
      <dgm:prSet/>
      <dgm:spPr/>
      <dgm:t>
        <a:bodyPr/>
        <a:lstStyle/>
        <a:p>
          <a:endParaRPr lang="en-US" sz="1600"/>
        </a:p>
      </dgm:t>
    </dgm:pt>
    <dgm:pt modelId="{073CFA79-D2B2-409F-A6BD-8977B1FB1D3A}" type="sibTrans" cxnId="{BD020B86-A526-4B41-AE2D-D102A51A3286}">
      <dgm:prSet/>
      <dgm:spPr/>
      <dgm:t>
        <a:bodyPr/>
        <a:lstStyle/>
        <a:p>
          <a:endParaRPr lang="en-US" sz="1600"/>
        </a:p>
      </dgm:t>
    </dgm:pt>
    <dgm:pt modelId="{648C6523-61E3-48B8-A551-B2D348C1519C}" type="pres">
      <dgm:prSet presAssocID="{399ACE62-5896-45A0-B073-BE38799C3028}" presName="diagram" presStyleCnt="0">
        <dgm:presLayoutVars>
          <dgm:chPref val="1"/>
          <dgm:dir/>
          <dgm:animOne val="branch"/>
          <dgm:animLvl val="lvl"/>
          <dgm:resizeHandles val="exact"/>
        </dgm:presLayoutVars>
      </dgm:prSet>
      <dgm:spPr/>
    </dgm:pt>
    <dgm:pt modelId="{470E2AD0-83F3-4549-934D-5547BD0DDC92}" type="pres">
      <dgm:prSet presAssocID="{F1EA6E8A-3269-4E55-8C7C-BF4E512D0D54}" presName="root1" presStyleCnt="0"/>
      <dgm:spPr/>
    </dgm:pt>
    <dgm:pt modelId="{344E9328-0198-42C7-A84E-EA75C000AC71}" type="pres">
      <dgm:prSet presAssocID="{F1EA6E8A-3269-4E55-8C7C-BF4E512D0D54}" presName="LevelOneTextNode" presStyleLbl="node0" presStyleIdx="0" presStyleCnt="2" custScaleX="123062" custScaleY="71890">
        <dgm:presLayoutVars>
          <dgm:chPref val="3"/>
        </dgm:presLayoutVars>
      </dgm:prSet>
      <dgm:spPr/>
    </dgm:pt>
    <dgm:pt modelId="{D55E46F2-8953-42D4-B1D8-C89210442C75}" type="pres">
      <dgm:prSet presAssocID="{F1EA6E8A-3269-4E55-8C7C-BF4E512D0D54}" presName="level2hierChild" presStyleCnt="0"/>
      <dgm:spPr/>
    </dgm:pt>
    <dgm:pt modelId="{753B7916-40F2-4E35-9349-E951BDAC611D}" type="pres">
      <dgm:prSet presAssocID="{114648F4-96A0-490B-94A7-E019E8DE89F7}" presName="root1" presStyleCnt="0"/>
      <dgm:spPr/>
    </dgm:pt>
    <dgm:pt modelId="{CCDA5997-E634-41A2-A63A-7CF4CFC4BF23}" type="pres">
      <dgm:prSet presAssocID="{114648F4-96A0-490B-94A7-E019E8DE89F7}" presName="LevelOneTextNode" presStyleLbl="node0" presStyleIdx="1" presStyleCnt="2" custScaleX="123062" custScaleY="71890">
        <dgm:presLayoutVars>
          <dgm:chPref val="3"/>
        </dgm:presLayoutVars>
      </dgm:prSet>
      <dgm:spPr/>
    </dgm:pt>
    <dgm:pt modelId="{35BA817E-D21D-4DC0-A3A2-0781A03536AF}" type="pres">
      <dgm:prSet presAssocID="{114648F4-96A0-490B-94A7-E019E8DE89F7}" presName="level2hierChild" presStyleCnt="0"/>
      <dgm:spPr/>
    </dgm:pt>
    <dgm:pt modelId="{BC917349-A212-4CA8-8761-73ACD0374F06}" type="pres">
      <dgm:prSet presAssocID="{53E61A31-EFD2-43AC-AB12-F2696D35B469}" presName="conn2-1" presStyleLbl="parChTrans1D2" presStyleIdx="0" presStyleCnt="3"/>
      <dgm:spPr/>
    </dgm:pt>
    <dgm:pt modelId="{8E631265-5BBB-4E16-940E-962A8933C1DF}" type="pres">
      <dgm:prSet presAssocID="{53E61A31-EFD2-43AC-AB12-F2696D35B469}" presName="connTx" presStyleLbl="parChTrans1D2" presStyleIdx="0" presStyleCnt="3"/>
      <dgm:spPr/>
    </dgm:pt>
    <dgm:pt modelId="{7060965F-1FC2-4C77-A652-FF3114534CF9}" type="pres">
      <dgm:prSet presAssocID="{8DED8974-4931-42DF-92FF-C3187EFE2F96}" presName="root2" presStyleCnt="0"/>
      <dgm:spPr/>
    </dgm:pt>
    <dgm:pt modelId="{B54F3122-C07E-4F7C-84FC-53EBCDF94912}" type="pres">
      <dgm:prSet presAssocID="{8DED8974-4931-42DF-92FF-C3187EFE2F96}" presName="LevelTwoTextNode" presStyleLbl="asst1" presStyleIdx="0" presStyleCnt="1" custScaleX="172332" custScaleY="81323">
        <dgm:presLayoutVars>
          <dgm:chPref val="3"/>
        </dgm:presLayoutVars>
      </dgm:prSet>
      <dgm:spPr/>
    </dgm:pt>
    <dgm:pt modelId="{31E3CE5D-53F3-460C-BBB5-C2BDF8F6FAD9}" type="pres">
      <dgm:prSet presAssocID="{8DED8974-4931-42DF-92FF-C3187EFE2F96}" presName="level3hierChild" presStyleCnt="0"/>
      <dgm:spPr/>
    </dgm:pt>
    <dgm:pt modelId="{31A192A9-B29E-4FC0-BA88-14E96902704B}" type="pres">
      <dgm:prSet presAssocID="{0F3FD6A0-6180-4724-BB10-5139E84027FC}" presName="conn2-1" presStyleLbl="parChTrans1D2" presStyleIdx="1" presStyleCnt="3"/>
      <dgm:spPr/>
    </dgm:pt>
    <dgm:pt modelId="{33FBE8F1-47FC-42C7-9D8E-1C275C9F41DA}" type="pres">
      <dgm:prSet presAssocID="{0F3FD6A0-6180-4724-BB10-5139E84027FC}" presName="connTx" presStyleLbl="parChTrans1D2" presStyleIdx="1" presStyleCnt="3"/>
      <dgm:spPr/>
    </dgm:pt>
    <dgm:pt modelId="{4B71C01D-EABA-4B5D-8811-49165D2DC072}" type="pres">
      <dgm:prSet presAssocID="{A1646315-75F0-43BA-BC11-25C74C137E5E}" presName="root2" presStyleCnt="0"/>
      <dgm:spPr/>
    </dgm:pt>
    <dgm:pt modelId="{02A5A487-2D96-424A-A479-EF082C4C08F9}" type="pres">
      <dgm:prSet presAssocID="{A1646315-75F0-43BA-BC11-25C74C137E5E}" presName="LevelTwoTextNode" presStyleLbl="node2" presStyleIdx="0" presStyleCnt="2" custScaleX="172332" custScaleY="81323">
        <dgm:presLayoutVars>
          <dgm:chPref val="3"/>
        </dgm:presLayoutVars>
      </dgm:prSet>
      <dgm:spPr/>
    </dgm:pt>
    <dgm:pt modelId="{C817BEB3-7ACE-48B0-86E3-AC4D3A058D6D}" type="pres">
      <dgm:prSet presAssocID="{A1646315-75F0-43BA-BC11-25C74C137E5E}" presName="level3hierChild" presStyleCnt="0"/>
      <dgm:spPr/>
    </dgm:pt>
    <dgm:pt modelId="{E720DBDC-EE94-4DC9-8B7A-B02513BAC63D}" type="pres">
      <dgm:prSet presAssocID="{374FB1A4-4427-47B3-8738-7E8BCB75BF72}" presName="conn2-1" presStyleLbl="parChTrans1D2" presStyleIdx="2" presStyleCnt="3"/>
      <dgm:spPr/>
    </dgm:pt>
    <dgm:pt modelId="{E6BF687C-9F29-4417-99BE-4FEBFDE27BEE}" type="pres">
      <dgm:prSet presAssocID="{374FB1A4-4427-47B3-8738-7E8BCB75BF72}" presName="connTx" presStyleLbl="parChTrans1D2" presStyleIdx="2" presStyleCnt="3"/>
      <dgm:spPr/>
    </dgm:pt>
    <dgm:pt modelId="{752AEF4E-9273-4CC8-BD44-868B918098A2}" type="pres">
      <dgm:prSet presAssocID="{DDA3581D-854E-45F3-B77E-0AB64D4ACE36}" presName="root2" presStyleCnt="0"/>
      <dgm:spPr/>
    </dgm:pt>
    <dgm:pt modelId="{EFDE9A62-4285-4B92-9A5A-1336D38A421F}" type="pres">
      <dgm:prSet presAssocID="{DDA3581D-854E-45F3-B77E-0AB64D4ACE36}" presName="LevelTwoTextNode" presStyleLbl="node2" presStyleIdx="1" presStyleCnt="2" custScaleX="172332" custScaleY="81323">
        <dgm:presLayoutVars>
          <dgm:chPref val="3"/>
        </dgm:presLayoutVars>
      </dgm:prSet>
      <dgm:spPr/>
    </dgm:pt>
    <dgm:pt modelId="{DC927D5D-3C3D-494D-B740-355CC471B860}" type="pres">
      <dgm:prSet presAssocID="{DDA3581D-854E-45F3-B77E-0AB64D4ACE36}" presName="level3hierChild" presStyleCnt="0"/>
      <dgm:spPr/>
    </dgm:pt>
  </dgm:ptLst>
  <dgm:cxnLst>
    <dgm:cxn modelId="{42DB0736-3EE9-49FB-BDDF-6CF5C026C92B}" type="presOf" srcId="{53E61A31-EFD2-43AC-AB12-F2696D35B469}" destId="{BC917349-A212-4CA8-8761-73ACD0374F06}" srcOrd="0" destOrd="0" presId="urn:microsoft.com/office/officeart/2005/8/layout/hierarchy2"/>
    <dgm:cxn modelId="{D3E07C43-D1BE-47C4-8987-C477AB623FA4}" type="presOf" srcId="{0F3FD6A0-6180-4724-BB10-5139E84027FC}" destId="{31A192A9-B29E-4FC0-BA88-14E96902704B}" srcOrd="0" destOrd="0" presId="urn:microsoft.com/office/officeart/2005/8/layout/hierarchy2"/>
    <dgm:cxn modelId="{F10E2C44-DAE8-4710-9412-ACF93E9E98FC}" srcId="{114648F4-96A0-490B-94A7-E019E8DE89F7}" destId="{A1646315-75F0-43BA-BC11-25C74C137E5E}" srcOrd="1" destOrd="0" parTransId="{0F3FD6A0-6180-4724-BB10-5139E84027FC}" sibTransId="{11476888-26DE-4E6A-8E30-142354D5FF2E}"/>
    <dgm:cxn modelId="{7C6C3952-09D5-4888-AFE8-D60742B531F9}" srcId="{399ACE62-5896-45A0-B073-BE38799C3028}" destId="{114648F4-96A0-490B-94A7-E019E8DE89F7}" srcOrd="1" destOrd="0" parTransId="{452A3BE9-3444-4887-A54C-490427508723}" sibTransId="{6A0B6961-5C57-4882-86C3-E9E27AD8B533}"/>
    <dgm:cxn modelId="{3E03EF77-442E-4B44-87A1-DA237EBB9E05}" type="presOf" srcId="{53E61A31-EFD2-43AC-AB12-F2696D35B469}" destId="{8E631265-5BBB-4E16-940E-962A8933C1DF}" srcOrd="1" destOrd="0" presId="urn:microsoft.com/office/officeart/2005/8/layout/hierarchy2"/>
    <dgm:cxn modelId="{0AC41578-89B8-449E-AA7E-2E9F86B5BAAA}" type="presOf" srcId="{114648F4-96A0-490B-94A7-E019E8DE89F7}" destId="{CCDA5997-E634-41A2-A63A-7CF4CFC4BF23}" srcOrd="0" destOrd="0" presId="urn:microsoft.com/office/officeart/2005/8/layout/hierarchy2"/>
    <dgm:cxn modelId="{7223CE80-1B96-4056-BCCE-3F712F78ABDB}" srcId="{114648F4-96A0-490B-94A7-E019E8DE89F7}" destId="{DDA3581D-854E-45F3-B77E-0AB64D4ACE36}" srcOrd="2" destOrd="0" parTransId="{374FB1A4-4427-47B3-8738-7E8BCB75BF72}" sibTransId="{5CD2883E-4B63-4100-AEC8-33B9CDB34783}"/>
    <dgm:cxn modelId="{DD098B84-C4AC-40AF-A6C0-437597214BBB}" type="presOf" srcId="{374FB1A4-4427-47B3-8738-7E8BCB75BF72}" destId="{E6BF687C-9F29-4417-99BE-4FEBFDE27BEE}" srcOrd="1" destOrd="0" presId="urn:microsoft.com/office/officeart/2005/8/layout/hierarchy2"/>
    <dgm:cxn modelId="{BD020B86-A526-4B41-AE2D-D102A51A3286}" srcId="{399ACE62-5896-45A0-B073-BE38799C3028}" destId="{F1EA6E8A-3269-4E55-8C7C-BF4E512D0D54}" srcOrd="0" destOrd="0" parTransId="{68D5028B-2DC4-4EFF-BD62-33E920A2C29C}" sibTransId="{073CFA79-D2B2-409F-A6BD-8977B1FB1D3A}"/>
    <dgm:cxn modelId="{4B73DA9A-1BBF-4089-8CB7-52ACA6A4DC9A}" type="presOf" srcId="{374FB1A4-4427-47B3-8738-7E8BCB75BF72}" destId="{E720DBDC-EE94-4DC9-8B7A-B02513BAC63D}" srcOrd="0" destOrd="0" presId="urn:microsoft.com/office/officeart/2005/8/layout/hierarchy2"/>
    <dgm:cxn modelId="{B119AD9C-1313-4EC6-97B3-7A8744DCDE61}" type="presOf" srcId="{DDA3581D-854E-45F3-B77E-0AB64D4ACE36}" destId="{EFDE9A62-4285-4B92-9A5A-1336D38A421F}" srcOrd="0" destOrd="0" presId="urn:microsoft.com/office/officeart/2005/8/layout/hierarchy2"/>
    <dgm:cxn modelId="{E249BDB7-67D1-4E16-8D36-5A8F281398F2}" type="presOf" srcId="{F1EA6E8A-3269-4E55-8C7C-BF4E512D0D54}" destId="{344E9328-0198-42C7-A84E-EA75C000AC71}" srcOrd="0" destOrd="0" presId="urn:microsoft.com/office/officeart/2005/8/layout/hierarchy2"/>
    <dgm:cxn modelId="{ABE420CD-EADA-4AB5-945D-0CBE42AF95D4}" srcId="{114648F4-96A0-490B-94A7-E019E8DE89F7}" destId="{8DED8974-4931-42DF-92FF-C3187EFE2F96}" srcOrd="0" destOrd="0" parTransId="{53E61A31-EFD2-43AC-AB12-F2696D35B469}" sibTransId="{BDAE3EB0-9CA3-45B1-B723-FF4F642D8DBD}"/>
    <dgm:cxn modelId="{7DB77CCE-E42F-485D-8631-0AA8A97771C9}" type="presOf" srcId="{A1646315-75F0-43BA-BC11-25C74C137E5E}" destId="{02A5A487-2D96-424A-A479-EF082C4C08F9}" srcOrd="0" destOrd="0" presId="urn:microsoft.com/office/officeart/2005/8/layout/hierarchy2"/>
    <dgm:cxn modelId="{CD4296E3-0DC7-4763-971C-055E73ABEA95}" type="presOf" srcId="{8DED8974-4931-42DF-92FF-C3187EFE2F96}" destId="{B54F3122-C07E-4F7C-84FC-53EBCDF94912}" srcOrd="0" destOrd="0" presId="urn:microsoft.com/office/officeart/2005/8/layout/hierarchy2"/>
    <dgm:cxn modelId="{1E5808E9-86C5-4E08-A575-748B727F406A}" type="presOf" srcId="{0F3FD6A0-6180-4724-BB10-5139E84027FC}" destId="{33FBE8F1-47FC-42C7-9D8E-1C275C9F41DA}" srcOrd="1" destOrd="0" presId="urn:microsoft.com/office/officeart/2005/8/layout/hierarchy2"/>
    <dgm:cxn modelId="{256C25EC-3B5E-4935-AB26-DB90C6FD7FE8}" type="presOf" srcId="{399ACE62-5896-45A0-B073-BE38799C3028}" destId="{648C6523-61E3-48B8-A551-B2D348C1519C}" srcOrd="0" destOrd="0" presId="urn:microsoft.com/office/officeart/2005/8/layout/hierarchy2"/>
    <dgm:cxn modelId="{4A66841E-0C30-4F07-96B9-F0A258B4CB58}" type="presParOf" srcId="{648C6523-61E3-48B8-A551-B2D348C1519C}" destId="{470E2AD0-83F3-4549-934D-5547BD0DDC92}" srcOrd="0" destOrd="0" presId="urn:microsoft.com/office/officeart/2005/8/layout/hierarchy2"/>
    <dgm:cxn modelId="{886B3D5F-EA34-450F-9A3C-42AF7580303D}" type="presParOf" srcId="{470E2AD0-83F3-4549-934D-5547BD0DDC92}" destId="{344E9328-0198-42C7-A84E-EA75C000AC71}" srcOrd="0" destOrd="0" presId="urn:microsoft.com/office/officeart/2005/8/layout/hierarchy2"/>
    <dgm:cxn modelId="{123990FB-CB58-4028-99BA-6E239C77E1A1}" type="presParOf" srcId="{470E2AD0-83F3-4549-934D-5547BD0DDC92}" destId="{D55E46F2-8953-42D4-B1D8-C89210442C75}" srcOrd="1" destOrd="0" presId="urn:microsoft.com/office/officeart/2005/8/layout/hierarchy2"/>
    <dgm:cxn modelId="{4CA8D06C-B22E-4563-95A2-515929F56FFE}" type="presParOf" srcId="{648C6523-61E3-48B8-A551-B2D348C1519C}" destId="{753B7916-40F2-4E35-9349-E951BDAC611D}" srcOrd="1" destOrd="0" presId="urn:microsoft.com/office/officeart/2005/8/layout/hierarchy2"/>
    <dgm:cxn modelId="{FF277248-0AE1-4CD3-BD4C-DC82AE028D50}" type="presParOf" srcId="{753B7916-40F2-4E35-9349-E951BDAC611D}" destId="{CCDA5997-E634-41A2-A63A-7CF4CFC4BF23}" srcOrd="0" destOrd="0" presId="urn:microsoft.com/office/officeart/2005/8/layout/hierarchy2"/>
    <dgm:cxn modelId="{FFBB3ED4-1773-4CEC-8B69-BDD37E39679C}" type="presParOf" srcId="{753B7916-40F2-4E35-9349-E951BDAC611D}" destId="{35BA817E-D21D-4DC0-A3A2-0781A03536AF}" srcOrd="1" destOrd="0" presId="urn:microsoft.com/office/officeart/2005/8/layout/hierarchy2"/>
    <dgm:cxn modelId="{EBD833AD-6454-4E2D-961F-45F30E373DCE}" type="presParOf" srcId="{35BA817E-D21D-4DC0-A3A2-0781A03536AF}" destId="{BC917349-A212-4CA8-8761-73ACD0374F06}" srcOrd="0" destOrd="0" presId="urn:microsoft.com/office/officeart/2005/8/layout/hierarchy2"/>
    <dgm:cxn modelId="{A175C41B-40E4-4BF0-AC95-88C935C504C9}" type="presParOf" srcId="{BC917349-A212-4CA8-8761-73ACD0374F06}" destId="{8E631265-5BBB-4E16-940E-962A8933C1DF}" srcOrd="0" destOrd="0" presId="urn:microsoft.com/office/officeart/2005/8/layout/hierarchy2"/>
    <dgm:cxn modelId="{CD0F9F2D-F24A-4D21-88AE-2B3A6D804932}" type="presParOf" srcId="{35BA817E-D21D-4DC0-A3A2-0781A03536AF}" destId="{7060965F-1FC2-4C77-A652-FF3114534CF9}" srcOrd="1" destOrd="0" presId="urn:microsoft.com/office/officeart/2005/8/layout/hierarchy2"/>
    <dgm:cxn modelId="{3D560B92-AE44-4012-8D7D-196593D1B2A0}" type="presParOf" srcId="{7060965F-1FC2-4C77-A652-FF3114534CF9}" destId="{B54F3122-C07E-4F7C-84FC-53EBCDF94912}" srcOrd="0" destOrd="0" presId="urn:microsoft.com/office/officeart/2005/8/layout/hierarchy2"/>
    <dgm:cxn modelId="{75FD997F-9D3E-4322-AC53-3B2DE0F32D49}" type="presParOf" srcId="{7060965F-1FC2-4C77-A652-FF3114534CF9}" destId="{31E3CE5D-53F3-460C-BBB5-C2BDF8F6FAD9}" srcOrd="1" destOrd="0" presId="urn:microsoft.com/office/officeart/2005/8/layout/hierarchy2"/>
    <dgm:cxn modelId="{6B5D5DED-2976-4745-9EA3-6E8AD68EF4DC}" type="presParOf" srcId="{35BA817E-D21D-4DC0-A3A2-0781A03536AF}" destId="{31A192A9-B29E-4FC0-BA88-14E96902704B}" srcOrd="2" destOrd="0" presId="urn:microsoft.com/office/officeart/2005/8/layout/hierarchy2"/>
    <dgm:cxn modelId="{CF90C4FB-94A0-4DC8-9DBA-EC7303F3C7AB}" type="presParOf" srcId="{31A192A9-B29E-4FC0-BA88-14E96902704B}" destId="{33FBE8F1-47FC-42C7-9D8E-1C275C9F41DA}" srcOrd="0" destOrd="0" presId="urn:microsoft.com/office/officeart/2005/8/layout/hierarchy2"/>
    <dgm:cxn modelId="{363CBB06-CFFA-4289-B18C-3B8E82A43CA6}" type="presParOf" srcId="{35BA817E-D21D-4DC0-A3A2-0781A03536AF}" destId="{4B71C01D-EABA-4B5D-8811-49165D2DC072}" srcOrd="3" destOrd="0" presId="urn:microsoft.com/office/officeart/2005/8/layout/hierarchy2"/>
    <dgm:cxn modelId="{03D68AE8-EB10-4964-BD68-B96C8BD82EF9}" type="presParOf" srcId="{4B71C01D-EABA-4B5D-8811-49165D2DC072}" destId="{02A5A487-2D96-424A-A479-EF082C4C08F9}" srcOrd="0" destOrd="0" presId="urn:microsoft.com/office/officeart/2005/8/layout/hierarchy2"/>
    <dgm:cxn modelId="{A98C5219-8A55-4688-B487-1C56CC99BA91}" type="presParOf" srcId="{4B71C01D-EABA-4B5D-8811-49165D2DC072}" destId="{C817BEB3-7ACE-48B0-86E3-AC4D3A058D6D}" srcOrd="1" destOrd="0" presId="urn:microsoft.com/office/officeart/2005/8/layout/hierarchy2"/>
    <dgm:cxn modelId="{C7EA5F41-6597-44C4-9D7E-F2A305326C0A}" type="presParOf" srcId="{35BA817E-D21D-4DC0-A3A2-0781A03536AF}" destId="{E720DBDC-EE94-4DC9-8B7A-B02513BAC63D}" srcOrd="4" destOrd="0" presId="urn:microsoft.com/office/officeart/2005/8/layout/hierarchy2"/>
    <dgm:cxn modelId="{83117672-1F99-4F28-BE34-78AA2BFBD526}" type="presParOf" srcId="{E720DBDC-EE94-4DC9-8B7A-B02513BAC63D}" destId="{E6BF687C-9F29-4417-99BE-4FEBFDE27BEE}" srcOrd="0" destOrd="0" presId="urn:microsoft.com/office/officeart/2005/8/layout/hierarchy2"/>
    <dgm:cxn modelId="{44BE89D5-6090-4BAE-A22B-7EEB78AB865C}" type="presParOf" srcId="{35BA817E-D21D-4DC0-A3A2-0781A03536AF}" destId="{752AEF4E-9273-4CC8-BD44-868B918098A2}" srcOrd="5" destOrd="0" presId="urn:microsoft.com/office/officeart/2005/8/layout/hierarchy2"/>
    <dgm:cxn modelId="{9FE0BECF-E76F-407C-89DE-DE68F4FAE20D}" type="presParOf" srcId="{752AEF4E-9273-4CC8-BD44-868B918098A2}" destId="{EFDE9A62-4285-4B92-9A5A-1336D38A421F}" srcOrd="0" destOrd="0" presId="urn:microsoft.com/office/officeart/2005/8/layout/hierarchy2"/>
    <dgm:cxn modelId="{7BE79F09-E507-48C4-A6F5-354EF7D998F1}" type="presParOf" srcId="{752AEF4E-9273-4CC8-BD44-868B918098A2}" destId="{DC927D5D-3C3D-494D-B740-355CC471B860}" srcOrd="1" destOrd="0" presId="urn:microsoft.com/office/officeart/2005/8/layout/hierarchy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E9328-0198-42C7-A84E-EA75C000AC71}">
      <dsp:nvSpPr>
        <dsp:cNvPr id="0" name=""/>
        <dsp:cNvSpPr/>
      </dsp:nvSpPr>
      <dsp:spPr>
        <a:xfrm>
          <a:off x="2422" y="873078"/>
          <a:ext cx="3679297" cy="1074680"/>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Separate Reauthorization </a:t>
          </a:r>
        </a:p>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for two (2) Offices</a:t>
          </a:r>
        </a:p>
      </dsp:txBody>
      <dsp:txXfrm>
        <a:off x="33898" y="904554"/>
        <a:ext cx="3616345" cy="1011728"/>
      </dsp:txXfrm>
    </dsp:sp>
    <dsp:sp modelId="{CCDA5997-E634-41A2-A63A-7CF4CFC4BF23}">
      <dsp:nvSpPr>
        <dsp:cNvPr id="0" name=""/>
        <dsp:cNvSpPr/>
      </dsp:nvSpPr>
      <dsp:spPr>
        <a:xfrm>
          <a:off x="2422" y="2171993"/>
          <a:ext cx="3679297" cy="1074680"/>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Four-year Intervals (MOL)</a:t>
          </a:r>
        </a:p>
      </dsp:txBody>
      <dsp:txXfrm>
        <a:off x="33898" y="2203469"/>
        <a:ext cx="3616345" cy="1011728"/>
      </dsp:txXfrm>
    </dsp:sp>
    <dsp:sp modelId="{BC917349-A212-4CA8-8761-73ACD0374F06}">
      <dsp:nvSpPr>
        <dsp:cNvPr id="0" name=""/>
        <dsp:cNvSpPr/>
      </dsp:nvSpPr>
      <dsp:spPr>
        <a:xfrm rot="18582657">
          <a:off x="3343781" y="1964540"/>
          <a:ext cx="1871793" cy="49658"/>
        </a:xfrm>
        <a:custGeom>
          <a:avLst/>
          <a:gdLst/>
          <a:ahLst/>
          <a:cxnLst/>
          <a:rect l="0" t="0" r="0" b="0"/>
          <a:pathLst>
            <a:path>
              <a:moveTo>
                <a:pt x="0" y="24829"/>
              </a:moveTo>
              <a:lnTo>
                <a:pt x="1871793" y="24829"/>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32883" y="1942574"/>
        <a:ext cx="93589" cy="93589"/>
      </dsp:txXfrm>
    </dsp:sp>
    <dsp:sp modelId="{B54F3122-C07E-4F7C-84FC-53EBCDF94912}">
      <dsp:nvSpPr>
        <dsp:cNvPr id="0" name=""/>
        <dsp:cNvSpPr/>
      </dsp:nvSpPr>
      <dsp:spPr>
        <a:xfrm>
          <a:off x="4877637" y="661557"/>
          <a:ext cx="5152368" cy="1215694"/>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Continue to Exist and Operate</a:t>
          </a:r>
        </a:p>
      </dsp:txBody>
      <dsp:txXfrm>
        <a:off x="4913243" y="697163"/>
        <a:ext cx="5081156" cy="1144482"/>
      </dsp:txXfrm>
    </dsp:sp>
    <dsp:sp modelId="{31A192A9-B29E-4FC0-BA88-14E96902704B}">
      <dsp:nvSpPr>
        <dsp:cNvPr id="0" name=""/>
        <dsp:cNvSpPr/>
      </dsp:nvSpPr>
      <dsp:spPr>
        <a:xfrm>
          <a:off x="3681720" y="2684504"/>
          <a:ext cx="1195916" cy="49658"/>
        </a:xfrm>
        <a:custGeom>
          <a:avLst/>
          <a:gdLst/>
          <a:ahLst/>
          <a:cxnLst/>
          <a:rect l="0" t="0" r="0" b="0"/>
          <a:pathLst>
            <a:path>
              <a:moveTo>
                <a:pt x="0" y="24829"/>
              </a:moveTo>
              <a:lnTo>
                <a:pt x="1195916" y="24829"/>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249780" y="2679435"/>
        <a:ext cx="59795" cy="59795"/>
      </dsp:txXfrm>
    </dsp:sp>
    <dsp:sp modelId="{02A5A487-2D96-424A-A479-EF082C4C08F9}">
      <dsp:nvSpPr>
        <dsp:cNvPr id="0" name=""/>
        <dsp:cNvSpPr/>
      </dsp:nvSpPr>
      <dsp:spPr>
        <a:xfrm>
          <a:off x="4877637" y="2101486"/>
          <a:ext cx="5152368" cy="1215694"/>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Opportunity to Insert Mandates requiring Agency or Industry Action</a:t>
          </a:r>
        </a:p>
      </dsp:txBody>
      <dsp:txXfrm>
        <a:off x="4913243" y="2137092"/>
        <a:ext cx="5081156" cy="1144482"/>
      </dsp:txXfrm>
    </dsp:sp>
    <dsp:sp modelId="{E720DBDC-EE94-4DC9-8B7A-B02513BAC63D}">
      <dsp:nvSpPr>
        <dsp:cNvPr id="0" name=""/>
        <dsp:cNvSpPr/>
      </dsp:nvSpPr>
      <dsp:spPr>
        <a:xfrm rot="3017343">
          <a:off x="3343781" y="3404468"/>
          <a:ext cx="1871793" cy="49658"/>
        </a:xfrm>
        <a:custGeom>
          <a:avLst/>
          <a:gdLst/>
          <a:ahLst/>
          <a:cxnLst/>
          <a:rect l="0" t="0" r="0" b="0"/>
          <a:pathLst>
            <a:path>
              <a:moveTo>
                <a:pt x="0" y="24829"/>
              </a:moveTo>
              <a:lnTo>
                <a:pt x="1871793" y="24829"/>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32883" y="3382502"/>
        <a:ext cx="93589" cy="93589"/>
      </dsp:txXfrm>
    </dsp:sp>
    <dsp:sp modelId="{EFDE9A62-4285-4B92-9A5A-1336D38A421F}">
      <dsp:nvSpPr>
        <dsp:cNvPr id="0" name=""/>
        <dsp:cNvSpPr/>
      </dsp:nvSpPr>
      <dsp:spPr>
        <a:xfrm>
          <a:off x="4877637" y="3541414"/>
          <a:ext cx="5152368" cy="1215694"/>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Funding</a:t>
          </a:r>
        </a:p>
      </dsp:txBody>
      <dsp:txXfrm>
        <a:off x="4913243" y="3577020"/>
        <a:ext cx="5081156" cy="11444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90E15-887C-4075-9AB3-99096F38D3E3}"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C3896-2D4B-42F8-8640-ABB089C20C3D}" type="slidenum">
              <a:rPr lang="en-US" smtClean="0"/>
              <a:t>‹#›</a:t>
            </a:fld>
            <a:endParaRPr lang="en-US"/>
          </a:p>
        </p:txBody>
      </p:sp>
    </p:spTree>
    <p:extLst>
      <p:ext uri="{BB962C8B-B14F-4D97-AF65-F5344CB8AC3E}">
        <p14:creationId xmlns:p14="http://schemas.microsoft.com/office/powerpoint/2010/main" val="2776970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C3896-2D4B-42F8-8640-ABB089C20C3D}" type="slidenum">
              <a:rPr lang="en-US" smtClean="0"/>
              <a:t>2</a:t>
            </a:fld>
            <a:endParaRPr lang="en-US"/>
          </a:p>
        </p:txBody>
      </p:sp>
    </p:spTree>
    <p:extLst>
      <p:ext uri="{BB962C8B-B14F-4D97-AF65-F5344CB8AC3E}">
        <p14:creationId xmlns:p14="http://schemas.microsoft.com/office/powerpoint/2010/main" val="286441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BF799-0D2B-61BD-32BA-EF33B3EB0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779FE-F69A-1742-306B-60E24C7FA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6376D-9EAB-0E98-E4FF-C11F7436B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D85DF4-D958-4277-2E42-B2FF3CB80296}"/>
              </a:ext>
            </a:extLst>
          </p:cNvPr>
          <p:cNvSpPr>
            <a:spLocks noGrp="1"/>
          </p:cNvSpPr>
          <p:nvPr>
            <p:ph type="sldNum" sz="quarter" idx="5"/>
          </p:nvPr>
        </p:nvSpPr>
        <p:spPr/>
        <p:txBody>
          <a:bodyPr/>
          <a:lstStyle/>
          <a:p>
            <a:fld id="{891C3896-2D4B-42F8-8640-ABB089C20C3D}" type="slidenum">
              <a:rPr lang="en-US" smtClean="0"/>
              <a:t>13</a:t>
            </a:fld>
            <a:endParaRPr lang="en-US"/>
          </a:p>
        </p:txBody>
      </p:sp>
    </p:spTree>
    <p:extLst>
      <p:ext uri="{BB962C8B-B14F-4D97-AF65-F5344CB8AC3E}">
        <p14:creationId xmlns:p14="http://schemas.microsoft.com/office/powerpoint/2010/main" val="3207706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AF5E5-E786-ADF6-E249-4A428377A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54DE1-30A4-0092-E387-83C003E81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E2C59-F43E-DB34-994D-43017FEBD0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F1719-260C-89F0-4762-A6B86D66675D}"/>
              </a:ext>
            </a:extLst>
          </p:cNvPr>
          <p:cNvSpPr>
            <a:spLocks noGrp="1"/>
          </p:cNvSpPr>
          <p:nvPr>
            <p:ph type="sldNum" sz="quarter" idx="5"/>
          </p:nvPr>
        </p:nvSpPr>
        <p:spPr/>
        <p:txBody>
          <a:bodyPr/>
          <a:lstStyle/>
          <a:p>
            <a:fld id="{891C3896-2D4B-42F8-8640-ABB089C20C3D}" type="slidenum">
              <a:rPr lang="en-US" smtClean="0"/>
              <a:t>14</a:t>
            </a:fld>
            <a:endParaRPr lang="en-US"/>
          </a:p>
        </p:txBody>
      </p:sp>
    </p:spTree>
    <p:extLst>
      <p:ext uri="{BB962C8B-B14F-4D97-AF65-F5344CB8AC3E}">
        <p14:creationId xmlns:p14="http://schemas.microsoft.com/office/powerpoint/2010/main" val="380088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B91B-7B7F-5809-891E-BF6EBE88D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235CC-2D57-226F-A1FF-72178544F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8DFCA-D026-99D0-B730-4B1EE5F9EF9F}"/>
              </a:ext>
            </a:extLst>
          </p:cNvPr>
          <p:cNvSpPr>
            <a:spLocks noGrp="1"/>
          </p:cNvSpPr>
          <p:nvPr>
            <p:ph type="body" idx="1"/>
          </p:nvPr>
        </p:nvSpPr>
        <p:spPr/>
        <p:txBody>
          <a:bodyPr/>
          <a:lstStyle/>
          <a:p>
            <a:pPr algn="l"/>
            <a:endParaRPr lang="en-US" sz="1200" b="0" i="0" u="none" strike="noStrike" baseline="0" dirty="0">
              <a:solidFill>
                <a:srgbClr val="000000"/>
              </a:solidFill>
              <a:latin typeface="Arial" panose="020B0604020202020204" pitchFamily="34" charset="0"/>
            </a:endParaRPr>
          </a:p>
          <a:p>
            <a:pPr>
              <a:spcBef>
                <a:spcPts val="600"/>
              </a:spcBef>
              <a:spcAft>
                <a:spcPts val="1200"/>
              </a:spcAft>
            </a:pPr>
            <a:r>
              <a:rPr lang="en-US" sz="1200" dirty="0"/>
              <a:t>As a result, PHMSA and state regulators no longer have ABD-2021 as a reference point when reviewing O&amp;M procedures. That said, many  operators may find that the practices adopted since 2021, such as enhanced leak detection and changes to venting and blowdown procedures, have become routine. Operators are not required to rollback those changes, but operators may choose to adjust procedures now that the ABD has been formally withdrawn.</a:t>
            </a:r>
          </a:p>
          <a:p>
            <a:endParaRPr lang="en-US" dirty="0"/>
          </a:p>
        </p:txBody>
      </p:sp>
      <p:sp>
        <p:nvSpPr>
          <p:cNvPr id="4" name="Slide Number Placeholder 3">
            <a:extLst>
              <a:ext uri="{FF2B5EF4-FFF2-40B4-BE49-F238E27FC236}">
                <a16:creationId xmlns:a16="http://schemas.microsoft.com/office/drawing/2014/main" id="{9D600816-A36E-81B2-AB0A-9B58DD57BD4A}"/>
              </a:ext>
            </a:extLst>
          </p:cNvPr>
          <p:cNvSpPr>
            <a:spLocks noGrp="1"/>
          </p:cNvSpPr>
          <p:nvPr>
            <p:ph type="sldNum" sz="quarter" idx="5"/>
          </p:nvPr>
        </p:nvSpPr>
        <p:spPr/>
        <p:txBody>
          <a:bodyPr/>
          <a:lstStyle/>
          <a:p>
            <a:fld id="{891C3896-2D4B-42F8-8640-ABB089C20C3D}" type="slidenum">
              <a:rPr lang="en-US" smtClean="0"/>
              <a:t>16</a:t>
            </a:fld>
            <a:endParaRPr lang="en-US"/>
          </a:p>
        </p:txBody>
      </p:sp>
    </p:spTree>
    <p:extLst>
      <p:ext uri="{BB962C8B-B14F-4D97-AF65-F5344CB8AC3E}">
        <p14:creationId xmlns:p14="http://schemas.microsoft.com/office/powerpoint/2010/main" val="3983439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7211-B0E5-8F41-1121-5841B3FD4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9CEF3-BE43-5374-6F42-AAD848164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A7E8D-409E-16E3-79C4-16A88E5DA2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61AEA7-567A-76F1-3B74-AF488D075020}"/>
              </a:ext>
            </a:extLst>
          </p:cNvPr>
          <p:cNvSpPr>
            <a:spLocks noGrp="1"/>
          </p:cNvSpPr>
          <p:nvPr>
            <p:ph type="sldNum" sz="quarter" idx="5"/>
          </p:nvPr>
        </p:nvSpPr>
        <p:spPr/>
        <p:txBody>
          <a:bodyPr/>
          <a:lstStyle/>
          <a:p>
            <a:fld id="{891C3896-2D4B-42F8-8640-ABB089C20C3D}" type="slidenum">
              <a:rPr lang="en-US" smtClean="0"/>
              <a:t>17</a:t>
            </a:fld>
            <a:endParaRPr lang="en-US"/>
          </a:p>
        </p:txBody>
      </p:sp>
    </p:spTree>
    <p:extLst>
      <p:ext uri="{BB962C8B-B14F-4D97-AF65-F5344CB8AC3E}">
        <p14:creationId xmlns:p14="http://schemas.microsoft.com/office/powerpoint/2010/main" val="1676081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7A04-C7E6-D3D7-CA30-B10B1D0BE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7DE0B-ED3C-5527-7272-1937C5499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5CFFF-C98D-0D91-4D5B-90E5FBCE0319}"/>
              </a:ext>
            </a:extLst>
          </p:cNvPr>
          <p:cNvSpPr>
            <a:spLocks noGrp="1"/>
          </p:cNvSpPr>
          <p:nvPr>
            <p:ph type="body" idx="1"/>
          </p:nvPr>
        </p:nvSpPr>
        <p:spPr/>
        <p:txBody>
          <a:bodyPr/>
          <a:lstStyle/>
          <a:p>
            <a:pPr algn="l"/>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1F5F"/>
                </a:solidFill>
                <a:latin typeface="Arial" panose="020B0604020202020204" pitchFamily="34" charset="0"/>
              </a:rPr>
              <a:t>Per PHMSA’s August 2024 Report to Congress, weakest PSMS elements for process maturity were: </a:t>
            </a:r>
            <a:r>
              <a:rPr lang="en-US" sz="1200" b="1" i="1" u="none" strike="noStrike" baseline="0" dirty="0">
                <a:solidFill>
                  <a:srgbClr val="001F5F"/>
                </a:solidFill>
                <a:latin typeface="Arial" panose="020B0604020202020204" pitchFamily="34" charset="0"/>
              </a:rPr>
              <a:t>Safety Assurance, Management Review &amp; Continuous Improvement  </a:t>
            </a:r>
            <a:endParaRPr lang="en-US" sz="1200" b="0" i="0" u="none" strike="noStrike" baseline="0" dirty="0">
              <a:solidFill>
                <a:srgbClr val="001F5F"/>
              </a:solidFill>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256E3E0-C275-423F-1F5F-99B2FF433C6D}"/>
              </a:ext>
            </a:extLst>
          </p:cNvPr>
          <p:cNvSpPr>
            <a:spLocks noGrp="1"/>
          </p:cNvSpPr>
          <p:nvPr>
            <p:ph type="sldNum" sz="quarter" idx="5"/>
          </p:nvPr>
        </p:nvSpPr>
        <p:spPr/>
        <p:txBody>
          <a:bodyPr/>
          <a:lstStyle/>
          <a:p>
            <a:fld id="{891C3896-2D4B-42F8-8640-ABB089C20C3D}" type="slidenum">
              <a:rPr lang="en-US" smtClean="0"/>
              <a:t>18</a:t>
            </a:fld>
            <a:endParaRPr lang="en-US"/>
          </a:p>
        </p:txBody>
      </p:sp>
    </p:spTree>
    <p:extLst>
      <p:ext uri="{BB962C8B-B14F-4D97-AF65-F5344CB8AC3E}">
        <p14:creationId xmlns:p14="http://schemas.microsoft.com/office/powerpoint/2010/main" val="183816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8C25-DFFA-62ED-3C76-00AFD6619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F98DF-C69C-EFBC-C580-5C3506303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CF40C-C4AC-AFB0-3FE5-8A3362F2931E}"/>
              </a:ext>
            </a:extLst>
          </p:cNvPr>
          <p:cNvSpPr>
            <a:spLocks noGrp="1"/>
          </p:cNvSpPr>
          <p:nvPr>
            <p:ph type="body" idx="1"/>
          </p:nvPr>
        </p:nvSpPr>
        <p:spPr/>
        <p:txBody>
          <a:bodyPr/>
          <a:lstStyle/>
          <a:p>
            <a:pPr algn="l"/>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1F5F"/>
                </a:solidFill>
                <a:latin typeface="Arial" panose="020B0604020202020204" pitchFamily="34" charset="0"/>
              </a:rPr>
              <a:t>Per PHMSA’s August 2024 Report to Congress, weakest PSMS elements for process maturity were: </a:t>
            </a:r>
            <a:r>
              <a:rPr lang="en-US" sz="1200" b="1" i="1" u="none" strike="noStrike" baseline="0" dirty="0">
                <a:solidFill>
                  <a:srgbClr val="001F5F"/>
                </a:solidFill>
                <a:latin typeface="Arial" panose="020B0604020202020204" pitchFamily="34" charset="0"/>
              </a:rPr>
              <a:t>Safety Assurance, Management Review &amp; Continuous Improvement  </a:t>
            </a:r>
            <a:endParaRPr lang="en-US" sz="1200" b="0" i="0" u="none" strike="noStrike" baseline="0" dirty="0">
              <a:solidFill>
                <a:srgbClr val="001F5F"/>
              </a:solidFill>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85AD5F6-906D-7ECB-7218-00D664C8CB28}"/>
              </a:ext>
            </a:extLst>
          </p:cNvPr>
          <p:cNvSpPr>
            <a:spLocks noGrp="1"/>
          </p:cNvSpPr>
          <p:nvPr>
            <p:ph type="sldNum" sz="quarter" idx="5"/>
          </p:nvPr>
        </p:nvSpPr>
        <p:spPr/>
        <p:txBody>
          <a:bodyPr/>
          <a:lstStyle/>
          <a:p>
            <a:fld id="{891C3896-2D4B-42F8-8640-ABB089C20C3D}" type="slidenum">
              <a:rPr lang="en-US" smtClean="0"/>
              <a:t>19</a:t>
            </a:fld>
            <a:endParaRPr lang="en-US"/>
          </a:p>
        </p:txBody>
      </p:sp>
    </p:spTree>
    <p:extLst>
      <p:ext uri="{BB962C8B-B14F-4D97-AF65-F5344CB8AC3E}">
        <p14:creationId xmlns:p14="http://schemas.microsoft.com/office/powerpoint/2010/main" val="3209502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FB3F-58EB-2C28-E25B-43AA0894A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CE3E6-2EA3-4B3A-FC0F-0E9AFD83A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05A60-CA61-D6E1-58C5-46AFBF3FE100}"/>
              </a:ext>
            </a:extLst>
          </p:cNvPr>
          <p:cNvSpPr>
            <a:spLocks noGrp="1"/>
          </p:cNvSpPr>
          <p:nvPr>
            <p:ph type="body" idx="1"/>
          </p:nvPr>
        </p:nvSpPr>
        <p:spPr/>
        <p:txBody>
          <a:bodyPr/>
          <a:lstStyle/>
          <a:p>
            <a:pPr marL="365760" indent="-365760" algn="just">
              <a:lnSpc>
                <a:spcPct val="110000"/>
              </a:lnSpc>
              <a:spcBef>
                <a:spcPts val="600"/>
              </a:spcBef>
              <a:spcAft>
                <a:spcPts val="600"/>
              </a:spcAft>
              <a:buSzPct val="70000"/>
              <a:buFont typeface="Wingdings" panose="05000000000000000000" pitchFamily="2" charset="2"/>
              <a:buChar char="q"/>
            </a:pPr>
            <a:r>
              <a:rPr lang="en-US" dirty="0"/>
              <a:t>Susceptibility comes from the plate and pipe manufacturing and is broader than previously understood. Recent data and incident investigations indicate that hard spots could affect multiple pipelines manufactured prior to 1970. Operators need to identify what pipelines have the threat of hard spots. Most categorize this under “manufacturing.”</a:t>
            </a:r>
          </a:p>
          <a:p>
            <a:pPr marL="365760" indent="-365760" algn="just">
              <a:lnSpc>
                <a:spcPct val="110000"/>
              </a:lnSpc>
              <a:spcBef>
                <a:spcPts val="600"/>
              </a:spcBef>
              <a:spcAft>
                <a:spcPts val="600"/>
              </a:spcAft>
              <a:buSzPct val="70000"/>
              <a:buFont typeface="Wingdings" panose="05000000000000000000" pitchFamily="2" charset="2"/>
              <a:buChar char="q"/>
            </a:pPr>
            <a:r>
              <a:rPr lang="en-US" dirty="0"/>
              <a:t>PHMSA encourages regulated pipeline owners and operators to collect and analyze data associated with hard spot magnetic flux leakage in-line inspection tools and follow industry best practices when conducting in-line inspection data analysis.</a:t>
            </a:r>
          </a:p>
          <a:p>
            <a:pPr marL="365760" indent="-365760" algn="just">
              <a:lnSpc>
                <a:spcPct val="110000"/>
              </a:lnSpc>
              <a:spcBef>
                <a:spcPts val="600"/>
              </a:spcBef>
              <a:spcAft>
                <a:spcPts val="600"/>
              </a:spcAft>
              <a:buSzPct val="70000"/>
              <a:buFont typeface="Wingdings" panose="05000000000000000000" pitchFamily="2" charset="2"/>
              <a:buChar char="q"/>
            </a:pPr>
            <a:r>
              <a:rPr lang="en-US" dirty="0"/>
              <a:t>Hard spots, if not identified and mitigated, pose a threat to the integrity of the pipeline from interacting threats such as coating degradation, soil chemistry, and/or increased hydrogen exposure, which can result in hydrogen induced cracking. </a:t>
            </a:r>
          </a:p>
          <a:p>
            <a:pPr marL="365760" indent="-365760" algn="just">
              <a:lnSpc>
                <a:spcPct val="110000"/>
              </a:lnSpc>
              <a:spcBef>
                <a:spcPts val="600"/>
              </a:spcBef>
              <a:spcAft>
                <a:spcPts val="600"/>
              </a:spcAft>
              <a:buSzPct val="70000"/>
              <a:buFont typeface="Wingdings" panose="05000000000000000000" pitchFamily="2" charset="2"/>
              <a:buChar char="q"/>
            </a:pPr>
            <a:r>
              <a:rPr lang="en-US" dirty="0"/>
              <a:t>Pipeline owners and operators should consider expanding their hard spot threat evaluation to all pipe manufactured prior to 1970, regardless of manufacturer.</a:t>
            </a:r>
          </a:p>
          <a:p>
            <a:pPr marL="365760" indent="-365760" algn="just">
              <a:lnSpc>
                <a:spcPct val="110000"/>
              </a:lnSpc>
              <a:spcBef>
                <a:spcPts val="600"/>
              </a:spcBef>
              <a:spcAft>
                <a:spcPts val="600"/>
              </a:spcAft>
              <a:buSzPct val="70000"/>
              <a:buFont typeface="Wingdings" panose="05000000000000000000" pitchFamily="2" charset="2"/>
              <a:buChar char="q"/>
            </a:pPr>
            <a:r>
              <a:rPr lang="en-US" dirty="0"/>
              <a:t>Run a residual field MFL – however, they are only currently available for 16”-48 single </a:t>
            </a:r>
            <a:r>
              <a:rPr lang="en-US"/>
              <a:t>diameter lines and </a:t>
            </a:r>
            <a:r>
              <a:rPr lang="en-US" dirty="0"/>
              <a:t>a few select dual diameter lines.</a:t>
            </a:r>
          </a:p>
          <a:p>
            <a:pPr marL="365760" indent="-365760" algn="just">
              <a:lnSpc>
                <a:spcPct val="110000"/>
              </a:lnSpc>
              <a:spcBef>
                <a:spcPts val="600"/>
              </a:spcBef>
              <a:spcAft>
                <a:spcPts val="600"/>
              </a:spcAft>
              <a:buSzPct val="70000"/>
              <a:buFont typeface="Wingdings" panose="05000000000000000000" pitchFamily="2" charset="2"/>
              <a:buChar char="q"/>
            </a:pPr>
            <a:endParaRPr lang="en-US" dirty="0"/>
          </a:p>
          <a:p>
            <a:endParaRPr lang="en-US" dirty="0"/>
          </a:p>
        </p:txBody>
      </p:sp>
      <p:sp>
        <p:nvSpPr>
          <p:cNvPr id="4" name="Slide Number Placeholder 3">
            <a:extLst>
              <a:ext uri="{FF2B5EF4-FFF2-40B4-BE49-F238E27FC236}">
                <a16:creationId xmlns:a16="http://schemas.microsoft.com/office/drawing/2014/main" id="{C6CAB615-77FC-4169-2871-EAAE8B65346A}"/>
              </a:ext>
            </a:extLst>
          </p:cNvPr>
          <p:cNvSpPr>
            <a:spLocks noGrp="1"/>
          </p:cNvSpPr>
          <p:nvPr>
            <p:ph type="sldNum" sz="quarter" idx="5"/>
          </p:nvPr>
        </p:nvSpPr>
        <p:spPr/>
        <p:txBody>
          <a:bodyPr/>
          <a:lstStyle/>
          <a:p>
            <a:fld id="{891C3896-2D4B-42F8-8640-ABB089C20C3D}" type="slidenum">
              <a:rPr lang="en-US" smtClean="0"/>
              <a:t>20</a:t>
            </a:fld>
            <a:endParaRPr lang="en-US"/>
          </a:p>
        </p:txBody>
      </p:sp>
    </p:spTree>
    <p:extLst>
      <p:ext uri="{BB962C8B-B14F-4D97-AF65-F5344CB8AC3E}">
        <p14:creationId xmlns:p14="http://schemas.microsoft.com/office/powerpoint/2010/main" val="1406290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C3896-2D4B-42F8-8640-ABB089C20C3D}" type="slidenum">
              <a:rPr lang="en-US" smtClean="0"/>
              <a:t>23</a:t>
            </a:fld>
            <a:endParaRPr lang="en-US"/>
          </a:p>
        </p:txBody>
      </p:sp>
    </p:spTree>
    <p:extLst>
      <p:ext uri="{BB962C8B-B14F-4D97-AF65-F5344CB8AC3E}">
        <p14:creationId xmlns:p14="http://schemas.microsoft.com/office/powerpoint/2010/main" val="1911310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24, 2023, natural gas–fueled explosion and fire at Building 2 of the R.M. Palmer Company, a candy manufacturer located in West Reading, Pennsylvania. </a:t>
            </a:r>
          </a:p>
          <a:p>
            <a:r>
              <a:rPr lang="en-US" dirty="0"/>
              <a:t>Safety issues identified in this report include degradation of a retired service tee, insufficient consideration of threats to pipeline integrity, the risk associated with unmarked private pipeline assets crossing public rights-of-way (for example, a public street), delayed evacuation of Building 2 despite detection of natural gas, natural gas safety messaging that may not reach certain members of the public, insufficient guidance on gas leak emergency procedures, absence of natural gas detection alarms in commercial buildings, and insufficient accessibility of gas distribution line valves. </a:t>
            </a:r>
          </a:p>
          <a:p>
            <a:endParaRPr lang="en-US" dirty="0"/>
          </a:p>
        </p:txBody>
      </p:sp>
      <p:sp>
        <p:nvSpPr>
          <p:cNvPr id="4" name="Slide Number Placeholder 3"/>
          <p:cNvSpPr>
            <a:spLocks noGrp="1"/>
          </p:cNvSpPr>
          <p:nvPr>
            <p:ph type="sldNum" sz="quarter" idx="5"/>
          </p:nvPr>
        </p:nvSpPr>
        <p:spPr/>
        <p:txBody>
          <a:bodyPr/>
          <a:lstStyle/>
          <a:p>
            <a:fld id="{891C3896-2D4B-42F8-8640-ABB089C20C3D}" type="slidenum">
              <a:rPr lang="en-US" smtClean="0"/>
              <a:t>25</a:t>
            </a:fld>
            <a:endParaRPr lang="en-US"/>
          </a:p>
        </p:txBody>
      </p:sp>
    </p:spTree>
    <p:extLst>
      <p:ext uri="{BB962C8B-B14F-4D97-AF65-F5344CB8AC3E}">
        <p14:creationId xmlns:p14="http://schemas.microsoft.com/office/powerpoint/2010/main" val="1949875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02554-8CD7-AC7F-2B59-FD6A717DA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23773-745E-33EB-A80D-6D8FCFC63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995CE-6BF1-6781-9E83-9FE371E29C43}"/>
              </a:ext>
            </a:extLst>
          </p:cNvPr>
          <p:cNvSpPr>
            <a:spLocks noGrp="1"/>
          </p:cNvSpPr>
          <p:nvPr>
            <p:ph type="body" idx="1"/>
          </p:nvPr>
        </p:nvSpPr>
        <p:spPr/>
        <p:txBody>
          <a:bodyPr/>
          <a:lstStyle/>
          <a:p>
            <a:pPr marL="0" indent="0">
              <a:buNone/>
            </a:pPr>
            <a:r>
              <a:rPr lang="en-US" dirty="0"/>
              <a:t>Issue an advisory bulletin to all regulated natural gas distribution pipeline operators referencing distribution integrity management program regulations and encouraging operators to: </a:t>
            </a:r>
          </a:p>
          <a:p>
            <a:pPr>
              <a:spcBef>
                <a:spcPts val="600"/>
              </a:spcBef>
            </a:pPr>
            <a:r>
              <a:rPr lang="en-US" dirty="0"/>
              <a:t>Complete a one-time inventory of all plastic assets that are located in environments that experience or are at risk of elevated temperatures;</a:t>
            </a:r>
          </a:p>
          <a:p>
            <a:pPr>
              <a:spcBef>
                <a:spcPts val="600"/>
              </a:spcBef>
            </a:pPr>
            <a:r>
              <a:rPr lang="en-US" dirty="0"/>
              <a:t>Continue, during maintenance and new construction projects, to identify plastic assets that are in elevated temperature environments; and </a:t>
            </a:r>
          </a:p>
          <a:p>
            <a:pPr>
              <a:spcBef>
                <a:spcPts val="600"/>
              </a:spcBef>
            </a:pPr>
            <a:r>
              <a:rPr lang="en-US" dirty="0"/>
              <a:t>Evaluate and mitigate risks to deter the degradation of these assets. (P-25-1) </a:t>
            </a:r>
          </a:p>
          <a:p>
            <a:pPr marL="0" indent="0">
              <a:buNone/>
            </a:pPr>
            <a:r>
              <a:rPr lang="en-US" dirty="0"/>
              <a:t>Issue an advisory bulletin that reviews the details of the March 24, 2023, natural gas–fueled explosion and fire in West Reading, Pennsylvania, and advises all regulated natural gas distribution pipeline operators to address the risk associated with </a:t>
            </a:r>
            <a:r>
              <a:rPr lang="en-US" dirty="0" err="1"/>
              <a:t>Aldyl</a:t>
            </a:r>
            <a:r>
              <a:rPr lang="en-US" dirty="0"/>
              <a:t> A service tees with Delrin inserts, including replacing or remediating them. (P-25-2)</a:t>
            </a:r>
          </a:p>
          <a:p>
            <a:endParaRPr lang="en-US" dirty="0"/>
          </a:p>
        </p:txBody>
      </p:sp>
      <p:sp>
        <p:nvSpPr>
          <p:cNvPr id="4" name="Slide Number Placeholder 3">
            <a:extLst>
              <a:ext uri="{FF2B5EF4-FFF2-40B4-BE49-F238E27FC236}">
                <a16:creationId xmlns:a16="http://schemas.microsoft.com/office/drawing/2014/main" id="{10A0B5C9-E31A-58E3-0C6F-D52362FA320C}"/>
              </a:ext>
            </a:extLst>
          </p:cNvPr>
          <p:cNvSpPr>
            <a:spLocks noGrp="1"/>
          </p:cNvSpPr>
          <p:nvPr>
            <p:ph type="sldNum" sz="quarter" idx="5"/>
          </p:nvPr>
        </p:nvSpPr>
        <p:spPr/>
        <p:txBody>
          <a:bodyPr/>
          <a:lstStyle/>
          <a:p>
            <a:fld id="{891C3896-2D4B-42F8-8640-ABB089C20C3D}" type="slidenum">
              <a:rPr lang="en-US" smtClean="0"/>
              <a:t>26</a:t>
            </a:fld>
            <a:endParaRPr lang="en-US"/>
          </a:p>
        </p:txBody>
      </p:sp>
    </p:spTree>
    <p:extLst>
      <p:ext uri="{BB962C8B-B14F-4D97-AF65-F5344CB8AC3E}">
        <p14:creationId xmlns:p14="http://schemas.microsoft.com/office/powerpoint/2010/main" val="114533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C3896-2D4B-42F8-8640-ABB089C20C3D}" type="slidenum">
              <a:rPr lang="en-US" smtClean="0"/>
              <a:t>4</a:t>
            </a:fld>
            <a:endParaRPr lang="en-US"/>
          </a:p>
        </p:txBody>
      </p:sp>
    </p:spTree>
    <p:extLst>
      <p:ext uri="{BB962C8B-B14F-4D97-AF65-F5344CB8AC3E}">
        <p14:creationId xmlns:p14="http://schemas.microsoft.com/office/powerpoint/2010/main" val="422386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FDC15-6303-6384-E37D-90FC45202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52BF0-2C7C-FC61-B6DD-98D3F132A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5EB23-865D-F333-89A0-3B0F1A49A6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effective means for natural gas distribution pipeline operators to communicate with people who live, work, or congregate within the coverage area of a natural gas distribution pipeline system and implement a plan to help operators drive continuous improvement in public awareness of natural gas safety. (P-25-3)</a:t>
            </a:r>
          </a:p>
          <a:p>
            <a:endParaRPr lang="en-US" dirty="0"/>
          </a:p>
        </p:txBody>
      </p:sp>
      <p:sp>
        <p:nvSpPr>
          <p:cNvPr id="4" name="Slide Number Placeholder 3">
            <a:extLst>
              <a:ext uri="{FF2B5EF4-FFF2-40B4-BE49-F238E27FC236}">
                <a16:creationId xmlns:a16="http://schemas.microsoft.com/office/drawing/2014/main" id="{6C1FE82E-84AA-D803-71A1-E0A5C8E4050D}"/>
              </a:ext>
            </a:extLst>
          </p:cNvPr>
          <p:cNvSpPr>
            <a:spLocks noGrp="1"/>
          </p:cNvSpPr>
          <p:nvPr>
            <p:ph type="sldNum" sz="quarter" idx="5"/>
          </p:nvPr>
        </p:nvSpPr>
        <p:spPr/>
        <p:txBody>
          <a:bodyPr/>
          <a:lstStyle/>
          <a:p>
            <a:fld id="{891C3896-2D4B-42F8-8640-ABB089C20C3D}" type="slidenum">
              <a:rPr lang="en-US" smtClean="0"/>
              <a:t>27</a:t>
            </a:fld>
            <a:endParaRPr lang="en-US"/>
          </a:p>
        </p:txBody>
      </p:sp>
    </p:spTree>
    <p:extLst>
      <p:ext uri="{BB962C8B-B14F-4D97-AF65-F5344CB8AC3E}">
        <p14:creationId xmlns:p14="http://schemas.microsoft.com/office/powerpoint/2010/main" val="129229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7B00-EA0D-A97F-BEB9-C0C7488C2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04605-1849-F58E-323F-6A44753DB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A61CF-F018-4A5A-E790-DACA672114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C9676C-79B3-B211-9BC9-6C29562BCDFA}"/>
              </a:ext>
            </a:extLst>
          </p:cNvPr>
          <p:cNvSpPr>
            <a:spLocks noGrp="1"/>
          </p:cNvSpPr>
          <p:nvPr>
            <p:ph type="sldNum" sz="quarter" idx="5"/>
          </p:nvPr>
        </p:nvSpPr>
        <p:spPr/>
        <p:txBody>
          <a:bodyPr/>
          <a:lstStyle/>
          <a:p>
            <a:fld id="{891C3896-2D4B-42F8-8640-ABB089C20C3D}" type="slidenum">
              <a:rPr lang="en-US" smtClean="0"/>
              <a:t>28</a:t>
            </a:fld>
            <a:endParaRPr lang="en-US"/>
          </a:p>
        </p:txBody>
      </p:sp>
    </p:spTree>
    <p:extLst>
      <p:ext uri="{BB962C8B-B14F-4D97-AF65-F5344CB8AC3E}">
        <p14:creationId xmlns:p14="http://schemas.microsoft.com/office/powerpoint/2010/main" val="4285598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1B12-E879-9C37-ED2C-225E77824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494B9-8A2A-218E-B554-2F88FC098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CC705-52D7-3729-6C7B-7751CA994B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5DC9C4-D33E-900C-F980-7DC07076E716}"/>
              </a:ext>
            </a:extLst>
          </p:cNvPr>
          <p:cNvSpPr>
            <a:spLocks noGrp="1"/>
          </p:cNvSpPr>
          <p:nvPr>
            <p:ph type="sldNum" sz="quarter" idx="5"/>
          </p:nvPr>
        </p:nvSpPr>
        <p:spPr/>
        <p:txBody>
          <a:bodyPr/>
          <a:lstStyle/>
          <a:p>
            <a:fld id="{891C3896-2D4B-42F8-8640-ABB089C20C3D}" type="slidenum">
              <a:rPr lang="en-US" smtClean="0"/>
              <a:t>30</a:t>
            </a:fld>
            <a:endParaRPr lang="en-US"/>
          </a:p>
        </p:txBody>
      </p:sp>
    </p:spTree>
    <p:extLst>
      <p:ext uri="{BB962C8B-B14F-4D97-AF65-F5344CB8AC3E}">
        <p14:creationId xmlns:p14="http://schemas.microsoft.com/office/powerpoint/2010/main" val="745142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E11F-155C-5B36-41E9-B28247DB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50B66-A829-2180-11D1-A97534150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532DF-E547-0763-05C6-DB06D5BD6F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976F1-4A49-93B8-1120-0A1C5B2BEA77}"/>
              </a:ext>
            </a:extLst>
          </p:cNvPr>
          <p:cNvSpPr>
            <a:spLocks noGrp="1"/>
          </p:cNvSpPr>
          <p:nvPr>
            <p:ph type="sldNum" sz="quarter" idx="5"/>
          </p:nvPr>
        </p:nvSpPr>
        <p:spPr/>
        <p:txBody>
          <a:bodyPr/>
          <a:lstStyle/>
          <a:p>
            <a:fld id="{891C3896-2D4B-42F8-8640-ABB089C20C3D}" type="slidenum">
              <a:rPr lang="en-US" smtClean="0"/>
              <a:t>31</a:t>
            </a:fld>
            <a:endParaRPr lang="en-US"/>
          </a:p>
        </p:txBody>
      </p:sp>
    </p:spTree>
    <p:extLst>
      <p:ext uri="{BB962C8B-B14F-4D97-AF65-F5344CB8AC3E}">
        <p14:creationId xmlns:p14="http://schemas.microsoft.com/office/powerpoint/2010/main" val="3319932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D920-5D7E-8ED8-93EC-C1B4C23BD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0B3F6-E76D-3E1F-BDD1-78501259A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7C3C2-7F72-CA6A-DA19-F09B3C1493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4D8F42-C8F6-F682-4285-63A23D24E959}"/>
              </a:ext>
            </a:extLst>
          </p:cNvPr>
          <p:cNvSpPr>
            <a:spLocks noGrp="1"/>
          </p:cNvSpPr>
          <p:nvPr>
            <p:ph type="sldNum" sz="quarter" idx="5"/>
          </p:nvPr>
        </p:nvSpPr>
        <p:spPr/>
        <p:txBody>
          <a:bodyPr/>
          <a:lstStyle/>
          <a:p>
            <a:fld id="{891C3896-2D4B-42F8-8640-ABB089C20C3D}" type="slidenum">
              <a:rPr lang="en-US" smtClean="0"/>
              <a:t>32</a:t>
            </a:fld>
            <a:endParaRPr lang="en-US"/>
          </a:p>
        </p:txBody>
      </p:sp>
    </p:spTree>
    <p:extLst>
      <p:ext uri="{BB962C8B-B14F-4D97-AF65-F5344CB8AC3E}">
        <p14:creationId xmlns:p14="http://schemas.microsoft.com/office/powerpoint/2010/main" val="259629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D20D8-0597-7D81-8126-3192FF6A5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FDFEB-32D6-9765-62F7-C0BBED5E8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FE52D-676A-CB32-24A1-D8156F972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BFBC62-A7C3-EC12-BA26-B3FFD106C6FB}"/>
              </a:ext>
            </a:extLst>
          </p:cNvPr>
          <p:cNvSpPr>
            <a:spLocks noGrp="1"/>
          </p:cNvSpPr>
          <p:nvPr>
            <p:ph type="sldNum" sz="quarter" idx="5"/>
          </p:nvPr>
        </p:nvSpPr>
        <p:spPr/>
        <p:txBody>
          <a:bodyPr/>
          <a:lstStyle/>
          <a:p>
            <a:fld id="{891C3896-2D4B-42F8-8640-ABB089C20C3D}" type="slidenum">
              <a:rPr lang="en-US" smtClean="0"/>
              <a:t>33</a:t>
            </a:fld>
            <a:endParaRPr lang="en-US"/>
          </a:p>
        </p:txBody>
      </p:sp>
    </p:spTree>
    <p:extLst>
      <p:ext uri="{BB962C8B-B14F-4D97-AF65-F5344CB8AC3E}">
        <p14:creationId xmlns:p14="http://schemas.microsoft.com/office/powerpoint/2010/main" val="2036314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616C-2802-0F23-6495-DBE879270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DBE39-047C-178B-6213-2F63E3054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4085A-D6FA-30EC-6E9E-05DBED4475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3CA935-E088-853B-74DC-84EB9EA6DC2C}"/>
              </a:ext>
            </a:extLst>
          </p:cNvPr>
          <p:cNvSpPr>
            <a:spLocks noGrp="1"/>
          </p:cNvSpPr>
          <p:nvPr>
            <p:ph type="sldNum" sz="quarter" idx="5"/>
          </p:nvPr>
        </p:nvSpPr>
        <p:spPr/>
        <p:txBody>
          <a:bodyPr/>
          <a:lstStyle/>
          <a:p>
            <a:fld id="{891C3896-2D4B-42F8-8640-ABB089C20C3D}" type="slidenum">
              <a:rPr lang="en-US" smtClean="0"/>
              <a:t>34</a:t>
            </a:fld>
            <a:endParaRPr lang="en-US"/>
          </a:p>
        </p:txBody>
      </p:sp>
    </p:spTree>
    <p:extLst>
      <p:ext uri="{BB962C8B-B14F-4D97-AF65-F5344CB8AC3E}">
        <p14:creationId xmlns:p14="http://schemas.microsoft.com/office/powerpoint/2010/main" val="4042412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444A-3E2E-8CCD-176B-5C07FE984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7814D-751F-C6BB-3FA1-209DBA4F7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BFE53-B44D-2066-AA7E-53963CF69B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19F87A-6F1F-7B76-14BE-2CAC74DC5AD4}"/>
              </a:ext>
            </a:extLst>
          </p:cNvPr>
          <p:cNvSpPr>
            <a:spLocks noGrp="1"/>
          </p:cNvSpPr>
          <p:nvPr>
            <p:ph type="sldNum" sz="quarter" idx="5"/>
          </p:nvPr>
        </p:nvSpPr>
        <p:spPr/>
        <p:txBody>
          <a:bodyPr/>
          <a:lstStyle/>
          <a:p>
            <a:fld id="{891C3896-2D4B-42F8-8640-ABB089C20C3D}" type="slidenum">
              <a:rPr lang="en-US" smtClean="0"/>
              <a:t>35</a:t>
            </a:fld>
            <a:endParaRPr lang="en-US"/>
          </a:p>
        </p:txBody>
      </p:sp>
    </p:spTree>
    <p:extLst>
      <p:ext uri="{BB962C8B-B14F-4D97-AF65-F5344CB8AC3E}">
        <p14:creationId xmlns:p14="http://schemas.microsoft.com/office/powerpoint/2010/main" val="1485009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1F98C-7109-9B1E-8EC0-BD5BA1780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03ABD-FD14-DC48-7AD1-659B2A776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85758-0C0F-5195-1ACB-A8A3351AFC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607349-A8AB-141F-57E7-C05446E73463}"/>
              </a:ext>
            </a:extLst>
          </p:cNvPr>
          <p:cNvSpPr>
            <a:spLocks noGrp="1"/>
          </p:cNvSpPr>
          <p:nvPr>
            <p:ph type="sldNum" sz="quarter" idx="5"/>
          </p:nvPr>
        </p:nvSpPr>
        <p:spPr/>
        <p:txBody>
          <a:bodyPr/>
          <a:lstStyle/>
          <a:p>
            <a:fld id="{891C3896-2D4B-42F8-8640-ABB089C20C3D}" type="slidenum">
              <a:rPr lang="en-US" smtClean="0"/>
              <a:t>36</a:t>
            </a:fld>
            <a:endParaRPr lang="en-US"/>
          </a:p>
        </p:txBody>
      </p:sp>
    </p:spTree>
    <p:extLst>
      <p:ext uri="{BB962C8B-B14F-4D97-AF65-F5344CB8AC3E}">
        <p14:creationId xmlns:p14="http://schemas.microsoft.com/office/powerpoint/2010/main" val="415471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8CDB-8812-53D9-8A7D-514506208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4F6F9-ECD8-FA77-AB89-8D63BF540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837F1-5D6E-A8BA-80C0-4FB9326AC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2FFAD4-8E76-01AD-4BF2-7AB4BED99D9A}"/>
              </a:ext>
            </a:extLst>
          </p:cNvPr>
          <p:cNvSpPr>
            <a:spLocks noGrp="1"/>
          </p:cNvSpPr>
          <p:nvPr>
            <p:ph type="sldNum" sz="quarter" idx="5"/>
          </p:nvPr>
        </p:nvSpPr>
        <p:spPr/>
        <p:txBody>
          <a:bodyPr/>
          <a:lstStyle/>
          <a:p>
            <a:fld id="{891C3896-2D4B-42F8-8640-ABB089C20C3D}" type="slidenum">
              <a:rPr lang="en-US" smtClean="0"/>
              <a:t>5</a:t>
            </a:fld>
            <a:endParaRPr lang="en-US"/>
          </a:p>
        </p:txBody>
      </p:sp>
    </p:spTree>
    <p:extLst>
      <p:ext uri="{BB962C8B-B14F-4D97-AF65-F5344CB8AC3E}">
        <p14:creationId xmlns:p14="http://schemas.microsoft.com/office/powerpoint/2010/main" val="1202144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9877B-739C-5677-B289-DBAD83B77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29978-0B60-A506-5650-2877DB14F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4D799-CF8C-DDA4-812A-DAC32841F8B2}"/>
              </a:ext>
            </a:extLst>
          </p:cNvPr>
          <p:cNvSpPr>
            <a:spLocks noGrp="1"/>
          </p:cNvSpPr>
          <p:nvPr>
            <p:ph type="body" idx="1"/>
          </p:nvPr>
        </p:nvSpPr>
        <p:spPr/>
        <p:txBody>
          <a:bodyPr/>
          <a:lstStyle/>
          <a:p>
            <a:r>
              <a:rPr lang="en-US" dirty="0"/>
              <a:t>Stood up new website for commenting on PHMSA Interpretation requests</a:t>
            </a:r>
          </a:p>
          <a:p>
            <a:pPr lvl="1"/>
            <a:r>
              <a:rPr lang="en-US" dirty="0"/>
              <a:t>Seeking more input from affected stakeholders</a:t>
            </a:r>
          </a:p>
          <a:p>
            <a:pPr lvl="1"/>
            <a:r>
              <a:rPr lang="en-US" dirty="0"/>
              <a:t>Creating transparency</a:t>
            </a:r>
          </a:p>
          <a:p>
            <a:r>
              <a:rPr lang="en-US" dirty="0"/>
              <a:t>Working to streamline special permit process</a:t>
            </a:r>
          </a:p>
          <a:p>
            <a:r>
              <a:rPr lang="en-US" dirty="0"/>
              <a:t>Amending enforcement process to curtail enforcement on peripheral issues with no bearing on pipeline safety (e.g., small documentation errors)</a:t>
            </a:r>
          </a:p>
          <a:p>
            <a:r>
              <a:rPr lang="en-US" dirty="0"/>
              <a:t>Improving GPAC process to be sped up and streamlined</a:t>
            </a:r>
          </a:p>
          <a:p>
            <a:r>
              <a:rPr lang="en-US" dirty="0"/>
              <a:t>Issue more Advanced Notices of Proposed Rulemakings:</a:t>
            </a:r>
          </a:p>
          <a:p>
            <a:pPr lvl="1"/>
            <a:r>
              <a:rPr lang="en-US" dirty="0"/>
              <a:t>Seek to better understand risks and parameters of proposed rule early in process</a:t>
            </a:r>
          </a:p>
          <a:p>
            <a:r>
              <a:rPr lang="en-US" dirty="0"/>
              <a:t>Overall, PHMSA wants to move more quickly, cut waste, and ensure that all agency priority items are completed</a:t>
            </a:r>
          </a:p>
          <a:p>
            <a:endParaRPr lang="en-US" dirty="0"/>
          </a:p>
        </p:txBody>
      </p:sp>
      <p:sp>
        <p:nvSpPr>
          <p:cNvPr id="4" name="Slide Number Placeholder 3">
            <a:extLst>
              <a:ext uri="{FF2B5EF4-FFF2-40B4-BE49-F238E27FC236}">
                <a16:creationId xmlns:a16="http://schemas.microsoft.com/office/drawing/2014/main" id="{1E84702A-C0E2-5302-133A-DA47DD3AB739}"/>
              </a:ext>
            </a:extLst>
          </p:cNvPr>
          <p:cNvSpPr>
            <a:spLocks noGrp="1"/>
          </p:cNvSpPr>
          <p:nvPr>
            <p:ph type="sldNum" sz="quarter" idx="5"/>
          </p:nvPr>
        </p:nvSpPr>
        <p:spPr/>
        <p:txBody>
          <a:bodyPr/>
          <a:lstStyle/>
          <a:p>
            <a:fld id="{891C3896-2D4B-42F8-8640-ABB089C20C3D}" type="slidenum">
              <a:rPr lang="en-US" smtClean="0"/>
              <a:t>6</a:t>
            </a:fld>
            <a:endParaRPr lang="en-US"/>
          </a:p>
        </p:txBody>
      </p:sp>
    </p:spTree>
    <p:extLst>
      <p:ext uri="{BB962C8B-B14F-4D97-AF65-F5344CB8AC3E}">
        <p14:creationId xmlns:p14="http://schemas.microsoft.com/office/powerpoint/2010/main" val="32572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CBC6-F566-7D59-AF78-2247997A8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80D47-A73C-C9DE-8DD7-C90EA406C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B35C9-3FDB-AF7C-D695-2DB98E8257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462D4A-14DF-2697-9CAE-92946389AD74}"/>
              </a:ext>
            </a:extLst>
          </p:cNvPr>
          <p:cNvSpPr>
            <a:spLocks noGrp="1"/>
          </p:cNvSpPr>
          <p:nvPr>
            <p:ph type="sldNum" sz="quarter" idx="5"/>
          </p:nvPr>
        </p:nvSpPr>
        <p:spPr/>
        <p:txBody>
          <a:bodyPr/>
          <a:lstStyle/>
          <a:p>
            <a:fld id="{891C3896-2D4B-42F8-8640-ABB089C20C3D}" type="slidenum">
              <a:rPr lang="en-US" smtClean="0"/>
              <a:t>7</a:t>
            </a:fld>
            <a:endParaRPr lang="en-US"/>
          </a:p>
        </p:txBody>
      </p:sp>
    </p:spTree>
    <p:extLst>
      <p:ext uri="{BB962C8B-B14F-4D97-AF65-F5344CB8AC3E}">
        <p14:creationId xmlns:p14="http://schemas.microsoft.com/office/powerpoint/2010/main" val="306942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1BE5E-A9A4-F512-0439-7136A9681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66B81-2FA8-1B0A-0C41-7174E31A3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B3CA6-0A2D-6A3D-429A-A4C6D6F0E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066F3A-77DB-FEC9-989E-2703A1A6F115}"/>
              </a:ext>
            </a:extLst>
          </p:cNvPr>
          <p:cNvSpPr>
            <a:spLocks noGrp="1"/>
          </p:cNvSpPr>
          <p:nvPr>
            <p:ph type="sldNum" sz="quarter" idx="5"/>
          </p:nvPr>
        </p:nvSpPr>
        <p:spPr/>
        <p:txBody>
          <a:bodyPr/>
          <a:lstStyle/>
          <a:p>
            <a:fld id="{891C3896-2D4B-42F8-8640-ABB089C20C3D}" type="slidenum">
              <a:rPr lang="en-US" smtClean="0"/>
              <a:t>9</a:t>
            </a:fld>
            <a:endParaRPr lang="en-US"/>
          </a:p>
        </p:txBody>
      </p:sp>
    </p:spTree>
    <p:extLst>
      <p:ext uri="{BB962C8B-B14F-4D97-AF65-F5344CB8AC3E}">
        <p14:creationId xmlns:p14="http://schemas.microsoft.com/office/powerpoint/2010/main" val="255975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3400B-0289-25A8-3CCB-02F84E72A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57493-AE0F-064B-DB85-A72D12952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1668A-26EA-0C04-4CFA-D67022A92398}"/>
              </a:ext>
            </a:extLst>
          </p:cNvPr>
          <p:cNvSpPr>
            <a:spLocks noGrp="1"/>
          </p:cNvSpPr>
          <p:nvPr>
            <p:ph type="body" idx="1"/>
          </p:nvPr>
        </p:nvSpPr>
        <p:spPr/>
        <p:txBody>
          <a:bodyPr/>
          <a:lstStyle/>
          <a:p>
            <a:pPr lvl="1"/>
            <a:r>
              <a:rPr lang="en-US" sz="1200" kern="1200" dirty="0">
                <a:solidFill>
                  <a:schemeClr val="tx1"/>
                </a:solidFill>
                <a:effectLst/>
                <a:latin typeface="+mn-lt"/>
                <a:ea typeface="+mn-ea"/>
                <a:cs typeface="+mn-cs"/>
              </a:rPr>
              <a:t>The following standards are addressed in this effort:</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API 6D</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API 1170 and 1171 UNGS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API 620</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API 2026</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A53/A53M etc. (gas and liquid)</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A381 (gas and liquid)</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F2145</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F2600</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F2767</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A578/A578M</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F2817</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F2945</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ASTM F1973</a:t>
            </a:r>
            <a:endParaRPr lang="en-US" sz="11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53037958-0E9B-6748-9107-59FDD4A94192}"/>
              </a:ext>
            </a:extLst>
          </p:cNvPr>
          <p:cNvSpPr>
            <a:spLocks noGrp="1"/>
          </p:cNvSpPr>
          <p:nvPr>
            <p:ph type="sldNum" sz="quarter" idx="5"/>
          </p:nvPr>
        </p:nvSpPr>
        <p:spPr/>
        <p:txBody>
          <a:bodyPr/>
          <a:lstStyle/>
          <a:p>
            <a:fld id="{891C3896-2D4B-42F8-8640-ABB089C20C3D}" type="slidenum">
              <a:rPr lang="en-US" smtClean="0"/>
              <a:t>10</a:t>
            </a:fld>
            <a:endParaRPr lang="en-US"/>
          </a:p>
        </p:txBody>
      </p:sp>
    </p:spTree>
    <p:extLst>
      <p:ext uri="{BB962C8B-B14F-4D97-AF65-F5344CB8AC3E}">
        <p14:creationId xmlns:p14="http://schemas.microsoft.com/office/powerpoint/2010/main" val="254367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13BC-ECA8-0366-857B-31400DA2A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3D3A8-7FFA-8546-5E39-95ECB81E4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3C364-5829-F138-96D9-9EA0E9C31FBF}"/>
              </a:ext>
            </a:extLst>
          </p:cNvPr>
          <p:cNvSpPr>
            <a:spLocks noGrp="1"/>
          </p:cNvSpPr>
          <p:nvPr>
            <p:ph type="body" idx="1"/>
          </p:nvPr>
        </p:nvSpPr>
        <p:spPr/>
        <p:txBody>
          <a:bodyPr/>
          <a:lstStyle/>
          <a:p>
            <a:r>
              <a:rPr lang="en-US" dirty="0"/>
              <a:t>PHMSA is publishing this advance notice of proposed rulemaking to solicit stakeholder feedback on potential opportunities to improve the cost-effectiveness of its repair requirements for gas transmission and hazardous liquid or carbon dioxide pipelines. PHMSA also seeks stakeholder feedback on authorizing a risk-based approach for determining the inspection interval for in-service breakout tanks. Comments on this ANPRM must be submitted by July 21, 2025.</a:t>
            </a:r>
          </a:p>
        </p:txBody>
      </p:sp>
      <p:sp>
        <p:nvSpPr>
          <p:cNvPr id="4" name="Slide Number Placeholder 3">
            <a:extLst>
              <a:ext uri="{FF2B5EF4-FFF2-40B4-BE49-F238E27FC236}">
                <a16:creationId xmlns:a16="http://schemas.microsoft.com/office/drawing/2014/main" id="{3D77B8FA-FECD-C7B7-E401-274B8BFDDB0E}"/>
              </a:ext>
            </a:extLst>
          </p:cNvPr>
          <p:cNvSpPr>
            <a:spLocks noGrp="1"/>
          </p:cNvSpPr>
          <p:nvPr>
            <p:ph type="sldNum" sz="quarter" idx="5"/>
          </p:nvPr>
        </p:nvSpPr>
        <p:spPr/>
        <p:txBody>
          <a:bodyPr/>
          <a:lstStyle/>
          <a:p>
            <a:fld id="{891C3896-2D4B-42F8-8640-ABB089C20C3D}" type="slidenum">
              <a:rPr lang="en-US" smtClean="0"/>
              <a:t>11</a:t>
            </a:fld>
            <a:endParaRPr lang="en-US"/>
          </a:p>
        </p:txBody>
      </p:sp>
    </p:spTree>
    <p:extLst>
      <p:ext uri="{BB962C8B-B14F-4D97-AF65-F5344CB8AC3E}">
        <p14:creationId xmlns:p14="http://schemas.microsoft.com/office/powerpoint/2010/main" val="293693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25C89-3F6F-BA76-BE9D-092B39F18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A3DAA-D85E-9FA1-C8A6-95A376BA6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E0C4A-AD38-C593-3779-0CB37973C5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D2DC9B-8630-C93A-7AF6-01CB45DB46A6}"/>
              </a:ext>
            </a:extLst>
          </p:cNvPr>
          <p:cNvSpPr>
            <a:spLocks noGrp="1"/>
          </p:cNvSpPr>
          <p:nvPr>
            <p:ph type="sldNum" sz="quarter" idx="5"/>
          </p:nvPr>
        </p:nvSpPr>
        <p:spPr/>
        <p:txBody>
          <a:bodyPr/>
          <a:lstStyle/>
          <a:p>
            <a:fld id="{891C3896-2D4B-42F8-8640-ABB089C20C3D}" type="slidenum">
              <a:rPr lang="en-US" smtClean="0"/>
              <a:t>12</a:t>
            </a:fld>
            <a:endParaRPr lang="en-US"/>
          </a:p>
        </p:txBody>
      </p:sp>
    </p:spTree>
    <p:extLst>
      <p:ext uri="{BB962C8B-B14F-4D97-AF65-F5344CB8AC3E}">
        <p14:creationId xmlns:p14="http://schemas.microsoft.com/office/powerpoint/2010/main" val="2132031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FF242A-C4A3-4EE2-8E32-EC6AB12C17E5}" type="datetime1">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6B49A48B-E8FA-688F-56EF-6E86D1F8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74" y="0"/>
            <a:ext cx="12188052"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2B1C41C-476C-7C9E-B7F7-98DE5DC252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extLst>
      <p:ext uri="{BB962C8B-B14F-4D97-AF65-F5344CB8AC3E}">
        <p14:creationId xmlns:p14="http://schemas.microsoft.com/office/powerpoint/2010/main" val="2271444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3C82B-4B23-4521-AE57-D12C284EED2D}" type="datetime1">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787908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88FC7B-1D22-4BA7-8DC9-CECB426659C4}" type="datetime1">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2016836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4538-1123-4055-A252-4950E89A0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DDD5E-B1A4-4719-BD5B-027906EF4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17C298-2641-4015-AE46-34AF29927D55}"/>
              </a:ext>
            </a:extLst>
          </p:cNvPr>
          <p:cNvSpPr>
            <a:spLocks noGrp="1"/>
          </p:cNvSpPr>
          <p:nvPr>
            <p:ph type="ftr" sz="quarter" idx="11"/>
          </p:nvPr>
        </p:nvSpPr>
        <p:spPr>
          <a:xfrm>
            <a:off x="1907177" y="6356350"/>
            <a:ext cx="6246223" cy="365125"/>
          </a:xfrm>
        </p:spPr>
        <p:txBody>
          <a:bodyPr/>
          <a:lstStyle/>
          <a:p>
            <a:pPr algn="l"/>
            <a:r>
              <a:rPr lang="en-US" dirty="0"/>
              <a:t>Pipeline Safety Institute</a:t>
            </a:r>
          </a:p>
        </p:txBody>
      </p:sp>
      <p:sp>
        <p:nvSpPr>
          <p:cNvPr id="6" name="Slide Number Placeholder 5">
            <a:extLst>
              <a:ext uri="{FF2B5EF4-FFF2-40B4-BE49-F238E27FC236}">
                <a16:creationId xmlns:a16="http://schemas.microsoft.com/office/drawing/2014/main" id="{C2D5FD10-48BF-4F81-8EB6-705C5AAD7FA3}"/>
              </a:ext>
            </a:extLst>
          </p:cNvPr>
          <p:cNvSpPr>
            <a:spLocks noGrp="1"/>
          </p:cNvSpPr>
          <p:nvPr>
            <p:ph type="sldNum" sz="quarter" idx="12"/>
          </p:nvPr>
        </p:nvSpPr>
        <p:spPr>
          <a:xfrm>
            <a:off x="9242366" y="6356350"/>
            <a:ext cx="2743200" cy="365125"/>
          </a:xfrm>
        </p:spPr>
        <p:txBody>
          <a:bodyPr/>
          <a:lstStyle/>
          <a:p>
            <a:fld id="{66FDF5E5-77B8-4DE6-B3D7-ED568997A0C4}" type="slidenum">
              <a:rPr lang="en-US" smtClean="0"/>
              <a:t>‹#›</a:t>
            </a:fld>
            <a:endParaRPr lang="en-US" dirty="0"/>
          </a:p>
        </p:txBody>
      </p:sp>
    </p:spTree>
    <p:custDataLst>
      <p:tags r:id="rId1"/>
    </p:custDataLst>
    <p:extLst>
      <p:ext uri="{BB962C8B-B14F-4D97-AF65-F5344CB8AC3E}">
        <p14:creationId xmlns:p14="http://schemas.microsoft.com/office/powerpoint/2010/main" val="230770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4538-1123-4055-A252-4950E89A0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DDD5E-B1A4-4719-BD5B-027906EF4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17C298-2641-4015-AE46-34AF29927D55}"/>
              </a:ext>
            </a:extLst>
          </p:cNvPr>
          <p:cNvSpPr>
            <a:spLocks noGrp="1"/>
          </p:cNvSpPr>
          <p:nvPr>
            <p:ph type="ftr" sz="quarter" idx="11"/>
          </p:nvPr>
        </p:nvSpPr>
        <p:spPr>
          <a:xfrm>
            <a:off x="1907177" y="6356350"/>
            <a:ext cx="6246223" cy="365125"/>
          </a:xfrm>
        </p:spPr>
        <p:txBody>
          <a:bodyPr/>
          <a:lstStyle/>
          <a:p>
            <a:pPr algn="l"/>
            <a:r>
              <a:rPr lang="en-US" dirty="0"/>
              <a:t>Pipeline Safety Institute</a:t>
            </a:r>
          </a:p>
        </p:txBody>
      </p:sp>
      <p:sp>
        <p:nvSpPr>
          <p:cNvPr id="6" name="Slide Number Placeholder 5">
            <a:extLst>
              <a:ext uri="{FF2B5EF4-FFF2-40B4-BE49-F238E27FC236}">
                <a16:creationId xmlns:a16="http://schemas.microsoft.com/office/drawing/2014/main" id="{C2D5FD10-48BF-4F81-8EB6-705C5AAD7FA3}"/>
              </a:ext>
            </a:extLst>
          </p:cNvPr>
          <p:cNvSpPr>
            <a:spLocks noGrp="1"/>
          </p:cNvSpPr>
          <p:nvPr>
            <p:ph type="sldNum" sz="quarter" idx="12"/>
          </p:nvPr>
        </p:nvSpPr>
        <p:spPr>
          <a:xfrm>
            <a:off x="9242366" y="6356350"/>
            <a:ext cx="2743200" cy="365125"/>
          </a:xfrm>
        </p:spPr>
        <p:txBody>
          <a:bodyPr/>
          <a:lstStyle/>
          <a:p>
            <a:fld id="{66FDF5E5-77B8-4DE6-B3D7-ED568997A0C4}" type="slidenum">
              <a:rPr lang="en-US" smtClean="0"/>
              <a:t>‹#›</a:t>
            </a:fld>
            <a:endParaRPr lang="en-US" dirty="0"/>
          </a:p>
        </p:txBody>
      </p:sp>
    </p:spTree>
    <p:custDataLst>
      <p:tags r:id="rId1"/>
    </p:custDataLst>
    <p:extLst>
      <p:ext uri="{BB962C8B-B14F-4D97-AF65-F5344CB8AC3E}">
        <p14:creationId xmlns:p14="http://schemas.microsoft.com/office/powerpoint/2010/main" val="230770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4538-1123-4055-A252-4950E89A0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DDD5E-B1A4-4719-BD5B-027906EF4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17C298-2641-4015-AE46-34AF29927D55}"/>
              </a:ext>
            </a:extLst>
          </p:cNvPr>
          <p:cNvSpPr>
            <a:spLocks noGrp="1"/>
          </p:cNvSpPr>
          <p:nvPr>
            <p:ph type="ftr" sz="quarter" idx="11"/>
          </p:nvPr>
        </p:nvSpPr>
        <p:spPr>
          <a:xfrm>
            <a:off x="1907177" y="6356350"/>
            <a:ext cx="6246223" cy="365125"/>
          </a:xfrm>
        </p:spPr>
        <p:txBody>
          <a:bodyPr/>
          <a:lstStyle/>
          <a:p>
            <a:pPr algn="l"/>
            <a:r>
              <a:rPr lang="en-US"/>
              <a:t>Pipeline Safety Institute</a:t>
            </a:r>
          </a:p>
        </p:txBody>
      </p:sp>
      <p:sp>
        <p:nvSpPr>
          <p:cNvPr id="6" name="Slide Number Placeholder 5">
            <a:extLst>
              <a:ext uri="{FF2B5EF4-FFF2-40B4-BE49-F238E27FC236}">
                <a16:creationId xmlns:a16="http://schemas.microsoft.com/office/drawing/2014/main" id="{C2D5FD10-48BF-4F81-8EB6-705C5AAD7FA3}"/>
              </a:ext>
            </a:extLst>
          </p:cNvPr>
          <p:cNvSpPr>
            <a:spLocks noGrp="1"/>
          </p:cNvSpPr>
          <p:nvPr>
            <p:ph type="sldNum" sz="quarter" idx="12"/>
          </p:nvPr>
        </p:nvSpPr>
        <p:spPr>
          <a:xfrm>
            <a:off x="9242366" y="6356350"/>
            <a:ext cx="2743200" cy="365125"/>
          </a:xfrm>
        </p:spPr>
        <p:txBody>
          <a:bodyPr/>
          <a:lstStyle/>
          <a:p>
            <a:fld id="{66FDF5E5-77B8-4DE6-B3D7-ED568997A0C4}" type="slidenum">
              <a:rPr lang="en-US" smtClean="0"/>
              <a:t>‹#›</a:t>
            </a:fld>
            <a:endParaRPr lang="en-US"/>
          </a:p>
        </p:txBody>
      </p:sp>
    </p:spTree>
    <p:custDataLst>
      <p:tags r:id="rId1"/>
    </p:custDataLst>
    <p:extLst>
      <p:ext uri="{BB962C8B-B14F-4D97-AF65-F5344CB8AC3E}">
        <p14:creationId xmlns:p14="http://schemas.microsoft.com/office/powerpoint/2010/main" val="230770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B53DD6-009F-4EF7-8AE1-98EBB2587910}" type="datetime1">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62656709-DBA2-9C3F-12A1-4D0E5A749E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74" y="0"/>
            <a:ext cx="12188052"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86B7DCF-D029-5286-C827-ACD25C3784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extLst>
      <p:ext uri="{BB962C8B-B14F-4D97-AF65-F5344CB8AC3E}">
        <p14:creationId xmlns:p14="http://schemas.microsoft.com/office/powerpoint/2010/main" val="309060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C872F-875D-4F9A-BB9B-B2D2E728A144}" type="datetime1">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411356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EF90FD-C869-4D14-B022-8DBB436C7E96}" type="datetime1">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326284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30A7D0-01CB-43E4-A54D-8CE13739A3D9}" type="datetime1">
              <a:rPr lang="en-US" smtClean="0"/>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59210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8B9C6D-0ADA-4DBB-90CC-AD9AA99A9EBD}" type="datetime1">
              <a:rPr lang="en-US" smtClean="0"/>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35624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DECD4-140C-452F-BE80-ECE438184B91}" type="datetime1">
              <a:rPr lang="en-US" smtClean="0"/>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269134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A183D-96D9-45FC-B4E2-A0555C4FF442}" type="datetime1">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338195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F0340A-52F3-4F83-8AA4-EAA154633BFB}" type="datetime1">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302363" y="6374879"/>
            <a:ext cx="2743200" cy="365125"/>
          </a:xfrm>
          <a:prstGeom prst="rect">
            <a:avLst/>
          </a:prstGeom>
        </p:spPr>
        <p:txBody>
          <a:bodyPr/>
          <a:lstStyle/>
          <a:p>
            <a:fld id="{FE47ADB8-EA50-4476-885A-924857E0DD7C}" type="slidenum">
              <a:rPr lang="en-US" smtClean="0"/>
              <a:t>‹#›</a:t>
            </a:fld>
            <a:endParaRPr lang="en-US"/>
          </a:p>
        </p:txBody>
      </p:sp>
    </p:spTree>
    <p:extLst>
      <p:ext uri="{BB962C8B-B14F-4D97-AF65-F5344CB8AC3E}">
        <p14:creationId xmlns:p14="http://schemas.microsoft.com/office/powerpoint/2010/main" val="2798021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F5D56-0975-4BE3-A5D5-8497004FD266}" type="datetime1">
              <a:rPr lang="en-US" smtClean="0"/>
              <a:t>8/19/2025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Shape&#10;&#10;Description automatically generated with medium confidence">
            <a:extLst>
              <a:ext uri="{FF2B5EF4-FFF2-40B4-BE49-F238E27FC236}">
                <a16:creationId xmlns:a16="http://schemas.microsoft.com/office/drawing/2014/main" id="{41D27254-8ACF-57B7-D8F8-72DCA546B40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974" y="0"/>
            <a:ext cx="12188052"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D581A7A-51CA-73F1-079E-F84BC925799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extLst>
      <p:ext uri="{BB962C8B-B14F-4D97-AF65-F5344CB8AC3E}">
        <p14:creationId xmlns:p14="http://schemas.microsoft.com/office/powerpoint/2010/main" val="372370699"/>
      </p:ext>
    </p:extLst>
  </p:cSld>
  <p:clrMap bg1="lt1" tx1="dk1" bg2="lt2" tx2="dk2" accent1="accent1" accent2="accent2" accent3="accent3" accent4="accent4" accent5="accent5" accent6="accent6" hlink="hlink" folHlink="folHlink"/>
  <p:sldLayoutIdLst>
    <p:sldLayoutId id="2147483677"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8A105-6462-4657-B72A-C5F32FBB8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4F34B-A05F-4E97-9B39-524392CFF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0852E-B9DC-4DAE-A361-5C0FFC04C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C63CAA9-521C-410F-804E-4639A9ED31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Pipeline Safety Institute</a:t>
            </a:r>
          </a:p>
        </p:txBody>
      </p:sp>
      <p:sp>
        <p:nvSpPr>
          <p:cNvPr id="6" name="Slide Number Placeholder 5">
            <a:extLst>
              <a:ext uri="{FF2B5EF4-FFF2-40B4-BE49-F238E27FC236}">
                <a16:creationId xmlns:a16="http://schemas.microsoft.com/office/drawing/2014/main" id="{A9655A74-123C-4544-845B-D690634C7E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DF5E5-77B8-4DE6-B3D7-ED568997A0C4}" type="slidenum">
              <a:rPr lang="en-US" smtClean="0"/>
              <a:t>‹#›</a:t>
            </a:fld>
            <a:endParaRPr lang="en-US" dirty="0"/>
          </a:p>
        </p:txBody>
      </p:sp>
      <p:pic>
        <p:nvPicPr>
          <p:cNvPr id="10" name="Picture 9" descr="Shape&#10;&#10;Description automatically generated with medium confidence">
            <a:extLst>
              <a:ext uri="{FF2B5EF4-FFF2-40B4-BE49-F238E27FC236}">
                <a16:creationId xmlns:a16="http://schemas.microsoft.com/office/drawing/2014/main" id="{26B4B126-B386-D94E-7FE0-88D87E838B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74" y="0"/>
            <a:ext cx="12188052" cy="68580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D9ABCA4-08D3-9358-D14F-BBA9ACF410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custDataLst>
      <p:tags r:id="rId3"/>
    </p:custDataLst>
    <p:extLst>
      <p:ext uri="{BB962C8B-B14F-4D97-AF65-F5344CB8AC3E}">
        <p14:creationId xmlns:p14="http://schemas.microsoft.com/office/powerpoint/2010/main" val="3731232786"/>
      </p:ext>
    </p:extLst>
  </p:cSld>
  <p:clrMap bg1="lt1" tx1="dk1" bg2="lt2" tx2="dk2" accent1="accent1" accent2="accent2" accent3="accent3" accent4="accent4" accent5="accent5" accent6="accent6" hlink="hlink" folHlink="folHlink"/>
  <p:sldLayoutIdLst>
    <p:sldLayoutId id="214748365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8A105-6462-4657-B72A-C5F32FBB8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4F34B-A05F-4E97-9B39-524392CFF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0852E-B9DC-4DAE-A361-5C0FFC04C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C63CAA9-521C-410F-804E-4639A9ED31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Pipeline Safety Institute</a:t>
            </a:r>
          </a:p>
        </p:txBody>
      </p:sp>
      <p:sp>
        <p:nvSpPr>
          <p:cNvPr id="6" name="Slide Number Placeholder 5">
            <a:extLst>
              <a:ext uri="{FF2B5EF4-FFF2-40B4-BE49-F238E27FC236}">
                <a16:creationId xmlns:a16="http://schemas.microsoft.com/office/drawing/2014/main" id="{A9655A74-123C-4544-845B-D690634C7E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DF5E5-77B8-4DE6-B3D7-ED568997A0C4}" type="slidenum">
              <a:rPr lang="en-US" smtClean="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55FE72A1-B6FB-43E1-E527-E3D261F2FC9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0DDD8C2-B58D-329B-2960-C1512D056A6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custDataLst>
      <p:tags r:id="rId3"/>
    </p:custDataLst>
    <p:extLst>
      <p:ext uri="{BB962C8B-B14F-4D97-AF65-F5344CB8AC3E}">
        <p14:creationId xmlns:p14="http://schemas.microsoft.com/office/powerpoint/2010/main" val="3731232786"/>
      </p:ext>
    </p:extLst>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8A105-6462-4657-B72A-C5F32FBB8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4F34B-A05F-4E97-9B39-524392CFF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0852E-B9DC-4DAE-A361-5C0FFC04C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C63CAA9-521C-410F-804E-4639A9ED31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Pipeline Safety Institute</a:t>
            </a:r>
          </a:p>
        </p:txBody>
      </p:sp>
      <p:sp>
        <p:nvSpPr>
          <p:cNvPr id="6" name="Slide Number Placeholder 5">
            <a:extLst>
              <a:ext uri="{FF2B5EF4-FFF2-40B4-BE49-F238E27FC236}">
                <a16:creationId xmlns:a16="http://schemas.microsoft.com/office/drawing/2014/main" id="{A9655A74-123C-4544-845B-D690634C7E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DF5E5-77B8-4DE6-B3D7-ED568997A0C4}"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F58BB35C-EA6D-0212-AD22-8379340B2E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0"/>
            <a:ext cx="12188052" cy="6858000"/>
          </a:xfrm>
          <a:prstGeom prst="rect">
            <a:avLst/>
          </a:prstGeom>
        </p:spPr>
      </p:pic>
    </p:spTree>
    <p:custDataLst>
      <p:tags r:id="rId3"/>
    </p:custDataLst>
    <p:extLst>
      <p:ext uri="{BB962C8B-B14F-4D97-AF65-F5344CB8AC3E}">
        <p14:creationId xmlns:p14="http://schemas.microsoft.com/office/powerpoint/2010/main" val="3731232786"/>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hyperlink" Target="https://www.federalregister.gov/documents/2025/06/04/2025-10090/pipeline-safety-mandatory-regulatory-reviews-to-unleash-american-energy-and-improve-government" TargetMode="External"/><Relationship Id="rId5" Type="http://schemas.openxmlformats.org/officeDocument/2006/relationships/hyperlink" Target="https://www.reginfo.gov/public/do/eAgendaViewRule?pubId=202404&amp;RIN=2137-AF45" TargetMode="External"/><Relationship Id="rId4" Type="http://schemas.openxmlformats.org/officeDocument/2006/relationships/hyperlink" Target="https://www.reginfo.gov/public/do/eAgendaViewRule?pubId=202404&amp;RIN=2137-AF44"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reginfo.gov/public/do/eAgendaViewRule?pubId=202404&amp;RIN=2137-AF61" TargetMode="External"/><Relationship Id="rId3" Type="http://schemas.openxmlformats.org/officeDocument/2006/relationships/image" Target="../media/image2.jpeg"/><Relationship Id="rId7" Type="http://schemas.openxmlformats.org/officeDocument/2006/relationships/hyperlink" Target="https://www.reginfo.gov/public/do/eAgendaViewRule?pubId=202404&amp;RIN=2137-AF60"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www.reginfo.gov/public/do/eAgendaViewRule?pubId=202404&amp;RIN=2137-AF53" TargetMode="External"/><Relationship Id="rId5" Type="http://schemas.openxmlformats.org/officeDocument/2006/relationships/hyperlink" Target="https://www.reginfo.gov/public/do/eAgendaViewRule?pubId=202404&amp;RIN=2137-AF52" TargetMode="External"/><Relationship Id="rId4" Type="http://schemas.openxmlformats.org/officeDocument/2006/relationships/hyperlink" Target="https://www.reginfo.gov/public/do/eAgendaViewRule?pubId=202404&amp;RIN=2137-AF37" TargetMode="External"/><Relationship Id="rId9" Type="http://schemas.openxmlformats.org/officeDocument/2006/relationships/hyperlink" Target="https://www.reginfo.gov/public/do/eAgendaViewRule?pubId=202404&amp;RIN=2137-AF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www.reginfo.gov/public/do/eAgendaViewRule?pubId=202404&amp;RIN=2137-AF51"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www.reginfo.gov/public/do/eAgendaViewRule?pubId=202404&amp;RIN=2137-AF48" TargetMode="External"/><Relationship Id="rId5" Type="http://schemas.openxmlformats.org/officeDocument/2006/relationships/hyperlink" Target="https://www.reginfo.gov/public/do/eAgendaViewRule?pubId=202404&amp;RIN=2137-AF31" TargetMode="External"/><Relationship Id="rId4" Type="http://schemas.openxmlformats.org/officeDocument/2006/relationships/hyperlink" Target="https://www.reginfo.gov/public/do/eAgendaViewRule?pubId=202404&amp;RIN=2137-AF2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ntsb.gov/investigations/AccidentReports/Pages/Reports.aspx" TargetMode="External"/><Relationship Id="rId2" Type="http://schemas.openxmlformats.org/officeDocument/2006/relationships/hyperlink" Target="https://www.ntsb.gov/investigations/Pages/Investigations.asp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ommerce.senate.gov/2025/5/commerce-committee-announces-pipeline-safety-reauthorization-hearing_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jpeg"/><Relationship Id="rId4" Type="http://schemas.microsoft.com/office/2007/relationships/hdphoto" Target="../media/hdphoto7.wdp"/><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tags" Target="../tags/tag9.xml"/><Relationship Id="rId6" Type="http://schemas.microsoft.com/office/2007/relationships/hdphoto" Target="../media/hdphoto9.wdp"/><Relationship Id="rId5" Type="http://schemas.openxmlformats.org/officeDocument/2006/relationships/image" Target="../media/image24.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nam02.safelinks.protection.outlook.com/?url=https%3A%2F%2Fwww.federalregister.gov%2Fdocuments%2Fcurrent%23pipeline-and-hazardous-materials-safety-administration&amp;data=05%7C02%7Ccmclaren%40rcp.com%7C3c8150d7716f492e9ccf08ddb89df97c%7Cde202d786b9545129e0dbc7c7ffb4d63%7C0%7C0%7C638869710828707996%7CUnknown%7CTWFpbGZsb3d8eyJFbXB0eU1hcGkiOnRydWUsIlYiOiIwLjAuMDAwMCIsIlAiOiJXaW4zMiIsIkFOIjoiTWFpbCIsIldUIjoyfQ%3D%3D%7C0%7C%7C%7C&amp;sdata=m4CmJniKxnBmssvQQr3sI0TiUREUP15z3qYsDCXgCR0%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Shape&#10;&#10;Description automatically generated with low confidence">
            <a:extLst>
              <a:ext uri="{FF2B5EF4-FFF2-40B4-BE49-F238E27FC236}">
                <a16:creationId xmlns:a16="http://schemas.microsoft.com/office/drawing/2014/main" id="{2B2483BC-C297-C95A-0DEB-C571E0B170D7}"/>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755" y="0"/>
            <a:ext cx="12200755" cy="6867290"/>
          </a:xfrm>
          <a:prstGeom prst="rect">
            <a:avLst/>
          </a:prstGeom>
        </p:spPr>
      </p:pic>
      <p:sp>
        <p:nvSpPr>
          <p:cNvPr id="9" name="TextBox 8">
            <a:extLst>
              <a:ext uri="{FF2B5EF4-FFF2-40B4-BE49-F238E27FC236}">
                <a16:creationId xmlns:a16="http://schemas.microsoft.com/office/drawing/2014/main" id="{EBF7817E-B6DB-3369-1374-FE9A7DEE82ED}"/>
              </a:ext>
            </a:extLst>
          </p:cNvPr>
          <p:cNvSpPr txBox="1"/>
          <p:nvPr/>
        </p:nvSpPr>
        <p:spPr>
          <a:xfrm>
            <a:off x="5753219" y="2436838"/>
            <a:ext cx="6513095" cy="1631216"/>
          </a:xfrm>
          <a:prstGeom prst="rect">
            <a:avLst/>
          </a:prstGeom>
          <a:noFill/>
        </p:spPr>
        <p:txBody>
          <a:bodyPr wrap="square">
            <a:spAutoFit/>
          </a:bodyPr>
          <a:lstStyle/>
          <a:p>
            <a:pPr algn="ctr"/>
            <a:r>
              <a:rPr lang="en-US" sz="3600" b="1" kern="1200" dirty="0">
                <a:solidFill>
                  <a:schemeClr val="accent4">
                    <a:lumMod val="60000"/>
                    <a:lumOff val="40000"/>
                  </a:schemeClr>
                </a:solidFill>
                <a:latin typeface="+mn-lt"/>
                <a:ea typeface="+mj-ea"/>
                <a:cs typeface="+mj-cs"/>
              </a:rPr>
              <a:t>“What Will Happen Next?”</a:t>
            </a:r>
          </a:p>
          <a:p>
            <a:pPr algn="ctr"/>
            <a:r>
              <a:rPr lang="en-US" sz="3200" b="1" kern="1200" dirty="0">
                <a:solidFill>
                  <a:schemeClr val="accent4">
                    <a:lumMod val="60000"/>
                    <a:lumOff val="40000"/>
                  </a:schemeClr>
                </a:solidFill>
                <a:latin typeface="+mn-lt"/>
                <a:ea typeface="+mj-ea"/>
                <a:cs typeface="+mj-cs"/>
              </a:rPr>
              <a:t>Pipeline Safety Reauthorization </a:t>
            </a:r>
            <a:br>
              <a:rPr lang="en-US" sz="3200" b="1" kern="1200">
                <a:solidFill>
                  <a:schemeClr val="accent4">
                    <a:lumMod val="60000"/>
                    <a:lumOff val="40000"/>
                  </a:schemeClr>
                </a:solidFill>
                <a:latin typeface="+mn-lt"/>
                <a:ea typeface="+mj-ea"/>
                <a:cs typeface="+mj-cs"/>
              </a:rPr>
            </a:br>
            <a:r>
              <a:rPr lang="en-US" sz="3200" b="1" kern="1200">
                <a:solidFill>
                  <a:schemeClr val="accent4">
                    <a:lumMod val="60000"/>
                    <a:lumOff val="40000"/>
                  </a:schemeClr>
                </a:solidFill>
                <a:latin typeface="+mn-lt"/>
                <a:ea typeface="+mj-ea"/>
                <a:cs typeface="+mj-cs"/>
              </a:rPr>
              <a:t>and </a:t>
            </a:r>
            <a:r>
              <a:rPr lang="en-US" sz="3200" b="1" kern="1200" dirty="0">
                <a:solidFill>
                  <a:schemeClr val="accent4">
                    <a:lumMod val="60000"/>
                    <a:lumOff val="40000"/>
                  </a:schemeClr>
                </a:solidFill>
                <a:latin typeface="+mn-lt"/>
                <a:ea typeface="+mj-ea"/>
                <a:cs typeface="+mj-cs"/>
              </a:rPr>
              <a:t>PHMSA Priorities</a:t>
            </a:r>
          </a:p>
        </p:txBody>
      </p:sp>
      <p:sp>
        <p:nvSpPr>
          <p:cNvPr id="10" name="Subtitle 2">
            <a:extLst>
              <a:ext uri="{FF2B5EF4-FFF2-40B4-BE49-F238E27FC236}">
                <a16:creationId xmlns:a16="http://schemas.microsoft.com/office/drawing/2014/main" id="{7A8E351B-9C7C-DE8B-5952-4220AD525D60}"/>
              </a:ext>
            </a:extLst>
          </p:cNvPr>
          <p:cNvSpPr txBox="1">
            <a:spLocks/>
          </p:cNvSpPr>
          <p:nvPr/>
        </p:nvSpPr>
        <p:spPr>
          <a:xfrm>
            <a:off x="6251607" y="4758359"/>
            <a:ext cx="5516318" cy="10499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None/>
            </a:pPr>
            <a:r>
              <a:rPr lang="en-US" sz="3200" b="1" dirty="0">
                <a:solidFill>
                  <a:schemeClr val="bg1"/>
                </a:solidFill>
              </a:rPr>
              <a:t>Chris McLaren</a:t>
            </a:r>
          </a:p>
          <a:p>
            <a:pPr marL="0" indent="0" algn="ctr">
              <a:spcBef>
                <a:spcPts val="400"/>
              </a:spcBef>
              <a:buNone/>
            </a:pPr>
            <a:r>
              <a:rPr lang="en-US" sz="1800" b="1" dirty="0">
                <a:solidFill>
                  <a:schemeClr val="bg1"/>
                </a:solidFill>
              </a:rPr>
              <a:t>Executive Consultant, RCP Inc.</a:t>
            </a:r>
          </a:p>
        </p:txBody>
      </p:sp>
      <p:pic>
        <p:nvPicPr>
          <p:cNvPr id="11" name="Picture 10" descr="A picture containing drawing&#10;&#10;Description automatically generated">
            <a:extLst>
              <a:ext uri="{FF2B5EF4-FFF2-40B4-BE49-F238E27FC236}">
                <a16:creationId xmlns:a16="http://schemas.microsoft.com/office/drawing/2014/main" id="{CA108208-21CA-7C70-6A80-EFAAAEC31E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2" name="TextBox 1">
            <a:extLst>
              <a:ext uri="{FF2B5EF4-FFF2-40B4-BE49-F238E27FC236}">
                <a16:creationId xmlns:a16="http://schemas.microsoft.com/office/drawing/2014/main" id="{4D3C3233-0BEB-6995-0ED7-0D3F4C3A84E3}"/>
              </a:ext>
            </a:extLst>
          </p:cNvPr>
          <p:cNvSpPr txBox="1"/>
          <p:nvPr/>
        </p:nvSpPr>
        <p:spPr>
          <a:xfrm>
            <a:off x="5961766" y="6498599"/>
            <a:ext cx="6096000" cy="261610"/>
          </a:xfrm>
          <a:prstGeom prst="rect">
            <a:avLst/>
          </a:prstGeom>
          <a:noFill/>
        </p:spPr>
        <p:txBody>
          <a:bodyPr wrap="square">
            <a:spAutoFit/>
          </a:bodyPr>
          <a:lstStyle/>
          <a:p>
            <a:pPr algn="ctr"/>
            <a:r>
              <a:rPr lang="en-US" sz="1100" dirty="0">
                <a:solidFill>
                  <a:schemeClr val="bg1"/>
                </a:solidFill>
              </a:rPr>
              <a:t>PROFESSIONAL ENGINEERS | REGULATORY EXPERTS | TRUSTED PARTNERS</a:t>
            </a:r>
          </a:p>
        </p:txBody>
      </p:sp>
      <p:pic>
        <p:nvPicPr>
          <p:cNvPr id="6" name="Picture 5">
            <a:extLst>
              <a:ext uri="{FF2B5EF4-FFF2-40B4-BE49-F238E27FC236}">
                <a16:creationId xmlns:a16="http://schemas.microsoft.com/office/drawing/2014/main" id="{ABF2891E-F2AF-D6F2-E69C-8F40C519A446}"/>
              </a:ext>
            </a:extLst>
          </p:cNvPr>
          <p:cNvPicPr>
            <a:picLocks noChangeAspect="1"/>
          </p:cNvPicPr>
          <p:nvPr/>
        </p:nvPicPr>
        <p:blipFill>
          <a:blip r:embed="rId6"/>
          <a:stretch>
            <a:fillRect/>
          </a:stretch>
        </p:blipFill>
        <p:spPr>
          <a:xfrm>
            <a:off x="562602" y="816615"/>
            <a:ext cx="3926827" cy="3808547"/>
          </a:xfrm>
          <a:prstGeom prst="rect">
            <a:avLst/>
          </a:prstGeom>
        </p:spPr>
      </p:pic>
    </p:spTree>
    <p:custDataLst>
      <p:tags r:id="rId1"/>
    </p:custDataLst>
    <p:extLst>
      <p:ext uri="{BB962C8B-B14F-4D97-AF65-F5344CB8AC3E}">
        <p14:creationId xmlns:p14="http://schemas.microsoft.com/office/powerpoint/2010/main" val="44417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DB3F9-D58D-51A2-6BF7-6F290420B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02BBF-1859-5DFA-0657-0ABC5D2281BC}"/>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000" b="1" dirty="0">
                <a:solidFill>
                  <a:srgbClr val="2795DA"/>
                </a:solidFill>
                <a:latin typeface="Calibri" panose="020F0502020204030204" pitchFamily="34" charset="0"/>
                <a:cs typeface="Calibri" panose="020F0502020204030204" pitchFamily="34" charset="0"/>
              </a:rPr>
              <a:t>July 1</a:t>
            </a:r>
            <a:r>
              <a:rPr lang="en-US" sz="4000" b="1" baseline="30000" dirty="0">
                <a:solidFill>
                  <a:srgbClr val="2795DA"/>
                </a:solidFill>
                <a:latin typeface="Calibri" panose="020F0502020204030204" pitchFamily="34" charset="0"/>
                <a:cs typeface="Calibri" panose="020F0502020204030204" pitchFamily="34" charset="0"/>
              </a:rPr>
              <a:t>st</a:t>
            </a:r>
            <a:r>
              <a:rPr lang="en-US" sz="4000" b="1" dirty="0">
                <a:solidFill>
                  <a:srgbClr val="2795DA"/>
                </a:solidFill>
                <a:latin typeface="Calibri" panose="020F0502020204030204" pitchFamily="34" charset="0"/>
                <a:cs typeface="Calibri" panose="020F0502020204030204" pitchFamily="34" charset="0"/>
              </a:rPr>
              <a:t>  - Federal Register Notices</a:t>
            </a:r>
            <a:endParaRPr lang="en-US" sz="4200" b="1" dirty="0">
              <a:solidFill>
                <a:srgbClr val="2795DA"/>
              </a:solidFill>
              <a:latin typeface="Calibri" panose="020F0502020204030204" pitchFamily="34" charset="0"/>
              <a:cs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4F57046E-A710-C053-1124-19B07458F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3" name="Content Placeholder 2">
            <a:extLst>
              <a:ext uri="{FF2B5EF4-FFF2-40B4-BE49-F238E27FC236}">
                <a16:creationId xmlns:a16="http://schemas.microsoft.com/office/drawing/2014/main" id="{E6632322-21ED-620F-9C87-6E8916CE7593}"/>
              </a:ext>
            </a:extLst>
          </p:cNvPr>
          <p:cNvSpPr>
            <a:spLocks noGrp="1"/>
          </p:cNvSpPr>
          <p:nvPr>
            <p:ph idx="1"/>
          </p:nvPr>
        </p:nvSpPr>
        <p:spPr>
          <a:xfrm>
            <a:off x="606552" y="1038230"/>
            <a:ext cx="5489448" cy="4351338"/>
          </a:xfrm>
        </p:spPr>
        <p:txBody>
          <a:bodyPr>
            <a:noAutofit/>
          </a:bodyPr>
          <a:lstStyle/>
          <a:p>
            <a:pPr marL="0" indent="0">
              <a:lnSpc>
                <a:spcPct val="100000"/>
              </a:lnSpc>
              <a:spcBef>
                <a:spcPts val="600"/>
              </a:spcBef>
              <a:spcAft>
                <a:spcPts val="600"/>
              </a:spcAft>
              <a:buSzPct val="70000"/>
              <a:buNone/>
            </a:pPr>
            <a:r>
              <a:rPr lang="en-US" sz="2400" b="1" i="1" dirty="0"/>
              <a:t>Notice of Proposed Rulemaking</a:t>
            </a:r>
          </a:p>
          <a:p>
            <a:pPr marL="365760" indent="-365760">
              <a:lnSpc>
                <a:spcPct val="100000"/>
              </a:lnSpc>
              <a:spcBef>
                <a:spcPts val="600"/>
              </a:spcBef>
              <a:spcAft>
                <a:spcPts val="600"/>
              </a:spcAft>
              <a:buSzPct val="70000"/>
              <a:buFont typeface="Wingdings" panose="05000000000000000000" pitchFamily="2" charset="2"/>
              <a:buChar char="q"/>
            </a:pPr>
            <a:r>
              <a:rPr lang="en-US" sz="2000" dirty="0"/>
              <a:t>Rationalize Special Permit Conditions</a:t>
            </a:r>
          </a:p>
          <a:p>
            <a:pPr marL="365760" indent="-365760">
              <a:lnSpc>
                <a:spcPct val="100000"/>
              </a:lnSpc>
              <a:spcBef>
                <a:spcPts val="600"/>
              </a:spcBef>
              <a:spcAft>
                <a:spcPts val="600"/>
              </a:spcAft>
              <a:buSzPct val="70000"/>
              <a:buFont typeface="Wingdings" panose="05000000000000000000" pitchFamily="2" charset="2"/>
              <a:buChar char="q"/>
            </a:pPr>
            <a:r>
              <a:rPr lang="en-US" sz="2000" dirty="0"/>
              <a:t>Exception for In-Plant Piping Systems</a:t>
            </a:r>
          </a:p>
          <a:p>
            <a:pPr marL="365760" indent="-365760">
              <a:lnSpc>
                <a:spcPct val="100000"/>
              </a:lnSpc>
              <a:spcBef>
                <a:spcPts val="600"/>
              </a:spcBef>
              <a:spcAft>
                <a:spcPts val="600"/>
              </a:spcAft>
              <a:buSzPct val="70000"/>
              <a:buFont typeface="Wingdings" panose="05000000000000000000" pitchFamily="2" charset="2"/>
              <a:buChar char="q"/>
            </a:pPr>
            <a:r>
              <a:rPr lang="en-US" sz="2000" dirty="0"/>
              <a:t>Codify Enforcement Discretion on Incidental GG Lines</a:t>
            </a:r>
          </a:p>
          <a:p>
            <a:pPr marL="365760" indent="-365760">
              <a:lnSpc>
                <a:spcPct val="100000"/>
              </a:lnSpc>
              <a:spcBef>
                <a:spcPts val="600"/>
              </a:spcBef>
              <a:spcAft>
                <a:spcPts val="600"/>
              </a:spcAft>
              <a:buSzPct val="70000"/>
              <a:buFont typeface="Wingdings" panose="05000000000000000000" pitchFamily="2" charset="2"/>
              <a:buChar char="q"/>
            </a:pPr>
            <a:r>
              <a:rPr lang="en-US" sz="2000" dirty="0"/>
              <a:t>Eliminating Duplicative Deadlines for Gas Pipeline Coating Damage Assessments and Remedial Actions</a:t>
            </a:r>
          </a:p>
          <a:p>
            <a:pPr marL="365760" indent="-365760">
              <a:lnSpc>
                <a:spcPct val="100000"/>
              </a:lnSpc>
              <a:spcBef>
                <a:spcPts val="600"/>
              </a:spcBef>
              <a:spcAft>
                <a:spcPts val="600"/>
              </a:spcAft>
              <a:buSzPct val="70000"/>
              <a:buFont typeface="Wingdings" panose="05000000000000000000" pitchFamily="2" charset="2"/>
              <a:buChar char="q"/>
            </a:pPr>
            <a:r>
              <a:rPr lang="en-US" sz="2000" dirty="0"/>
              <a:t>Atmospheric Corrosion Reassessment for Pipeline Replacements</a:t>
            </a:r>
          </a:p>
          <a:p>
            <a:pPr marL="365760" indent="-365760">
              <a:lnSpc>
                <a:spcPct val="100000"/>
              </a:lnSpc>
              <a:spcBef>
                <a:spcPts val="600"/>
              </a:spcBef>
              <a:spcAft>
                <a:spcPts val="600"/>
              </a:spcAft>
              <a:buSzPct val="70000"/>
              <a:buFont typeface="Wingdings" panose="05000000000000000000" pitchFamily="2" charset="2"/>
              <a:buChar char="q"/>
            </a:pPr>
            <a:r>
              <a:rPr lang="en-US" sz="2000" dirty="0"/>
              <a:t>Harmonize Class Change Pressure Test Requirements with Subpart J Pressure Test Requirements</a:t>
            </a:r>
          </a:p>
        </p:txBody>
      </p:sp>
      <p:sp>
        <p:nvSpPr>
          <p:cNvPr id="5" name="Content Placeholder 2">
            <a:extLst>
              <a:ext uri="{FF2B5EF4-FFF2-40B4-BE49-F238E27FC236}">
                <a16:creationId xmlns:a16="http://schemas.microsoft.com/office/drawing/2014/main" id="{E5186842-29E6-5D02-247B-D215D29BBEF5}"/>
              </a:ext>
            </a:extLst>
          </p:cNvPr>
          <p:cNvSpPr txBox="1">
            <a:spLocks/>
          </p:cNvSpPr>
          <p:nvPr/>
        </p:nvSpPr>
        <p:spPr>
          <a:xfrm>
            <a:off x="6321552" y="1070619"/>
            <a:ext cx="5489448" cy="544910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SzPct val="70000"/>
              <a:buNone/>
            </a:pPr>
            <a:r>
              <a:rPr lang="en-US" sz="3600" b="1" i="1" dirty="0">
                <a:solidFill>
                  <a:schemeClr val="tx1"/>
                </a:solidFill>
              </a:rPr>
              <a:t>Direct Final Rules</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Rationalize Calculation of Regulatory Filing and Compliance Deadlines</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Adjust Annual Report Filing Timelines</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Property Damage Definition for Incident Reporting </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Clarifying Recordkeeping Requirements for Testing in MAOP Reconfirmation Regulation</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Integration of Innovative Remote Sensing Technologies for Right-of-Way Patrols on Gas and Hazardous Liquid Pipelines</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Periodic Updates of Regulatory References to Technical Standards; Additional Technical Amendments; Response to Petition for Reconsideration</a:t>
            </a:r>
          </a:p>
          <a:p>
            <a:pPr marL="365760" indent="-365760">
              <a:lnSpc>
                <a:spcPct val="100000"/>
              </a:lnSpc>
              <a:spcBef>
                <a:spcPts val="600"/>
              </a:spcBef>
              <a:spcAft>
                <a:spcPts val="600"/>
              </a:spcAft>
              <a:buSzPct val="70000"/>
              <a:buFont typeface="Wingdings" panose="05000000000000000000" pitchFamily="2" charset="2"/>
              <a:buChar char="q"/>
            </a:pPr>
            <a:r>
              <a:rPr lang="en-US" dirty="0">
                <a:solidFill>
                  <a:schemeClr val="tx1"/>
                </a:solidFill>
              </a:rPr>
              <a:t>Update of Standards Incorporated by Reference (16)</a:t>
            </a:r>
          </a:p>
        </p:txBody>
      </p:sp>
    </p:spTree>
    <p:extLst>
      <p:ext uri="{BB962C8B-B14F-4D97-AF65-F5344CB8AC3E}">
        <p14:creationId xmlns:p14="http://schemas.microsoft.com/office/powerpoint/2010/main" val="13206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14F8-D7B9-FE9A-1332-24024A113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44904-9106-088F-78AB-8120DCDB71D2}"/>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PHMSA Regulatory Agenda</a:t>
            </a:r>
          </a:p>
        </p:txBody>
      </p:sp>
      <p:pic>
        <p:nvPicPr>
          <p:cNvPr id="4" name="Picture 3" descr="A picture containing drawing&#10;&#10;Description automatically generated">
            <a:extLst>
              <a:ext uri="{FF2B5EF4-FFF2-40B4-BE49-F238E27FC236}">
                <a16:creationId xmlns:a16="http://schemas.microsoft.com/office/drawing/2014/main" id="{A2E51D8B-3896-A8BF-1391-ACE835F21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8" name="TextBox 7">
            <a:extLst>
              <a:ext uri="{FF2B5EF4-FFF2-40B4-BE49-F238E27FC236}">
                <a16:creationId xmlns:a16="http://schemas.microsoft.com/office/drawing/2014/main" id="{81232E26-2356-3A1E-24E0-4409996D0C1E}"/>
              </a:ext>
            </a:extLst>
          </p:cNvPr>
          <p:cNvSpPr txBox="1"/>
          <p:nvPr/>
        </p:nvSpPr>
        <p:spPr>
          <a:xfrm>
            <a:off x="524256" y="1223510"/>
            <a:ext cx="8534400" cy="523220"/>
          </a:xfrm>
          <a:prstGeom prst="rect">
            <a:avLst/>
          </a:prstGeom>
          <a:noFill/>
        </p:spPr>
        <p:txBody>
          <a:bodyPr wrap="square">
            <a:spAutoFit/>
          </a:bodyPr>
          <a:lstStyle/>
          <a:p>
            <a:r>
              <a:rPr lang="en-US" sz="2800" dirty="0"/>
              <a:t>Advanced Notice of Proposed Rule Making - ANPRM </a:t>
            </a:r>
          </a:p>
        </p:txBody>
      </p:sp>
      <p:graphicFrame>
        <p:nvGraphicFramePr>
          <p:cNvPr id="9" name="Table 8">
            <a:extLst>
              <a:ext uri="{FF2B5EF4-FFF2-40B4-BE49-F238E27FC236}">
                <a16:creationId xmlns:a16="http://schemas.microsoft.com/office/drawing/2014/main" id="{2132BD2D-A13B-90F8-BA37-A2A72BF1D0D9}"/>
              </a:ext>
            </a:extLst>
          </p:cNvPr>
          <p:cNvGraphicFramePr>
            <a:graphicFrameLocks noGrp="1"/>
          </p:cNvGraphicFramePr>
          <p:nvPr>
            <p:extLst>
              <p:ext uri="{D42A27DB-BD31-4B8C-83A1-F6EECF244321}">
                <p14:modId xmlns:p14="http://schemas.microsoft.com/office/powerpoint/2010/main" val="1405313234"/>
              </p:ext>
            </p:extLst>
          </p:nvPr>
        </p:nvGraphicFramePr>
        <p:xfrm>
          <a:off x="731520" y="1943999"/>
          <a:ext cx="10515600" cy="2013555"/>
        </p:xfrm>
        <a:graphic>
          <a:graphicData uri="http://schemas.openxmlformats.org/drawingml/2006/table">
            <a:tbl>
              <a:tblPr/>
              <a:tblGrid>
                <a:gridCol w="8906070">
                  <a:extLst>
                    <a:ext uri="{9D8B030D-6E8A-4147-A177-3AD203B41FA5}">
                      <a16:colId xmlns:a16="http://schemas.microsoft.com/office/drawing/2014/main" val="2404932485"/>
                    </a:ext>
                  </a:extLst>
                </a:gridCol>
                <a:gridCol w="1609530">
                  <a:extLst>
                    <a:ext uri="{9D8B030D-6E8A-4147-A177-3AD203B41FA5}">
                      <a16:colId xmlns:a16="http://schemas.microsoft.com/office/drawing/2014/main" val="3329430279"/>
                    </a:ext>
                  </a:extLst>
                </a:gridCol>
              </a:tblGrid>
              <a:tr h="574717">
                <a:tc>
                  <a:txBody>
                    <a:bodyPr/>
                    <a:lstStyle/>
                    <a:p>
                      <a:r>
                        <a:rPr lang="en-US" sz="2000" dirty="0">
                          <a:effectLst/>
                        </a:rPr>
                        <a:t>Repair Criteria for Hazardous Liquid and </a:t>
                      </a:r>
                      <a:r>
                        <a:rPr lang="en-US" sz="2000">
                          <a:effectLst/>
                        </a:rPr>
                        <a:t>Gas Transmission Pipelines</a:t>
                      </a:r>
                      <a:endParaRPr lang="en-US" sz="2000" dirty="0">
                        <a:effectLst/>
                      </a:endParaRPr>
                    </a:p>
                  </a:txBody>
                  <a:tcPr anchor="ctr">
                    <a:lnL>
                      <a:noFill/>
                    </a:lnL>
                    <a:lnR>
                      <a:noFill/>
                    </a:lnR>
                    <a:lnT>
                      <a:noFill/>
                    </a:lnT>
                    <a:lnB>
                      <a:noFill/>
                    </a:lnB>
                    <a:solidFill>
                      <a:srgbClr val="F4F9FF"/>
                    </a:solidFill>
                  </a:tcPr>
                </a:tc>
                <a:tc>
                  <a:txBody>
                    <a:bodyPr/>
                    <a:lstStyle/>
                    <a:p>
                      <a:r>
                        <a:rPr lang="en-US" sz="2000" b="0" u="none" strike="noStrike" dirty="0">
                          <a:solidFill>
                            <a:srgbClr val="C40D3C"/>
                          </a:solidFill>
                          <a:effectLst/>
                          <a:hlinkClick r:id="rId4"/>
                        </a:rPr>
                        <a:t>2137-AF44</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2639222313"/>
                  </a:ext>
                </a:extLst>
              </a:tr>
              <a:tr h="507661">
                <a:tc>
                  <a:txBody>
                    <a:bodyPr/>
                    <a:lstStyle/>
                    <a:p>
                      <a:r>
                        <a:rPr lang="en-US" sz="2000" dirty="0">
                          <a:effectLst/>
                        </a:rPr>
                        <a:t>Amendments to Liquefied Natural Gas Facilities</a:t>
                      </a:r>
                    </a:p>
                  </a:txBody>
                  <a:tcPr anchor="ctr">
                    <a:lnL>
                      <a:noFill/>
                    </a:lnL>
                    <a:lnR>
                      <a:noFill/>
                    </a:lnR>
                    <a:lnT>
                      <a:noFill/>
                    </a:lnT>
                    <a:lnB>
                      <a:noFill/>
                    </a:lnB>
                    <a:solidFill>
                      <a:srgbClr val="F4F9FF"/>
                    </a:solidFill>
                  </a:tcPr>
                </a:tc>
                <a:tc>
                  <a:txBody>
                    <a:bodyPr/>
                    <a:lstStyle/>
                    <a:p>
                      <a:r>
                        <a:rPr lang="en-US" sz="2000" b="0" u="none" strike="noStrike" dirty="0">
                          <a:solidFill>
                            <a:srgbClr val="C40D3C"/>
                          </a:solidFill>
                          <a:effectLst/>
                          <a:hlinkClick r:id="rId5"/>
                        </a:rPr>
                        <a:t>2137-AF45</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4101671478"/>
                  </a:ext>
                </a:extLst>
              </a:tr>
              <a:tr h="931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Mandatory Regulatory Reviews to Unleash American Energy and Improve Government Efficiency</a:t>
                      </a:r>
                    </a:p>
                  </a:txBody>
                  <a:tcPr anchor="ctr">
                    <a:lnL>
                      <a:noFill/>
                    </a:lnL>
                    <a:lnR>
                      <a:noFill/>
                    </a:lnR>
                    <a:lnT>
                      <a:noFill/>
                    </a:lnT>
                    <a:lnB>
                      <a:noFill/>
                    </a:lnB>
                    <a:solidFill>
                      <a:srgbClr val="F4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hlinkClick r:id="rId6"/>
                        </a:rPr>
                        <a:t>2137-AF73</a:t>
                      </a:r>
                      <a:endParaRPr lang="en-US" sz="2000" dirty="0">
                        <a:effectLst/>
                      </a:endParaRPr>
                    </a:p>
                    <a:p>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630122775"/>
                  </a:ext>
                </a:extLst>
              </a:tr>
            </a:tbl>
          </a:graphicData>
        </a:graphic>
      </p:graphicFrame>
    </p:spTree>
    <p:extLst>
      <p:ext uri="{BB962C8B-B14F-4D97-AF65-F5344CB8AC3E}">
        <p14:creationId xmlns:p14="http://schemas.microsoft.com/office/powerpoint/2010/main" val="4021146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A9EA4-C056-19F7-2819-38374AE55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8C13B-4A41-8486-5FAA-6BF2F24E3F69}"/>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PHMSA Regulatory Agenda</a:t>
            </a:r>
          </a:p>
        </p:txBody>
      </p:sp>
      <p:pic>
        <p:nvPicPr>
          <p:cNvPr id="4" name="Picture 3" descr="A picture containing drawing&#10;&#10;Description automatically generated">
            <a:extLst>
              <a:ext uri="{FF2B5EF4-FFF2-40B4-BE49-F238E27FC236}">
                <a16:creationId xmlns:a16="http://schemas.microsoft.com/office/drawing/2014/main" id="{A7D9371D-9024-2857-7817-A88182AB7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8" name="TextBox 7">
            <a:extLst>
              <a:ext uri="{FF2B5EF4-FFF2-40B4-BE49-F238E27FC236}">
                <a16:creationId xmlns:a16="http://schemas.microsoft.com/office/drawing/2014/main" id="{0B8DD5F6-D33E-D048-DE2D-53EC4BD59F1C}"/>
              </a:ext>
            </a:extLst>
          </p:cNvPr>
          <p:cNvSpPr txBox="1"/>
          <p:nvPr/>
        </p:nvSpPr>
        <p:spPr>
          <a:xfrm>
            <a:off x="524256" y="1223510"/>
            <a:ext cx="8534400" cy="523220"/>
          </a:xfrm>
          <a:prstGeom prst="rect">
            <a:avLst/>
          </a:prstGeom>
          <a:noFill/>
        </p:spPr>
        <p:txBody>
          <a:bodyPr wrap="square">
            <a:spAutoFit/>
          </a:bodyPr>
          <a:lstStyle/>
          <a:p>
            <a:r>
              <a:rPr lang="en-US" sz="2800" dirty="0"/>
              <a:t>Proposed Rules - NPRM </a:t>
            </a:r>
          </a:p>
        </p:txBody>
      </p:sp>
      <p:graphicFrame>
        <p:nvGraphicFramePr>
          <p:cNvPr id="3" name="Table 2">
            <a:extLst>
              <a:ext uri="{FF2B5EF4-FFF2-40B4-BE49-F238E27FC236}">
                <a16:creationId xmlns:a16="http://schemas.microsoft.com/office/drawing/2014/main" id="{A493579A-23E6-BB30-34B2-83F0962A3438}"/>
              </a:ext>
            </a:extLst>
          </p:cNvPr>
          <p:cNvGraphicFramePr>
            <a:graphicFrameLocks noGrp="1"/>
          </p:cNvGraphicFramePr>
          <p:nvPr>
            <p:extLst>
              <p:ext uri="{D42A27DB-BD31-4B8C-83A1-F6EECF244321}">
                <p14:modId xmlns:p14="http://schemas.microsoft.com/office/powerpoint/2010/main" val="211271460"/>
              </p:ext>
            </p:extLst>
          </p:nvPr>
        </p:nvGraphicFramePr>
        <p:xfrm>
          <a:off x="697346" y="1847574"/>
          <a:ext cx="10824094" cy="3931920"/>
        </p:xfrm>
        <a:graphic>
          <a:graphicData uri="http://schemas.openxmlformats.org/drawingml/2006/table">
            <a:tbl>
              <a:tblPr/>
              <a:tblGrid>
                <a:gridCol w="9129406">
                  <a:extLst>
                    <a:ext uri="{9D8B030D-6E8A-4147-A177-3AD203B41FA5}">
                      <a16:colId xmlns:a16="http://schemas.microsoft.com/office/drawing/2014/main" val="2404932485"/>
                    </a:ext>
                  </a:extLst>
                </a:gridCol>
                <a:gridCol w="1694688">
                  <a:extLst>
                    <a:ext uri="{9D8B030D-6E8A-4147-A177-3AD203B41FA5}">
                      <a16:colId xmlns:a16="http://schemas.microsoft.com/office/drawing/2014/main" val="3329430279"/>
                    </a:ext>
                  </a:extLst>
                </a:gridCol>
              </a:tblGrid>
              <a:tr h="922794">
                <a:tc>
                  <a:txBody>
                    <a:bodyPr/>
                    <a:lstStyle/>
                    <a:p>
                      <a:pPr>
                        <a:spcBef>
                          <a:spcPts val="600"/>
                        </a:spcBef>
                        <a:spcAft>
                          <a:spcPts val="600"/>
                        </a:spcAft>
                      </a:pPr>
                      <a:r>
                        <a:rPr lang="en-US" sz="2000" dirty="0">
                          <a:effectLst/>
                        </a:rPr>
                        <a:t>Oil Spill Response Plans, Accident Notifications, Inspections and Investigations and other Miscellaneous Pipeline Safety Changes (issued April 16, 2020)</a:t>
                      </a:r>
                    </a:p>
                  </a:txBody>
                  <a:tcPr anchor="ctr">
                    <a:lnL>
                      <a:noFill/>
                    </a:lnL>
                    <a:lnR>
                      <a:noFill/>
                    </a:lnR>
                    <a:lnT>
                      <a:noFill/>
                    </a:lnT>
                    <a:lnB>
                      <a:noFill/>
                    </a:lnB>
                    <a:solidFill>
                      <a:srgbClr val="F4F9FF"/>
                    </a:solidFill>
                  </a:tcPr>
                </a:tc>
                <a:tc>
                  <a:txBody>
                    <a:bodyPr/>
                    <a:lstStyle/>
                    <a:p>
                      <a:pPr>
                        <a:spcBef>
                          <a:spcPts val="600"/>
                        </a:spcBef>
                        <a:spcAft>
                          <a:spcPts val="600"/>
                        </a:spcAft>
                      </a:pPr>
                      <a:r>
                        <a:rPr lang="en-US" sz="2000" b="0" u="none" strike="noStrike" dirty="0">
                          <a:solidFill>
                            <a:srgbClr val="C40D3C"/>
                          </a:solidFill>
                          <a:effectLst/>
                          <a:hlinkClick r:id="rId4"/>
                        </a:rPr>
                        <a:t>2137-AF37</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849371078"/>
                  </a:ext>
                </a:extLst>
              </a:tr>
              <a:tr h="521583">
                <a:tc>
                  <a:txBody>
                    <a:bodyPr/>
                    <a:lstStyle/>
                    <a:p>
                      <a:pPr>
                        <a:spcBef>
                          <a:spcPts val="600"/>
                        </a:spcBef>
                        <a:spcAft>
                          <a:spcPts val="600"/>
                        </a:spcAft>
                      </a:pPr>
                      <a:r>
                        <a:rPr lang="en-US" sz="2000" dirty="0">
                          <a:effectLst/>
                        </a:rPr>
                        <a:t>Pipeline Operational Status </a:t>
                      </a:r>
                      <a:r>
                        <a:rPr lang="en-US" sz="2000" i="1" dirty="0">
                          <a:effectLst/>
                        </a:rPr>
                        <a:t>(not yet issued – on hold)</a:t>
                      </a:r>
                    </a:p>
                  </a:txBody>
                  <a:tcPr anchor="ctr">
                    <a:lnL>
                      <a:noFill/>
                    </a:lnL>
                    <a:lnR>
                      <a:noFill/>
                    </a:lnR>
                    <a:lnT>
                      <a:noFill/>
                    </a:lnT>
                    <a:lnB>
                      <a:noFill/>
                    </a:lnB>
                    <a:solidFill>
                      <a:srgbClr val="F4F9FF"/>
                    </a:solidFill>
                  </a:tcPr>
                </a:tc>
                <a:tc>
                  <a:txBody>
                    <a:bodyPr/>
                    <a:lstStyle/>
                    <a:p>
                      <a:pPr>
                        <a:spcBef>
                          <a:spcPts val="600"/>
                        </a:spcBef>
                        <a:spcAft>
                          <a:spcPts val="600"/>
                        </a:spcAft>
                      </a:pPr>
                      <a:r>
                        <a:rPr lang="en-US" sz="2000" b="0" u="none" strike="noStrike" dirty="0">
                          <a:solidFill>
                            <a:srgbClr val="C40D3C"/>
                          </a:solidFill>
                          <a:effectLst/>
                          <a:hlinkClick r:id="rId5"/>
                        </a:rPr>
                        <a:t>2137-AF52</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2639222313"/>
                  </a:ext>
                </a:extLst>
              </a:tr>
              <a:tr h="922794">
                <a:tc>
                  <a:txBody>
                    <a:bodyPr/>
                    <a:lstStyle/>
                    <a:p>
                      <a:pPr>
                        <a:spcBef>
                          <a:spcPts val="600"/>
                        </a:spcBef>
                        <a:spcAft>
                          <a:spcPts val="600"/>
                        </a:spcAft>
                      </a:pPr>
                      <a:r>
                        <a:rPr lang="en-US" sz="2000" dirty="0">
                          <a:effectLst/>
                        </a:rPr>
                        <a:t>Safety of Gas Distribution Pipelines and Other Pipeline Safety Initiatives </a:t>
                      </a:r>
                      <a:r>
                        <a:rPr lang="en-US" sz="2000" i="1" dirty="0">
                          <a:effectLst/>
                        </a:rPr>
                        <a:t>(not yet issued – on hold)</a:t>
                      </a:r>
                    </a:p>
                  </a:txBody>
                  <a:tcPr anchor="ctr">
                    <a:lnL>
                      <a:noFill/>
                    </a:lnL>
                    <a:lnR>
                      <a:noFill/>
                    </a:lnR>
                    <a:lnT>
                      <a:noFill/>
                    </a:lnT>
                    <a:lnB>
                      <a:noFill/>
                    </a:lnB>
                    <a:solidFill>
                      <a:srgbClr val="F4F9FF"/>
                    </a:solidFill>
                  </a:tcPr>
                </a:tc>
                <a:tc>
                  <a:txBody>
                    <a:bodyPr/>
                    <a:lstStyle/>
                    <a:p>
                      <a:pPr>
                        <a:spcBef>
                          <a:spcPts val="600"/>
                        </a:spcBef>
                        <a:spcAft>
                          <a:spcPts val="600"/>
                        </a:spcAft>
                      </a:pPr>
                      <a:r>
                        <a:rPr lang="en-US" sz="2000" b="0" u="none" strike="noStrike" dirty="0">
                          <a:solidFill>
                            <a:srgbClr val="C40D3C"/>
                          </a:solidFill>
                          <a:effectLst/>
                          <a:hlinkClick r:id="rId6"/>
                        </a:rPr>
                        <a:t>2137-AF53</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4101671478"/>
                  </a:ext>
                </a:extLst>
              </a:tr>
              <a:tr h="521583">
                <a:tc>
                  <a:txBody>
                    <a:bodyPr/>
                    <a:lstStyle/>
                    <a:p>
                      <a:pPr>
                        <a:spcBef>
                          <a:spcPts val="600"/>
                        </a:spcBef>
                        <a:spcAft>
                          <a:spcPts val="600"/>
                        </a:spcAft>
                      </a:pPr>
                      <a:r>
                        <a:rPr lang="en-US" sz="2000" dirty="0">
                          <a:effectLst/>
                        </a:rPr>
                        <a:t>Safety of Carbon Dioxide and Hazardous Liquid Pipelines </a:t>
                      </a:r>
                      <a:r>
                        <a:rPr lang="en-US" sz="2000" i="1" dirty="0">
                          <a:effectLst/>
                        </a:rPr>
                        <a:t>(not yet issued – on hold)</a:t>
                      </a:r>
                    </a:p>
                  </a:txBody>
                  <a:tcPr anchor="ctr">
                    <a:lnL>
                      <a:noFill/>
                    </a:lnL>
                    <a:lnR>
                      <a:noFill/>
                    </a:lnR>
                    <a:lnT>
                      <a:noFill/>
                    </a:lnT>
                    <a:lnB>
                      <a:noFill/>
                    </a:lnB>
                    <a:solidFill>
                      <a:srgbClr val="F4F9FF"/>
                    </a:solidFill>
                  </a:tcPr>
                </a:tc>
                <a:tc>
                  <a:txBody>
                    <a:bodyPr/>
                    <a:lstStyle/>
                    <a:p>
                      <a:pPr>
                        <a:spcBef>
                          <a:spcPts val="600"/>
                        </a:spcBef>
                        <a:spcAft>
                          <a:spcPts val="600"/>
                        </a:spcAft>
                      </a:pPr>
                      <a:r>
                        <a:rPr lang="en-US" sz="2000" b="0" u="none" strike="noStrike" dirty="0">
                          <a:solidFill>
                            <a:srgbClr val="C40D3C"/>
                          </a:solidFill>
                          <a:effectLst/>
                          <a:hlinkClick r:id="rId7"/>
                        </a:rPr>
                        <a:t>2137-AF60</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630122775"/>
                  </a:ext>
                </a:extLst>
              </a:tr>
              <a:tr h="521583">
                <a:tc>
                  <a:txBody>
                    <a:bodyPr/>
                    <a:lstStyle/>
                    <a:p>
                      <a:pPr>
                        <a:spcBef>
                          <a:spcPts val="600"/>
                        </a:spcBef>
                        <a:spcAft>
                          <a:spcPts val="600"/>
                        </a:spcAft>
                      </a:pPr>
                      <a:r>
                        <a:rPr lang="en-US" sz="2000" dirty="0">
                          <a:effectLst/>
                        </a:rPr>
                        <a:t>Cost Recovery for Siting Reviews for LNG Facilities </a:t>
                      </a:r>
                      <a:r>
                        <a:rPr lang="en-US" sz="2000" i="1" dirty="0">
                          <a:effectLst/>
                        </a:rPr>
                        <a:t>(not yet issued – on hold)</a:t>
                      </a:r>
                    </a:p>
                  </a:txBody>
                  <a:tcPr anchor="ctr">
                    <a:lnL>
                      <a:noFill/>
                    </a:lnL>
                    <a:lnR>
                      <a:noFill/>
                    </a:lnR>
                    <a:lnT>
                      <a:noFill/>
                    </a:lnT>
                    <a:lnB>
                      <a:noFill/>
                    </a:lnB>
                    <a:solidFill>
                      <a:srgbClr val="F4F9FF"/>
                    </a:solidFill>
                  </a:tcPr>
                </a:tc>
                <a:tc>
                  <a:txBody>
                    <a:bodyPr/>
                    <a:lstStyle/>
                    <a:p>
                      <a:pPr>
                        <a:spcBef>
                          <a:spcPts val="600"/>
                        </a:spcBef>
                        <a:spcAft>
                          <a:spcPts val="600"/>
                        </a:spcAft>
                      </a:pPr>
                      <a:r>
                        <a:rPr lang="en-US" sz="2000" b="0" u="none" strike="noStrike" dirty="0">
                          <a:solidFill>
                            <a:srgbClr val="C40D3C"/>
                          </a:solidFill>
                          <a:effectLst/>
                          <a:hlinkClick r:id="rId8"/>
                        </a:rPr>
                        <a:t>2137-AF61</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80392569"/>
                  </a:ext>
                </a:extLst>
              </a:tr>
              <a:tr h="521583">
                <a:tc>
                  <a:txBody>
                    <a:bodyPr/>
                    <a:lstStyle/>
                    <a:p>
                      <a:pPr>
                        <a:spcBef>
                          <a:spcPts val="600"/>
                        </a:spcBef>
                        <a:spcAft>
                          <a:spcPts val="600"/>
                        </a:spcAft>
                      </a:pPr>
                      <a:r>
                        <a:rPr lang="en-US" sz="2000" dirty="0">
                          <a:effectLst/>
                        </a:rPr>
                        <a:t>Administrative Rulemaking Regulatory Procedures </a:t>
                      </a:r>
                      <a:r>
                        <a:rPr lang="en-US" sz="2000" i="1" dirty="0">
                          <a:effectLst/>
                        </a:rPr>
                        <a:t>(not yet issued – on hold)</a:t>
                      </a:r>
                    </a:p>
                  </a:txBody>
                  <a:tcPr anchor="ctr">
                    <a:lnL>
                      <a:noFill/>
                    </a:lnL>
                    <a:lnR>
                      <a:noFill/>
                    </a:lnR>
                    <a:lnT>
                      <a:noFill/>
                    </a:lnT>
                    <a:lnB>
                      <a:noFill/>
                    </a:lnB>
                    <a:solidFill>
                      <a:srgbClr val="F4F9FF"/>
                    </a:solidFill>
                  </a:tcPr>
                </a:tc>
                <a:tc>
                  <a:txBody>
                    <a:bodyPr/>
                    <a:lstStyle/>
                    <a:p>
                      <a:pPr>
                        <a:spcBef>
                          <a:spcPts val="600"/>
                        </a:spcBef>
                        <a:spcAft>
                          <a:spcPts val="600"/>
                        </a:spcAft>
                      </a:pPr>
                      <a:r>
                        <a:rPr lang="en-US" sz="2000" b="0" u="none" strike="noStrike" dirty="0">
                          <a:solidFill>
                            <a:srgbClr val="C40D3C"/>
                          </a:solidFill>
                          <a:effectLst/>
                          <a:hlinkClick r:id="rId9"/>
                        </a:rPr>
                        <a:t>2137-AF63</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847207122"/>
                  </a:ext>
                </a:extLst>
              </a:tr>
            </a:tbl>
          </a:graphicData>
        </a:graphic>
      </p:graphicFrame>
    </p:spTree>
    <p:extLst>
      <p:ext uri="{BB962C8B-B14F-4D97-AF65-F5344CB8AC3E}">
        <p14:creationId xmlns:p14="http://schemas.microsoft.com/office/powerpoint/2010/main" val="125034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7781B-3AE6-D307-E9F1-B377E361D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88575-DD43-A0D8-F0FC-EE56D3CEAF3F}"/>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PHMSA Regulatory Agenda</a:t>
            </a:r>
          </a:p>
        </p:txBody>
      </p:sp>
      <p:pic>
        <p:nvPicPr>
          <p:cNvPr id="4" name="Picture 3" descr="A picture containing drawing&#10;&#10;Description automatically generated">
            <a:extLst>
              <a:ext uri="{FF2B5EF4-FFF2-40B4-BE49-F238E27FC236}">
                <a16:creationId xmlns:a16="http://schemas.microsoft.com/office/drawing/2014/main" id="{8488A773-9F9E-5ED2-63FE-FABC64F15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8" name="TextBox 7">
            <a:extLst>
              <a:ext uri="{FF2B5EF4-FFF2-40B4-BE49-F238E27FC236}">
                <a16:creationId xmlns:a16="http://schemas.microsoft.com/office/drawing/2014/main" id="{BFD1F7B1-E624-E379-4202-A6D17B6B1979}"/>
              </a:ext>
            </a:extLst>
          </p:cNvPr>
          <p:cNvSpPr txBox="1"/>
          <p:nvPr/>
        </p:nvSpPr>
        <p:spPr>
          <a:xfrm>
            <a:off x="524256" y="1223510"/>
            <a:ext cx="8534400" cy="523220"/>
          </a:xfrm>
          <a:prstGeom prst="rect">
            <a:avLst/>
          </a:prstGeom>
          <a:noFill/>
        </p:spPr>
        <p:txBody>
          <a:bodyPr wrap="square">
            <a:spAutoFit/>
          </a:bodyPr>
          <a:lstStyle/>
          <a:p>
            <a:r>
              <a:rPr lang="en-US" sz="2800" dirty="0"/>
              <a:t>Final Rule Stage – Next Step is issuance of Final Rule</a:t>
            </a:r>
          </a:p>
        </p:txBody>
      </p:sp>
      <p:graphicFrame>
        <p:nvGraphicFramePr>
          <p:cNvPr id="5" name="Table 4">
            <a:extLst>
              <a:ext uri="{FF2B5EF4-FFF2-40B4-BE49-F238E27FC236}">
                <a16:creationId xmlns:a16="http://schemas.microsoft.com/office/drawing/2014/main" id="{D31593AF-B39E-73A4-357D-D077D741777D}"/>
              </a:ext>
            </a:extLst>
          </p:cNvPr>
          <p:cNvGraphicFramePr>
            <a:graphicFrameLocks noGrp="1"/>
          </p:cNvGraphicFramePr>
          <p:nvPr>
            <p:extLst>
              <p:ext uri="{D42A27DB-BD31-4B8C-83A1-F6EECF244321}">
                <p14:modId xmlns:p14="http://schemas.microsoft.com/office/powerpoint/2010/main" val="870812605"/>
              </p:ext>
            </p:extLst>
          </p:nvPr>
        </p:nvGraphicFramePr>
        <p:xfrm>
          <a:off x="679704" y="1974232"/>
          <a:ext cx="10515600" cy="2547256"/>
        </p:xfrm>
        <a:graphic>
          <a:graphicData uri="http://schemas.openxmlformats.org/drawingml/2006/table">
            <a:tbl>
              <a:tblPr/>
              <a:tblGrid>
                <a:gridCol w="8906069">
                  <a:extLst>
                    <a:ext uri="{9D8B030D-6E8A-4147-A177-3AD203B41FA5}">
                      <a16:colId xmlns:a16="http://schemas.microsoft.com/office/drawing/2014/main" val="992410097"/>
                    </a:ext>
                  </a:extLst>
                </a:gridCol>
                <a:gridCol w="1609531">
                  <a:extLst>
                    <a:ext uri="{9D8B030D-6E8A-4147-A177-3AD203B41FA5}">
                      <a16:colId xmlns:a16="http://schemas.microsoft.com/office/drawing/2014/main" val="1341827848"/>
                    </a:ext>
                  </a:extLst>
                </a:gridCol>
              </a:tblGrid>
              <a:tr h="636814">
                <a:tc>
                  <a:txBody>
                    <a:bodyPr/>
                    <a:lstStyle/>
                    <a:p>
                      <a:r>
                        <a:rPr lang="en-US" sz="2000" dirty="0">
                          <a:effectLst/>
                        </a:rPr>
                        <a:t>Class Location Requirements</a:t>
                      </a:r>
                    </a:p>
                  </a:txBody>
                  <a:tcPr anchor="ctr">
                    <a:lnL>
                      <a:noFill/>
                    </a:lnL>
                    <a:lnR>
                      <a:noFill/>
                    </a:lnR>
                    <a:lnT>
                      <a:noFill/>
                    </a:lnT>
                    <a:lnB>
                      <a:noFill/>
                    </a:lnB>
                    <a:solidFill>
                      <a:srgbClr val="F4F9FF"/>
                    </a:solidFill>
                  </a:tcPr>
                </a:tc>
                <a:tc>
                  <a:txBody>
                    <a:bodyPr/>
                    <a:lstStyle/>
                    <a:p>
                      <a:r>
                        <a:rPr lang="en-US" sz="2000" b="0" u="none" strike="noStrike">
                          <a:solidFill>
                            <a:srgbClr val="C40D3C"/>
                          </a:solidFill>
                          <a:effectLst/>
                          <a:hlinkClick r:id="rId4"/>
                        </a:rPr>
                        <a:t>2137-AF29</a:t>
                      </a:r>
                      <a:endParaRPr lang="en-US" sz="200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907900565"/>
                  </a:ext>
                </a:extLst>
              </a:tr>
              <a:tr h="636814">
                <a:tc>
                  <a:txBody>
                    <a:bodyPr/>
                    <a:lstStyle/>
                    <a:p>
                      <a:r>
                        <a:rPr lang="en-US" sz="2000">
                          <a:effectLst/>
                        </a:rPr>
                        <a:t>Coastal Ecological Unusually Sensitive Areas</a:t>
                      </a:r>
                    </a:p>
                  </a:txBody>
                  <a:tcPr anchor="ctr">
                    <a:lnL>
                      <a:noFill/>
                    </a:lnL>
                    <a:lnR>
                      <a:noFill/>
                    </a:lnR>
                    <a:lnT>
                      <a:noFill/>
                    </a:lnT>
                    <a:lnB>
                      <a:noFill/>
                    </a:lnB>
                    <a:solidFill>
                      <a:srgbClr val="F4F9FF"/>
                    </a:solidFill>
                  </a:tcPr>
                </a:tc>
                <a:tc>
                  <a:txBody>
                    <a:bodyPr/>
                    <a:lstStyle/>
                    <a:p>
                      <a:r>
                        <a:rPr lang="en-US" sz="2000" b="0" u="none" strike="noStrike">
                          <a:solidFill>
                            <a:srgbClr val="C40D3C"/>
                          </a:solidFill>
                          <a:effectLst/>
                          <a:hlinkClick r:id="rId5"/>
                        </a:rPr>
                        <a:t>2137-AF31</a:t>
                      </a:r>
                      <a:endParaRPr lang="en-US" sz="200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443520857"/>
                  </a:ext>
                </a:extLst>
              </a:tr>
              <a:tr h="636814">
                <a:tc>
                  <a:txBody>
                    <a:bodyPr/>
                    <a:lstStyle/>
                    <a:p>
                      <a:r>
                        <a:rPr lang="en-US" sz="2000">
                          <a:effectLst/>
                        </a:rPr>
                        <a:t>Periodic Standards Update II</a:t>
                      </a:r>
                    </a:p>
                  </a:txBody>
                  <a:tcPr anchor="ctr">
                    <a:lnL>
                      <a:noFill/>
                    </a:lnL>
                    <a:lnR>
                      <a:noFill/>
                    </a:lnR>
                    <a:lnT>
                      <a:noFill/>
                    </a:lnT>
                    <a:lnB>
                      <a:noFill/>
                    </a:lnB>
                    <a:solidFill>
                      <a:srgbClr val="F4F9FF"/>
                    </a:solidFill>
                  </a:tcPr>
                </a:tc>
                <a:tc>
                  <a:txBody>
                    <a:bodyPr/>
                    <a:lstStyle/>
                    <a:p>
                      <a:r>
                        <a:rPr lang="en-US" sz="2000" b="0" u="none" strike="noStrike">
                          <a:solidFill>
                            <a:srgbClr val="C40D3C"/>
                          </a:solidFill>
                          <a:effectLst/>
                          <a:hlinkClick r:id="rId6"/>
                        </a:rPr>
                        <a:t>2137-AF48</a:t>
                      </a:r>
                      <a:endParaRPr lang="en-US" sz="200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3098067236"/>
                  </a:ext>
                </a:extLst>
              </a:tr>
              <a:tr h="636814">
                <a:tc>
                  <a:txBody>
                    <a:bodyPr/>
                    <a:lstStyle/>
                    <a:p>
                      <a:r>
                        <a:rPr lang="en-US" sz="2000">
                          <a:effectLst/>
                        </a:rPr>
                        <a:t>Gas Pipeline Leak Detection and Repair</a:t>
                      </a:r>
                    </a:p>
                  </a:txBody>
                  <a:tcPr anchor="ctr">
                    <a:lnL>
                      <a:noFill/>
                    </a:lnL>
                    <a:lnR>
                      <a:noFill/>
                    </a:lnR>
                    <a:lnT>
                      <a:noFill/>
                    </a:lnT>
                    <a:lnB>
                      <a:noFill/>
                    </a:lnB>
                    <a:solidFill>
                      <a:srgbClr val="F4F9FF"/>
                    </a:solidFill>
                  </a:tcPr>
                </a:tc>
                <a:tc>
                  <a:txBody>
                    <a:bodyPr/>
                    <a:lstStyle/>
                    <a:p>
                      <a:r>
                        <a:rPr lang="en-US" sz="2000" b="0" u="none" strike="noStrike" dirty="0">
                          <a:solidFill>
                            <a:srgbClr val="C40D3C"/>
                          </a:solidFill>
                          <a:effectLst/>
                          <a:hlinkClick r:id="rId7"/>
                        </a:rPr>
                        <a:t>2137-AF51</a:t>
                      </a:r>
                      <a:endParaRPr lang="en-US" sz="2000" dirty="0">
                        <a:effectLst/>
                      </a:endParaRPr>
                    </a:p>
                  </a:txBody>
                  <a:tcPr anchor="ctr">
                    <a:lnL>
                      <a:noFill/>
                    </a:lnL>
                    <a:lnR>
                      <a:noFill/>
                    </a:lnR>
                    <a:lnT>
                      <a:noFill/>
                    </a:lnT>
                    <a:lnB>
                      <a:noFill/>
                    </a:lnB>
                    <a:solidFill>
                      <a:srgbClr val="F4F9FF"/>
                    </a:solidFill>
                  </a:tcPr>
                </a:tc>
                <a:extLst>
                  <a:ext uri="{0D108BD9-81ED-4DB2-BD59-A6C34878D82A}">
                    <a16:rowId xmlns:a16="http://schemas.microsoft.com/office/drawing/2014/main" val="1822522837"/>
                  </a:ext>
                </a:extLst>
              </a:tr>
            </a:tbl>
          </a:graphicData>
        </a:graphic>
      </p:graphicFrame>
    </p:spTree>
    <p:extLst>
      <p:ext uri="{BB962C8B-B14F-4D97-AF65-F5344CB8AC3E}">
        <p14:creationId xmlns:p14="http://schemas.microsoft.com/office/powerpoint/2010/main" val="2190641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4E372-153A-D087-99ED-13D915398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96584-4168-3B79-7806-605EBB816683}"/>
              </a:ext>
            </a:extLst>
          </p:cNvPr>
          <p:cNvSpPr>
            <a:spLocks noGrp="1"/>
          </p:cNvSpPr>
          <p:nvPr>
            <p:ph type="title"/>
          </p:nvPr>
        </p:nvSpPr>
        <p:spPr>
          <a:xfrm>
            <a:off x="509658" y="253101"/>
            <a:ext cx="10515600" cy="831987"/>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Regulatory Watch: Key Dates &amp; Deadlines</a:t>
            </a:r>
          </a:p>
        </p:txBody>
      </p:sp>
      <p:pic>
        <p:nvPicPr>
          <p:cNvPr id="4" name="Picture 3" descr="A picture containing drawing&#10;&#10;Description automatically generated">
            <a:extLst>
              <a:ext uri="{FF2B5EF4-FFF2-40B4-BE49-F238E27FC236}">
                <a16:creationId xmlns:a16="http://schemas.microsoft.com/office/drawing/2014/main" id="{E326714C-8EBE-C980-EEF8-2C48A71539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graphicFrame>
        <p:nvGraphicFramePr>
          <p:cNvPr id="3" name="Content Placeholder 13">
            <a:extLst>
              <a:ext uri="{FF2B5EF4-FFF2-40B4-BE49-F238E27FC236}">
                <a16:creationId xmlns:a16="http://schemas.microsoft.com/office/drawing/2014/main" id="{472F7316-BE00-F985-9119-7D5150B43112}"/>
              </a:ext>
            </a:extLst>
          </p:cNvPr>
          <p:cNvGraphicFramePr>
            <a:graphicFrameLocks noGrp="1"/>
          </p:cNvGraphicFramePr>
          <p:nvPr>
            <p:ph idx="1"/>
            <p:extLst>
              <p:ext uri="{D42A27DB-BD31-4B8C-83A1-F6EECF244321}">
                <p14:modId xmlns:p14="http://schemas.microsoft.com/office/powerpoint/2010/main" val="2706852510"/>
              </p:ext>
            </p:extLst>
          </p:nvPr>
        </p:nvGraphicFramePr>
        <p:xfrm>
          <a:off x="745468" y="1206048"/>
          <a:ext cx="10775973" cy="4683498"/>
        </p:xfrm>
        <a:graphic>
          <a:graphicData uri="http://schemas.openxmlformats.org/drawingml/2006/table">
            <a:tbl>
              <a:tblPr firstRow="1" bandRow="1">
                <a:tableStyleId>{5C22544A-7EE6-4342-B048-85BDC9FD1C3A}</a:tableStyleId>
              </a:tblPr>
              <a:tblGrid>
                <a:gridCol w="5423684">
                  <a:extLst>
                    <a:ext uri="{9D8B030D-6E8A-4147-A177-3AD203B41FA5}">
                      <a16:colId xmlns:a16="http://schemas.microsoft.com/office/drawing/2014/main" val="1863894938"/>
                    </a:ext>
                  </a:extLst>
                </a:gridCol>
                <a:gridCol w="2962656">
                  <a:extLst>
                    <a:ext uri="{9D8B030D-6E8A-4147-A177-3AD203B41FA5}">
                      <a16:colId xmlns:a16="http://schemas.microsoft.com/office/drawing/2014/main" val="1498974054"/>
                    </a:ext>
                  </a:extLst>
                </a:gridCol>
                <a:gridCol w="2389633">
                  <a:extLst>
                    <a:ext uri="{9D8B030D-6E8A-4147-A177-3AD203B41FA5}">
                      <a16:colId xmlns:a16="http://schemas.microsoft.com/office/drawing/2014/main" val="1719370787"/>
                    </a:ext>
                  </a:extLst>
                </a:gridCol>
              </a:tblGrid>
              <a:tr h="756864">
                <a:tc>
                  <a:txBody>
                    <a:bodyPr/>
                    <a:lstStyle/>
                    <a:p>
                      <a:pPr algn="ctr"/>
                      <a:r>
                        <a:rPr lang="en-US" sz="2400" dirty="0"/>
                        <a:t>Topic</a:t>
                      </a:r>
                    </a:p>
                  </a:txBody>
                  <a:tcPr anchor="ctr"/>
                </a:tc>
                <a:tc>
                  <a:txBody>
                    <a:bodyPr/>
                    <a:lstStyle/>
                    <a:p>
                      <a:pPr algn="ctr"/>
                      <a:r>
                        <a:rPr lang="en-US" sz="2400" dirty="0"/>
                        <a:t>Deadline Type</a:t>
                      </a:r>
                    </a:p>
                  </a:txBody>
                  <a:tcPr anchor="ctr"/>
                </a:tc>
                <a:tc>
                  <a:txBody>
                    <a:bodyPr/>
                    <a:lstStyle/>
                    <a:p>
                      <a:pPr algn="ctr"/>
                      <a:r>
                        <a:rPr lang="en-US" sz="2400" dirty="0"/>
                        <a:t>Date</a:t>
                      </a:r>
                    </a:p>
                  </a:txBody>
                  <a:tcPr anchor="ctr"/>
                </a:tc>
                <a:extLst>
                  <a:ext uri="{0D108BD9-81ED-4DB2-BD59-A6C34878D82A}">
                    <a16:rowId xmlns:a16="http://schemas.microsoft.com/office/drawing/2014/main" val="1914928624"/>
                  </a:ext>
                </a:extLst>
              </a:tr>
              <a:tr h="1731264">
                <a:tc>
                  <a:txBody>
                    <a:bodyPr/>
                    <a:lstStyle/>
                    <a:p>
                      <a:r>
                        <a:rPr lang="en-US" sz="2000" b="0" i="0" kern="1200" dirty="0">
                          <a:solidFill>
                            <a:schemeClr val="dk1"/>
                          </a:solidFill>
                          <a:effectLst/>
                          <a:latin typeface="+mn-lt"/>
                          <a:ea typeface="+mn-ea"/>
                          <a:cs typeface="+mn-cs"/>
                        </a:rPr>
                        <a:t>Onshore Gas Transmission:  Develop and follow a Management of Change process from  ASME/ANSI B31.8S, Section 11 for “</a:t>
                      </a:r>
                      <a:r>
                        <a:rPr lang="en-US" sz="2000" b="0" i="1" kern="1200" dirty="0">
                          <a:solidFill>
                            <a:schemeClr val="dk1"/>
                          </a:solidFill>
                          <a:effectLst/>
                          <a:latin typeface="+mn-lt"/>
                          <a:ea typeface="+mn-ea"/>
                          <a:cs typeface="+mn-cs"/>
                        </a:rPr>
                        <a:t>significant changes that pose a threat to safety or the environment</a:t>
                      </a:r>
                      <a:r>
                        <a:rPr lang="en-US" sz="2000" b="0" i="0" kern="1200" dirty="0">
                          <a:solidFill>
                            <a:schemeClr val="dk1"/>
                          </a:solidFill>
                          <a:effectLst/>
                          <a:latin typeface="+mn-lt"/>
                          <a:ea typeface="+mn-ea"/>
                          <a:cs typeface="+mn-cs"/>
                        </a:rPr>
                        <a:t>”</a:t>
                      </a:r>
                      <a:endParaRPr lang="en-US" sz="2000" dirty="0"/>
                    </a:p>
                  </a:txBody>
                  <a:tcPr anchor="ctr"/>
                </a:tc>
                <a:tc>
                  <a:txBody>
                    <a:bodyPr/>
                    <a:lstStyle/>
                    <a:p>
                      <a:pPr algn="ctr"/>
                      <a:r>
                        <a:rPr lang="en-US" sz="2000" b="0" i="0" kern="1200" dirty="0">
                          <a:solidFill>
                            <a:schemeClr val="dk1"/>
                          </a:solidFill>
                          <a:effectLst/>
                          <a:latin typeface="+mn-lt"/>
                          <a:ea typeface="+mn-ea"/>
                          <a:cs typeface="+mn-cs"/>
                        </a:rPr>
                        <a:t>Implementation Deadline</a:t>
                      </a:r>
                      <a:endParaRPr lang="en-US" sz="2000" dirty="0"/>
                    </a:p>
                  </a:txBody>
                  <a:tcPr anchor="ctr"/>
                </a:tc>
                <a:tc>
                  <a:txBody>
                    <a:bodyPr/>
                    <a:lstStyle/>
                    <a:p>
                      <a:pPr algn="ctr"/>
                      <a:r>
                        <a:rPr lang="en-US" sz="2000" b="0" i="0" kern="1200" dirty="0">
                          <a:solidFill>
                            <a:schemeClr val="dk1"/>
                          </a:solidFill>
                          <a:effectLst/>
                          <a:latin typeface="+mn-lt"/>
                          <a:ea typeface="+mn-ea"/>
                          <a:cs typeface="+mn-cs"/>
                        </a:rPr>
                        <a:t>February 26, 2024</a:t>
                      </a:r>
                      <a:endParaRPr lang="en-US" sz="2000" dirty="0"/>
                    </a:p>
                  </a:txBody>
                  <a:tcPr anchor="ctr"/>
                </a:tc>
                <a:extLst>
                  <a:ext uri="{0D108BD9-81ED-4DB2-BD59-A6C34878D82A}">
                    <a16:rowId xmlns:a16="http://schemas.microsoft.com/office/drawing/2014/main" val="703511289"/>
                  </a:ext>
                </a:extLst>
              </a:tr>
              <a:tr h="493114">
                <a:tc>
                  <a:txBody>
                    <a:bodyPr/>
                    <a:lstStyle/>
                    <a:p>
                      <a:r>
                        <a:rPr lang="en-US" sz="2000" b="0" i="0" kern="1200" dirty="0">
                          <a:solidFill>
                            <a:schemeClr val="dk1"/>
                          </a:solidFill>
                          <a:effectLst/>
                          <a:latin typeface="+mn-lt"/>
                          <a:ea typeface="+mn-ea"/>
                          <a:cs typeface="+mn-cs"/>
                        </a:rPr>
                        <a:t>Breakout tank reporting to NPMS</a:t>
                      </a:r>
                      <a:endParaRPr lang="en-US" sz="2000" dirty="0"/>
                    </a:p>
                  </a:txBody>
                  <a:tcPr anchor="ctr"/>
                </a:tc>
                <a:tc>
                  <a:txBody>
                    <a:bodyPr/>
                    <a:lstStyle/>
                    <a:p>
                      <a:pPr algn="ctr"/>
                      <a:r>
                        <a:rPr lang="en-US" sz="2000" b="0" i="0" kern="1200" dirty="0">
                          <a:solidFill>
                            <a:schemeClr val="dk1"/>
                          </a:solidFill>
                          <a:effectLst/>
                          <a:latin typeface="+mn-lt"/>
                          <a:ea typeface="+mn-ea"/>
                          <a:cs typeface="+mn-cs"/>
                        </a:rPr>
                        <a:t>Implementation Deadline</a:t>
                      </a:r>
                      <a:endParaRPr lang="en-US" sz="2000" dirty="0"/>
                    </a:p>
                  </a:txBody>
                  <a:tcPr anchor="ctr"/>
                </a:tc>
                <a:tc>
                  <a:txBody>
                    <a:bodyPr/>
                    <a:lstStyle/>
                    <a:p>
                      <a:pPr algn="ctr"/>
                      <a:r>
                        <a:rPr lang="en-US" sz="2000" b="0" i="0" kern="1200" dirty="0">
                          <a:solidFill>
                            <a:schemeClr val="dk1"/>
                          </a:solidFill>
                          <a:effectLst/>
                          <a:latin typeface="+mn-lt"/>
                          <a:ea typeface="+mn-ea"/>
                          <a:cs typeface="+mn-cs"/>
                        </a:rPr>
                        <a:t>June 15, 2024</a:t>
                      </a:r>
                      <a:endParaRPr lang="en-US" sz="2000" dirty="0"/>
                    </a:p>
                  </a:txBody>
                  <a:tcPr anchor="ctr"/>
                </a:tc>
                <a:extLst>
                  <a:ext uri="{0D108BD9-81ED-4DB2-BD59-A6C34878D82A}">
                    <a16:rowId xmlns:a16="http://schemas.microsoft.com/office/drawing/2014/main" val="3211288250"/>
                  </a:ext>
                </a:extLst>
              </a:tr>
              <a:tr h="851128">
                <a:tc>
                  <a:txBody>
                    <a:bodyPr/>
                    <a:lstStyle/>
                    <a:p>
                      <a:r>
                        <a:rPr lang="en-US" sz="2000" b="0" i="0" kern="1200" dirty="0">
                          <a:solidFill>
                            <a:schemeClr val="dk1"/>
                          </a:solidFill>
                          <a:effectLst/>
                          <a:latin typeface="+mn-lt"/>
                          <a:ea typeface="+mn-ea"/>
                          <a:cs typeface="+mn-cs"/>
                        </a:rPr>
                        <a:t>Gas Transmission: Assessments Outside HCAs </a:t>
                      </a:r>
                    </a:p>
                    <a:p>
                      <a:r>
                        <a:rPr lang="en-US" sz="2000" b="0" i="0" kern="1200" dirty="0">
                          <a:solidFill>
                            <a:schemeClr val="dk1"/>
                          </a:solidFill>
                          <a:effectLst/>
                          <a:latin typeface="+mn-lt"/>
                          <a:ea typeface="+mn-ea"/>
                          <a:cs typeface="+mn-cs"/>
                        </a:rPr>
                        <a:t>§ 192.710</a:t>
                      </a:r>
                      <a:endParaRPr lang="en-US" sz="2000" dirty="0"/>
                    </a:p>
                  </a:txBody>
                  <a:tcPr anchor="ctr"/>
                </a:tc>
                <a:tc>
                  <a:txBody>
                    <a:bodyPr/>
                    <a:lstStyle/>
                    <a:p>
                      <a:pPr algn="ctr"/>
                      <a:r>
                        <a:rPr lang="en-US" sz="2000" b="0" i="0" kern="1200" dirty="0">
                          <a:solidFill>
                            <a:schemeClr val="dk1"/>
                          </a:solidFill>
                          <a:effectLst/>
                          <a:latin typeface="+mn-lt"/>
                          <a:ea typeface="+mn-ea"/>
                          <a:cs typeface="+mn-cs"/>
                        </a:rPr>
                        <a:t>Implementation Deadline</a:t>
                      </a:r>
                      <a:endParaRPr lang="en-US" sz="2000" dirty="0"/>
                    </a:p>
                  </a:txBody>
                  <a:tcPr anchor="ctr"/>
                </a:tc>
                <a:tc>
                  <a:txBody>
                    <a:bodyPr/>
                    <a:lstStyle/>
                    <a:p>
                      <a:pPr algn="ctr"/>
                      <a:r>
                        <a:rPr lang="en-US" sz="2000" b="0" i="0" kern="1200" dirty="0">
                          <a:solidFill>
                            <a:schemeClr val="dk1"/>
                          </a:solidFill>
                          <a:effectLst/>
                          <a:latin typeface="+mn-lt"/>
                          <a:ea typeface="+mn-ea"/>
                          <a:cs typeface="+mn-cs"/>
                        </a:rPr>
                        <a:t>July-1,-2034</a:t>
                      </a:r>
                      <a:endParaRPr lang="en-US" sz="2000" dirty="0"/>
                    </a:p>
                  </a:txBody>
                  <a:tcPr anchor="ctr"/>
                </a:tc>
                <a:extLst>
                  <a:ext uri="{0D108BD9-81ED-4DB2-BD59-A6C34878D82A}">
                    <a16:rowId xmlns:a16="http://schemas.microsoft.com/office/drawing/2014/main" val="210810034"/>
                  </a:ext>
                </a:extLst>
              </a:tr>
              <a:tr h="851128">
                <a:tc>
                  <a:txBody>
                    <a:bodyPr/>
                    <a:lstStyle/>
                    <a:p>
                      <a:r>
                        <a:rPr lang="en-US" sz="2000" b="0" i="0" kern="1200" dirty="0">
                          <a:solidFill>
                            <a:schemeClr val="dk1"/>
                          </a:solidFill>
                          <a:effectLst/>
                          <a:latin typeface="+mn-lt"/>
                          <a:ea typeface="+mn-ea"/>
                          <a:cs typeface="+mn-cs"/>
                        </a:rPr>
                        <a:t>All Liquid HCA segments are capable of ILI </a:t>
                      </a:r>
                    </a:p>
                    <a:p>
                      <a:r>
                        <a:rPr lang="en-US" sz="2000" b="0" i="0" kern="1200" dirty="0">
                          <a:solidFill>
                            <a:schemeClr val="dk1"/>
                          </a:solidFill>
                          <a:effectLst/>
                          <a:latin typeface="+mn-lt"/>
                          <a:ea typeface="+mn-ea"/>
                          <a:cs typeface="+mn-cs"/>
                        </a:rPr>
                        <a:t>§ 195.452(n)</a:t>
                      </a:r>
                      <a:endParaRPr lang="en-US" sz="2000" dirty="0"/>
                    </a:p>
                  </a:txBody>
                  <a:tcPr anchor="ctr"/>
                </a:tc>
                <a:tc>
                  <a:txBody>
                    <a:bodyPr/>
                    <a:lstStyle/>
                    <a:p>
                      <a:pPr algn="ctr"/>
                      <a:r>
                        <a:rPr lang="en-US" sz="2000" b="0" i="0" kern="1200" dirty="0">
                          <a:solidFill>
                            <a:schemeClr val="dk1"/>
                          </a:solidFill>
                          <a:effectLst/>
                          <a:latin typeface="+mn-lt"/>
                          <a:ea typeface="+mn-ea"/>
                          <a:cs typeface="+mn-cs"/>
                        </a:rPr>
                        <a:t>Implementation Deadline</a:t>
                      </a:r>
                      <a:endParaRPr lang="en-US" sz="2000" dirty="0"/>
                    </a:p>
                  </a:txBody>
                  <a:tcPr anchor="ctr"/>
                </a:tc>
                <a:tc>
                  <a:txBody>
                    <a:bodyPr/>
                    <a:lstStyle/>
                    <a:p>
                      <a:pPr algn="ctr"/>
                      <a:r>
                        <a:rPr lang="en-US" sz="2000" b="0" i="0" kern="1200" dirty="0">
                          <a:solidFill>
                            <a:schemeClr val="dk1"/>
                          </a:solidFill>
                          <a:effectLst/>
                          <a:latin typeface="+mn-lt"/>
                          <a:ea typeface="+mn-ea"/>
                          <a:cs typeface="+mn-cs"/>
                        </a:rPr>
                        <a:t>July 2, 2040</a:t>
                      </a:r>
                      <a:endParaRPr lang="en-US" sz="2000" dirty="0"/>
                    </a:p>
                  </a:txBody>
                  <a:tcPr anchor="ctr"/>
                </a:tc>
                <a:extLst>
                  <a:ext uri="{0D108BD9-81ED-4DB2-BD59-A6C34878D82A}">
                    <a16:rowId xmlns:a16="http://schemas.microsoft.com/office/drawing/2014/main" val="1356097481"/>
                  </a:ext>
                </a:extLst>
              </a:tr>
            </a:tbl>
          </a:graphicData>
        </a:graphic>
      </p:graphicFrame>
    </p:spTree>
    <p:extLst>
      <p:ext uri="{BB962C8B-B14F-4D97-AF65-F5344CB8AC3E}">
        <p14:creationId xmlns:p14="http://schemas.microsoft.com/office/powerpoint/2010/main" val="262336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871DA75-EECC-5A97-E5C5-BE6084E5BB6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38" b="94203" l="2734" r="98948">
                        <a14:foregroundMark x1="6625" y1="57453" x2="6625" y2="57453"/>
                        <a14:foregroundMark x1="2944" y1="57867" x2="2944" y2="57867"/>
                        <a14:foregroundMark x1="43954" y1="90683" x2="43954" y2="90683"/>
                        <a14:foregroundMark x1="44164" y1="94306" x2="44164" y2="94306"/>
                        <a14:foregroundMark x1="46372" y1="92133" x2="46372" y2="92133"/>
                        <a14:foregroundMark x1="92850" y1="79503" x2="92850" y2="79503"/>
                        <a14:foregroundMark x1="98948" y1="79503" x2="98948" y2="79503"/>
                      </a14:backgroundRemoval>
                    </a14:imgEffect>
                  </a14:imgLayer>
                </a14:imgProps>
              </a:ext>
              <a:ext uri="{28A0092B-C50C-407E-A947-70E740481C1C}">
                <a14:useLocalDpi xmlns:a14="http://schemas.microsoft.com/office/drawing/2010/main"/>
              </a:ext>
            </a:extLst>
          </a:blip>
          <a:srcRect/>
          <a:stretch/>
        </p:blipFill>
        <p:spPr>
          <a:xfrm>
            <a:off x="5411972" y="267282"/>
            <a:ext cx="6769395" cy="6590719"/>
          </a:xfrm>
          <a:prstGeom prst="rect">
            <a:avLst/>
          </a:prstGeom>
        </p:spPr>
      </p:pic>
      <p:sp>
        <p:nvSpPr>
          <p:cNvPr id="22" name="Title 1">
            <a:extLst>
              <a:ext uri="{FF2B5EF4-FFF2-40B4-BE49-F238E27FC236}">
                <a16:creationId xmlns:a16="http://schemas.microsoft.com/office/drawing/2014/main" id="{016FC1D8-3980-4582-0DAF-77D9BA4F6FD2}"/>
              </a:ext>
            </a:extLst>
          </p:cNvPr>
          <p:cNvSpPr>
            <a:spLocks noGrp="1"/>
          </p:cNvSpPr>
          <p:nvPr>
            <p:ph type="title"/>
          </p:nvPr>
        </p:nvSpPr>
        <p:spPr>
          <a:xfrm>
            <a:off x="520261" y="-316992"/>
            <a:ext cx="7331173" cy="3251200"/>
          </a:xfrm>
          <a:noFill/>
          <a:ln>
            <a:noFill/>
          </a:ln>
        </p:spPr>
        <p:txBody>
          <a:bodyPr vert="horz" lIns="91440" tIns="45720" rIns="91440" bIns="45720" rtlCol="0" anchor="ctr">
            <a:normAutofit/>
          </a:bodyPr>
          <a:lstStyle/>
          <a:p>
            <a:pPr algn="ctr"/>
            <a:r>
              <a:rPr lang="en-US" sz="6000" b="1" dirty="0">
                <a:solidFill>
                  <a:srgbClr val="00B0F0"/>
                </a:solidFill>
                <a:latin typeface="Amasis MT Pro Black" panose="02040A04050005020304" pitchFamily="18" charset="0"/>
              </a:rPr>
              <a:t>PHMSA Advisory Bulletins</a:t>
            </a:r>
          </a:p>
        </p:txBody>
      </p:sp>
      <p:sp>
        <p:nvSpPr>
          <p:cNvPr id="2" name="TextBox 1">
            <a:extLst>
              <a:ext uri="{FF2B5EF4-FFF2-40B4-BE49-F238E27FC236}">
                <a16:creationId xmlns:a16="http://schemas.microsoft.com/office/drawing/2014/main" id="{1B4363F9-CF4C-F8F2-46E1-456550A0A90A}"/>
              </a:ext>
            </a:extLst>
          </p:cNvPr>
          <p:cNvSpPr txBox="1"/>
          <p:nvPr/>
        </p:nvSpPr>
        <p:spPr>
          <a:xfrm>
            <a:off x="6043150" y="6498599"/>
            <a:ext cx="6096000" cy="261610"/>
          </a:xfrm>
          <a:prstGeom prst="rect">
            <a:avLst/>
          </a:prstGeom>
          <a:noFill/>
        </p:spPr>
        <p:txBody>
          <a:bodyPr wrap="square">
            <a:spAutoFit/>
          </a:bodyPr>
          <a:lstStyle/>
          <a:p>
            <a:pPr algn="r"/>
            <a:r>
              <a:rPr lang="en-US" sz="1100" dirty="0"/>
              <a:t>PROFESSIONAL ENGINEERS | REGULATORY EXPERTS | TRUSTED PARTNERS</a:t>
            </a:r>
          </a:p>
        </p:txBody>
      </p:sp>
    </p:spTree>
    <p:extLst>
      <p:ext uri="{BB962C8B-B14F-4D97-AF65-F5344CB8AC3E}">
        <p14:creationId xmlns:p14="http://schemas.microsoft.com/office/powerpoint/2010/main" val="3561495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E7F60-C779-B356-C3BC-B2B5BE1FA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08E82-DB0D-EC5F-5D4C-F2385E0CACCE}"/>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Recission of ADB–2021–01 (Section 114)</a:t>
            </a:r>
          </a:p>
        </p:txBody>
      </p:sp>
      <p:pic>
        <p:nvPicPr>
          <p:cNvPr id="4" name="Picture 3" descr="A picture containing drawing&#10;&#10;Description automatically generated">
            <a:extLst>
              <a:ext uri="{FF2B5EF4-FFF2-40B4-BE49-F238E27FC236}">
                <a16:creationId xmlns:a16="http://schemas.microsoft.com/office/drawing/2014/main" id="{6A5DE03E-8CBB-8092-36D7-9A40F991A5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9" name="TextBox 8">
            <a:extLst>
              <a:ext uri="{FF2B5EF4-FFF2-40B4-BE49-F238E27FC236}">
                <a16:creationId xmlns:a16="http://schemas.microsoft.com/office/drawing/2014/main" id="{5DA4D2E5-D0C0-69D4-0901-DCCB7353A53B}"/>
              </a:ext>
            </a:extLst>
          </p:cNvPr>
          <p:cNvSpPr txBox="1"/>
          <p:nvPr/>
        </p:nvSpPr>
        <p:spPr>
          <a:xfrm>
            <a:off x="596766" y="1127410"/>
            <a:ext cx="11109960" cy="4001095"/>
          </a:xfrm>
          <a:prstGeom prst="rect">
            <a:avLst/>
          </a:prstGeom>
          <a:noFill/>
        </p:spPr>
        <p:txBody>
          <a:bodyPr wrap="square">
            <a:spAutoFit/>
          </a:bodyPr>
          <a:lstStyle/>
          <a:p>
            <a:pPr>
              <a:spcBef>
                <a:spcPts val="600"/>
              </a:spcBef>
              <a:spcAft>
                <a:spcPts val="1200"/>
              </a:spcAft>
            </a:pPr>
            <a:r>
              <a:rPr lang="en-US" sz="2800" dirty="0"/>
              <a:t>PHMSA rescinded the ADB on methane emissions from Section 114 of the Pipeline Safety Improvement Act of 2020</a:t>
            </a:r>
            <a:r>
              <a:rPr lang="en-US" sz="2800"/>
              <a:t>. </a:t>
            </a:r>
          </a:p>
          <a:p>
            <a:pPr>
              <a:spcBef>
                <a:spcPts val="600"/>
              </a:spcBef>
              <a:spcAft>
                <a:spcPts val="1200"/>
              </a:spcAft>
            </a:pPr>
            <a:r>
              <a:rPr lang="en-US" sz="2800"/>
              <a:t>The </a:t>
            </a:r>
            <a:r>
              <a:rPr lang="en-US" sz="2800" dirty="0"/>
              <a:t>agency determined that the bulletin overstepped the statutory language of Section 114, particularly by:</a:t>
            </a:r>
          </a:p>
          <a:p>
            <a:pPr marL="457200" indent="-457200">
              <a:buFont typeface="Arial" panose="020B0604020202020204" pitchFamily="34" charset="0"/>
              <a:buChar char="•"/>
            </a:pPr>
            <a:r>
              <a:rPr lang="en-US" sz="2800" dirty="0"/>
              <a:t>Applying to facilities not transporting natural gas.</a:t>
            </a:r>
          </a:p>
          <a:p>
            <a:pPr marL="457200" indent="-457200">
              <a:buFont typeface="Arial" panose="020B0604020202020204" pitchFamily="34" charset="0"/>
              <a:buChar char="•"/>
            </a:pPr>
            <a:r>
              <a:rPr lang="en-US" sz="2800" dirty="0"/>
              <a:t>Introducing new, undefined terms not found in law or regulation (</a:t>
            </a:r>
            <a:r>
              <a:rPr lang="en-US" sz="2800" dirty="0" err="1"/>
              <a:t>ie</a:t>
            </a:r>
            <a:r>
              <a:rPr lang="en-US" sz="2800" dirty="0"/>
              <a:t>. Fugitive and vented emissions)</a:t>
            </a:r>
          </a:p>
          <a:p>
            <a:pPr>
              <a:spcBef>
                <a:spcPts val="600"/>
              </a:spcBef>
              <a:spcAft>
                <a:spcPts val="1200"/>
              </a:spcAft>
            </a:pPr>
            <a:endParaRPr lang="en-US" sz="2800" dirty="0"/>
          </a:p>
        </p:txBody>
      </p:sp>
    </p:spTree>
    <p:extLst>
      <p:ext uri="{BB962C8B-B14F-4D97-AF65-F5344CB8AC3E}">
        <p14:creationId xmlns:p14="http://schemas.microsoft.com/office/powerpoint/2010/main" val="3946513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EC15-6B3D-5F6E-231C-C578FED0BE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C667FB-48B4-390E-55F7-2C4279B4A53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08" b="96154" l="1157" r="99174">
                        <a14:foregroundMark x1="7273" y1="47596" x2="7273" y2="47596"/>
                        <a14:foregroundMark x1="3140" y1="52404" x2="3140" y2="52404"/>
                        <a14:foregroundMark x1="25289" y1="96154" x2="25289" y2="96154"/>
                        <a14:foregroundMark x1="25289" y1="5769" x2="25289" y2="5769"/>
                        <a14:foregroundMark x1="30579" y1="7212" x2="30579" y2="7212"/>
                        <a14:foregroundMark x1="30413" y1="9615" x2="31901" y2="55288"/>
                        <a14:foregroundMark x1="34876" y1="21154" x2="34545" y2="61058"/>
                        <a14:foregroundMark x1="20826" y1="62500" x2="6942" y2="48558"/>
                        <a14:foregroundMark x1="6942" y1="48558" x2="4793" y2="41827"/>
                        <a14:foregroundMark x1="41488" y1="55769" x2="83306" y2="52885"/>
                        <a14:foregroundMark x1="95207" y1="43269" x2="80661" y2="45673"/>
                        <a14:foregroundMark x1="99339" y1="31731" x2="99339" y2="31731"/>
                        <a14:foregroundMark x1="1157" y1="41827" x2="1157" y2="41827"/>
                      </a14:backgroundRemoval>
                    </a14:imgEffect>
                  </a14:imgLayer>
                </a14:imgProps>
              </a:ext>
              <a:ext uri="{28A0092B-C50C-407E-A947-70E740481C1C}">
                <a14:useLocalDpi xmlns:a14="http://schemas.microsoft.com/office/drawing/2010/main"/>
              </a:ext>
            </a:extLst>
          </a:blip>
          <a:srcRect/>
          <a:stretch/>
        </p:blipFill>
        <p:spPr>
          <a:xfrm>
            <a:off x="0" y="5079147"/>
            <a:ext cx="5761466" cy="1739900"/>
          </a:xfrm>
          <a:prstGeom prst="rect">
            <a:avLst/>
          </a:prstGeom>
        </p:spPr>
      </p:pic>
      <p:pic>
        <p:nvPicPr>
          <p:cNvPr id="5" name="Picture 4">
            <a:extLst>
              <a:ext uri="{FF2B5EF4-FFF2-40B4-BE49-F238E27FC236}">
                <a16:creationId xmlns:a16="http://schemas.microsoft.com/office/drawing/2014/main" id="{2B4FE427-00E4-EA9C-3A94-9F3B7C93191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08" b="96154" l="3556" r="96444">
                        <a14:foregroundMark x1="27259" y1="7692" x2="27259" y2="7692"/>
                        <a14:foregroundMark x1="22815" y1="5288" x2="22815" y2="5288"/>
                        <a14:foregroundMark x1="8593" y1="36058" x2="3556" y2="36058"/>
                        <a14:foregroundMark x1="21481" y1="91827" x2="23704" y2="91827"/>
                        <a14:foregroundMark x1="27259" y1="96154" x2="28444" y2="92788"/>
                        <a14:foregroundMark x1="27259" y1="90865" x2="27111" y2="23558"/>
                        <a14:foregroundMark x1="22667" y1="92788" x2="20741" y2="12981"/>
                        <a14:foregroundMark x1="4889" y1="44231" x2="44889" y2="48558"/>
                        <a14:foregroundMark x1="18519" y1="18269" x2="20444" y2="65385"/>
                        <a14:foregroundMark x1="86370" y1="52404" x2="43556" y2="49519"/>
                        <a14:foregroundMark x1="43556" y1="49519" x2="43556" y2="49519"/>
                        <a14:foregroundMark x1="92000" y1="47596" x2="92000" y2="47596"/>
                        <a14:foregroundMark x1="96593" y1="46635" x2="96593" y2="46635"/>
                      </a14:backgroundRemoval>
                    </a14:imgEffect>
                  </a14:imgLayer>
                </a14:imgProps>
              </a:ext>
              <a:ext uri="{28A0092B-C50C-407E-A947-70E740481C1C}">
                <a14:useLocalDpi xmlns:a14="http://schemas.microsoft.com/office/drawing/2010/main"/>
              </a:ext>
            </a:extLst>
          </a:blip>
          <a:srcRect/>
          <a:stretch/>
        </p:blipFill>
        <p:spPr>
          <a:xfrm flipH="1">
            <a:off x="5701952" y="5079147"/>
            <a:ext cx="6515100" cy="1739900"/>
          </a:xfrm>
          <a:prstGeom prst="rect">
            <a:avLst/>
          </a:prstGeom>
        </p:spPr>
      </p:pic>
      <p:sp>
        <p:nvSpPr>
          <p:cNvPr id="2" name="Title 1">
            <a:extLst>
              <a:ext uri="{FF2B5EF4-FFF2-40B4-BE49-F238E27FC236}">
                <a16:creationId xmlns:a16="http://schemas.microsoft.com/office/drawing/2014/main" id="{E89FCBF6-F594-B99C-E140-09F8D4E4DE5A}"/>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Recent PHMSA Safety Advisory Bulletins</a:t>
            </a:r>
          </a:p>
        </p:txBody>
      </p:sp>
      <p:pic>
        <p:nvPicPr>
          <p:cNvPr id="4" name="Picture 3" descr="A picture containing drawing&#10;&#10;Description automatically generated">
            <a:extLst>
              <a:ext uri="{FF2B5EF4-FFF2-40B4-BE49-F238E27FC236}">
                <a16:creationId xmlns:a16="http://schemas.microsoft.com/office/drawing/2014/main" id="{57E44E21-6820-9553-CC57-62E46C5BF9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7" name="Content Placeholder 6">
            <a:extLst>
              <a:ext uri="{FF2B5EF4-FFF2-40B4-BE49-F238E27FC236}">
                <a16:creationId xmlns:a16="http://schemas.microsoft.com/office/drawing/2014/main" id="{2BBDC670-8F82-7253-E443-A4511AAED8FD}"/>
              </a:ext>
            </a:extLst>
          </p:cNvPr>
          <p:cNvSpPr>
            <a:spLocks noGrp="1"/>
          </p:cNvSpPr>
          <p:nvPr>
            <p:ph idx="1"/>
          </p:nvPr>
        </p:nvSpPr>
        <p:spPr>
          <a:xfrm>
            <a:off x="638629" y="1253331"/>
            <a:ext cx="10682514" cy="4351338"/>
          </a:xfrm>
        </p:spPr>
        <p:txBody>
          <a:bodyPr/>
          <a:lstStyle/>
          <a:p>
            <a:pPr marL="0" indent="0">
              <a:lnSpc>
                <a:spcPct val="100000"/>
              </a:lnSpc>
              <a:spcBef>
                <a:spcPts val="600"/>
              </a:spcBef>
              <a:spcAft>
                <a:spcPts val="600"/>
              </a:spcAft>
              <a:buSzPct val="70000"/>
              <a:buNone/>
            </a:pPr>
            <a:r>
              <a:rPr lang="en-US" dirty="0"/>
              <a:t>ADB 2025-01 – </a:t>
            </a:r>
            <a:r>
              <a:rPr lang="en-US" i="1" dirty="0"/>
              <a:t>Pipeline Safety: Pipeline Safety Management System</a:t>
            </a:r>
            <a:r>
              <a:rPr lang="en-US" dirty="0"/>
              <a:t>, Published  March 25, 2025.</a:t>
            </a:r>
          </a:p>
          <a:p>
            <a:pPr lvl="1">
              <a:lnSpc>
                <a:spcPct val="100000"/>
              </a:lnSpc>
              <a:spcBef>
                <a:spcPts val="600"/>
              </a:spcBef>
              <a:spcAft>
                <a:spcPts val="600"/>
              </a:spcAft>
              <a:buFont typeface="Wingdings" panose="05000000000000000000" pitchFamily="2" charset="2"/>
              <a:buChar char="§"/>
            </a:pPr>
            <a:r>
              <a:rPr lang="en-US" sz="2800" dirty="0"/>
              <a:t>Fulfills a Congressional mandate from Section 205 of the PIPES Act of 2020.</a:t>
            </a:r>
          </a:p>
          <a:p>
            <a:pPr lvl="1">
              <a:lnSpc>
                <a:spcPct val="100000"/>
              </a:lnSpc>
              <a:spcBef>
                <a:spcPts val="600"/>
              </a:spcBef>
              <a:spcAft>
                <a:spcPts val="600"/>
              </a:spcAft>
              <a:buFont typeface="Wingdings" panose="05000000000000000000" pitchFamily="2" charset="2"/>
              <a:buChar char="§"/>
            </a:pPr>
            <a:r>
              <a:rPr lang="en-US" sz="2800" dirty="0"/>
              <a:t>Addresses a Safety Recommendation from the NTSB.</a:t>
            </a:r>
          </a:p>
        </p:txBody>
      </p:sp>
    </p:spTree>
    <p:extLst>
      <p:ext uri="{BB962C8B-B14F-4D97-AF65-F5344CB8AC3E}">
        <p14:creationId xmlns:p14="http://schemas.microsoft.com/office/powerpoint/2010/main" val="178275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928F-B372-D152-257E-49DA678E9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0882B-0337-BD65-BDFD-3979CCCD873A}"/>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ADB 2025-01 – PSMS</a:t>
            </a:r>
          </a:p>
        </p:txBody>
      </p:sp>
      <p:pic>
        <p:nvPicPr>
          <p:cNvPr id="4" name="Picture 3" descr="A picture containing drawing&#10;&#10;Description automatically generated">
            <a:extLst>
              <a:ext uri="{FF2B5EF4-FFF2-40B4-BE49-F238E27FC236}">
                <a16:creationId xmlns:a16="http://schemas.microsoft.com/office/drawing/2014/main" id="{0B413682-107D-13DB-41E3-83FD4568DB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9" name="TextBox 8">
            <a:extLst>
              <a:ext uri="{FF2B5EF4-FFF2-40B4-BE49-F238E27FC236}">
                <a16:creationId xmlns:a16="http://schemas.microsoft.com/office/drawing/2014/main" id="{62989B8B-65BB-0C9C-D3F6-966DD5F5D1C5}"/>
              </a:ext>
            </a:extLst>
          </p:cNvPr>
          <p:cNvSpPr txBox="1"/>
          <p:nvPr/>
        </p:nvSpPr>
        <p:spPr>
          <a:xfrm>
            <a:off x="596766" y="1127410"/>
            <a:ext cx="11109960" cy="5124480"/>
          </a:xfrm>
          <a:prstGeom prst="rect">
            <a:avLst/>
          </a:prstGeom>
          <a:noFill/>
        </p:spPr>
        <p:txBody>
          <a:bodyPr wrap="square">
            <a:spAutoFit/>
          </a:bodyPr>
          <a:lstStyle/>
          <a:p>
            <a:pPr>
              <a:spcBef>
                <a:spcPts val="600"/>
              </a:spcBef>
              <a:spcAft>
                <a:spcPts val="1200"/>
              </a:spcAft>
            </a:pPr>
            <a:r>
              <a:rPr lang="en-US" sz="2800" dirty="0"/>
              <a:t>PHMSA encourages regulated pipeline owners and operators to:</a:t>
            </a:r>
          </a:p>
          <a:p>
            <a:pPr marL="457200" indent="-457200">
              <a:spcBef>
                <a:spcPts val="600"/>
              </a:spcBef>
              <a:spcAft>
                <a:spcPts val="1200"/>
              </a:spcAft>
              <a:buSzPct val="70000"/>
              <a:buFont typeface="Wingdings" panose="05000000000000000000" pitchFamily="2" charset="2"/>
              <a:buChar char="q"/>
            </a:pPr>
            <a:r>
              <a:rPr lang="en-US" sz="2800" dirty="0"/>
              <a:t>Implement a PSMS program and ensure that the program covers all essential elements of an effective PSMS, such as those in API RP 1173.</a:t>
            </a:r>
          </a:p>
          <a:p>
            <a:pPr marL="457200" indent="-457200">
              <a:spcBef>
                <a:spcPts val="600"/>
              </a:spcBef>
              <a:spcAft>
                <a:spcPts val="1200"/>
              </a:spcAft>
              <a:buSzPct val="70000"/>
              <a:buFont typeface="Wingdings" panose="05000000000000000000" pitchFamily="2" charset="2"/>
              <a:buChar char="q"/>
            </a:pPr>
            <a:r>
              <a:rPr lang="en-US" sz="2800" dirty="0"/>
              <a:t>Ensure the PSMS program continually evolves and improves.</a:t>
            </a:r>
          </a:p>
          <a:p>
            <a:pPr marL="457200" indent="-457200">
              <a:spcBef>
                <a:spcPts val="600"/>
              </a:spcBef>
              <a:spcAft>
                <a:spcPts val="1200"/>
              </a:spcAft>
              <a:buSzPct val="70000"/>
              <a:buFont typeface="Wingdings" panose="05000000000000000000" pitchFamily="2" charset="2"/>
              <a:buChar char="q"/>
            </a:pPr>
            <a:r>
              <a:rPr lang="en-US" sz="2800" dirty="0"/>
              <a:t>Maintain a positive safety culture that continually promotes diligence throughout the operator’s organization and addresses issues that can erode the safety culture.</a:t>
            </a:r>
          </a:p>
          <a:p>
            <a:pPr marL="457200" indent="-457200">
              <a:spcBef>
                <a:spcPts val="600"/>
              </a:spcBef>
              <a:spcAft>
                <a:spcPts val="1200"/>
              </a:spcAft>
              <a:buSzPct val="70000"/>
              <a:buFont typeface="Wingdings" panose="05000000000000000000" pitchFamily="2" charset="2"/>
              <a:buChar char="q"/>
            </a:pPr>
            <a:r>
              <a:rPr lang="en-US" sz="2800" dirty="0"/>
              <a:t>Encourages of adoption of PSMS as a voluntary exercise.</a:t>
            </a:r>
          </a:p>
          <a:p>
            <a:pPr marL="80010">
              <a:spcBef>
                <a:spcPts val="600"/>
              </a:spcBef>
              <a:spcAft>
                <a:spcPts val="1200"/>
              </a:spcAft>
              <a:buSzPct val="70000"/>
            </a:pPr>
            <a:endParaRPr lang="en-US" sz="2800" dirty="0"/>
          </a:p>
        </p:txBody>
      </p:sp>
    </p:spTree>
    <p:extLst>
      <p:ext uri="{BB962C8B-B14F-4D97-AF65-F5344CB8AC3E}">
        <p14:creationId xmlns:p14="http://schemas.microsoft.com/office/powerpoint/2010/main" val="3412026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7F5B-85FC-16DC-55B8-5E817D8F0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A2028-F4D1-AB06-B3CF-2298DB94C628}"/>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ADB 2025-01 – PSMS</a:t>
            </a:r>
          </a:p>
        </p:txBody>
      </p:sp>
      <p:pic>
        <p:nvPicPr>
          <p:cNvPr id="4" name="Picture 3" descr="A picture containing drawing&#10;&#10;Description automatically generated">
            <a:extLst>
              <a:ext uri="{FF2B5EF4-FFF2-40B4-BE49-F238E27FC236}">
                <a16:creationId xmlns:a16="http://schemas.microsoft.com/office/drawing/2014/main" id="{377B35BE-BD02-9A13-AB78-839CCC660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9" name="TextBox 8">
            <a:extLst>
              <a:ext uri="{FF2B5EF4-FFF2-40B4-BE49-F238E27FC236}">
                <a16:creationId xmlns:a16="http://schemas.microsoft.com/office/drawing/2014/main" id="{95463FD3-A94C-0C83-C57A-2934F37D4DF8}"/>
              </a:ext>
            </a:extLst>
          </p:cNvPr>
          <p:cNvSpPr txBox="1"/>
          <p:nvPr/>
        </p:nvSpPr>
        <p:spPr>
          <a:xfrm>
            <a:off x="596766" y="1188370"/>
            <a:ext cx="11109960" cy="5416868"/>
          </a:xfrm>
          <a:prstGeom prst="rect">
            <a:avLst/>
          </a:prstGeom>
          <a:noFill/>
        </p:spPr>
        <p:txBody>
          <a:bodyPr wrap="square">
            <a:spAutoFit/>
          </a:bodyPr>
          <a:lstStyle/>
          <a:p>
            <a:pPr marL="457200" indent="-457200">
              <a:spcBef>
                <a:spcPts val="600"/>
              </a:spcBef>
              <a:spcAft>
                <a:spcPts val="1200"/>
              </a:spcAft>
              <a:buSzPct val="70000"/>
              <a:buFont typeface="Wingdings" panose="05000000000000000000" pitchFamily="2" charset="2"/>
              <a:buChar char="q"/>
            </a:pPr>
            <a:r>
              <a:rPr lang="en-US" sz="2800" dirty="0"/>
              <a:t>Reflected findings in PHMSA’s August 2024 Report to Congress:</a:t>
            </a:r>
          </a:p>
          <a:p>
            <a:pPr marL="914400" lvl="1" indent="-457200">
              <a:spcBef>
                <a:spcPts val="600"/>
              </a:spcBef>
              <a:spcAft>
                <a:spcPts val="1200"/>
              </a:spcAft>
              <a:buSzPct val="100000"/>
              <a:buFont typeface="Wingdings" panose="05000000000000000000" pitchFamily="2" charset="2"/>
              <a:buChar char="§"/>
            </a:pPr>
            <a:r>
              <a:rPr lang="en-US" sz="2400" dirty="0"/>
              <a:t>289 operators whose leadership have committed to implementing a PSMS operate 86% of all gas distribution pipeline mileage.</a:t>
            </a:r>
          </a:p>
          <a:p>
            <a:pPr marL="914400" lvl="1" indent="-457200">
              <a:spcBef>
                <a:spcPts val="600"/>
              </a:spcBef>
              <a:spcAft>
                <a:spcPts val="1200"/>
              </a:spcAft>
              <a:buSzPct val="100000"/>
              <a:buFont typeface="Wingdings" panose="05000000000000000000" pitchFamily="2" charset="2"/>
              <a:buChar char="§"/>
            </a:pPr>
            <a:r>
              <a:rPr lang="en-US" sz="2400" dirty="0"/>
              <a:t>Most larger operators reported their PSMS efforts to be “on track” for completion.</a:t>
            </a:r>
          </a:p>
          <a:p>
            <a:pPr marL="457200" indent="-457200">
              <a:spcBef>
                <a:spcPts val="600"/>
              </a:spcBef>
              <a:spcAft>
                <a:spcPts val="1200"/>
              </a:spcAft>
              <a:buSzPct val="70000"/>
              <a:buFont typeface="Wingdings" panose="05000000000000000000" pitchFamily="2" charset="2"/>
              <a:buChar char="q"/>
            </a:pPr>
            <a:r>
              <a:rPr lang="en-US" sz="2800" dirty="0"/>
              <a:t>Per PHMSA’s August 2024 Report to Congress, the weakest PSMS elements for process maturity were:</a:t>
            </a:r>
          </a:p>
          <a:p>
            <a:pPr marL="914400" lvl="1" indent="-457200">
              <a:spcBef>
                <a:spcPts val="600"/>
              </a:spcBef>
              <a:spcAft>
                <a:spcPts val="1200"/>
              </a:spcAft>
              <a:buSzPct val="100000"/>
              <a:buFont typeface="Wingdings" panose="05000000000000000000" pitchFamily="2" charset="2"/>
              <a:buChar char="§"/>
            </a:pPr>
            <a:r>
              <a:rPr lang="en-US" sz="2400" dirty="0"/>
              <a:t>Safety Assurance (Element 6)</a:t>
            </a:r>
          </a:p>
          <a:p>
            <a:pPr marL="914400" lvl="1" indent="-457200">
              <a:spcBef>
                <a:spcPts val="600"/>
              </a:spcBef>
              <a:spcAft>
                <a:spcPts val="1200"/>
              </a:spcAft>
              <a:buSzPct val="100000"/>
              <a:buFont typeface="Wingdings" panose="05000000000000000000" pitchFamily="2" charset="2"/>
              <a:buChar char="§"/>
            </a:pPr>
            <a:r>
              <a:rPr lang="en-US" sz="2400" dirty="0"/>
              <a:t>Management Review &amp; Continuous Improvement (Element 7)</a:t>
            </a:r>
          </a:p>
          <a:p>
            <a:pPr marL="80010">
              <a:spcBef>
                <a:spcPts val="600"/>
              </a:spcBef>
              <a:spcAft>
                <a:spcPts val="1200"/>
              </a:spcAft>
              <a:buSzPct val="70000"/>
            </a:pPr>
            <a:endParaRPr lang="en-US" sz="2800" dirty="0"/>
          </a:p>
        </p:txBody>
      </p:sp>
      <p:sp>
        <p:nvSpPr>
          <p:cNvPr id="5" name="TextBox 4">
            <a:extLst>
              <a:ext uri="{FF2B5EF4-FFF2-40B4-BE49-F238E27FC236}">
                <a16:creationId xmlns:a16="http://schemas.microsoft.com/office/drawing/2014/main" id="{39BDA71C-532B-B592-D1F7-74BC15CE17BE}"/>
              </a:ext>
            </a:extLst>
          </p:cNvPr>
          <p:cNvSpPr txBox="1"/>
          <p:nvPr/>
        </p:nvSpPr>
        <p:spPr>
          <a:xfrm>
            <a:off x="5743074" y="6235567"/>
            <a:ext cx="6096000" cy="461665"/>
          </a:xfrm>
          <a:prstGeom prst="rect">
            <a:avLst/>
          </a:prstGeom>
          <a:noFill/>
        </p:spPr>
        <p:txBody>
          <a:bodyPr wrap="square">
            <a:spAutoFit/>
          </a:bodyPr>
          <a:lstStyle/>
          <a:p>
            <a:pPr algn="r"/>
            <a:r>
              <a:rPr lang="en-US" sz="2400" i="1" dirty="0">
                <a:latin typeface="Calibri" panose="020F0502020204030204" pitchFamily="34" charset="0"/>
                <a:cs typeface="Calibri" panose="020F0502020204030204" pitchFamily="34" charset="0"/>
              </a:rPr>
              <a:t>Continued..</a:t>
            </a:r>
            <a:endParaRPr lang="en-US" sz="2400" i="1" dirty="0"/>
          </a:p>
        </p:txBody>
      </p:sp>
    </p:spTree>
    <p:extLst>
      <p:ext uri="{BB962C8B-B14F-4D97-AF65-F5344CB8AC3E}">
        <p14:creationId xmlns:p14="http://schemas.microsoft.com/office/powerpoint/2010/main" val="751852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12C"/>
        </a:solidFill>
        <a:effectLst/>
      </p:bgPr>
    </p:bg>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365D83C7-05FB-48D9-8490-8E012EFB27D5}"/>
              </a:ext>
            </a:extLst>
          </p:cNvPr>
          <p:cNvPicPr>
            <a:picLocks noChangeAspect="1"/>
          </p:cNvPicPr>
          <p:nvPr/>
        </p:nvPicPr>
        <p:blipFill rotWithShape="1">
          <a:blip r:embed="rId4" cstate="email">
            <a:alphaModFix amt="50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b="7715"/>
          <a:stretch/>
        </p:blipFill>
        <p:spPr>
          <a:xfrm>
            <a:off x="726753" y="609600"/>
            <a:ext cx="11465246" cy="62484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0566378E-7384-E8F1-691B-4E32946B3D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054" cy="6860220"/>
          </a:xfrm>
          <a:prstGeom prst="rect">
            <a:avLst/>
          </a:prstGeom>
        </p:spPr>
      </p:pic>
      <p:sp>
        <p:nvSpPr>
          <p:cNvPr id="2" name="Title 1">
            <a:extLst>
              <a:ext uri="{FF2B5EF4-FFF2-40B4-BE49-F238E27FC236}">
                <a16:creationId xmlns:a16="http://schemas.microsoft.com/office/drawing/2014/main" id="{C928A89C-10B9-4FE4-8DFF-63EDCA32DF30}"/>
              </a:ext>
            </a:extLst>
          </p:cNvPr>
          <p:cNvSpPr>
            <a:spLocks noGrp="1"/>
          </p:cNvSpPr>
          <p:nvPr>
            <p:ph type="title"/>
          </p:nvPr>
        </p:nvSpPr>
        <p:spPr>
          <a:xfrm>
            <a:off x="569259" y="190498"/>
            <a:ext cx="10515600" cy="1016000"/>
          </a:xfrm>
        </p:spPr>
        <p:txBody>
          <a:bodyPr>
            <a:normAutofit/>
          </a:bodyPr>
          <a:lstStyle/>
          <a:p>
            <a:r>
              <a:rPr lang="en-US" sz="4800" b="1" dirty="0">
                <a:solidFill>
                  <a:schemeClr val="accent4">
                    <a:lumMod val="60000"/>
                    <a:lumOff val="40000"/>
                  </a:schemeClr>
                </a:solidFill>
                <a:latin typeface="Calibri" panose="020F0502020204030204" pitchFamily="34" charset="0"/>
                <a:cs typeface="Calibri" panose="020F0502020204030204" pitchFamily="34" charset="0"/>
              </a:rPr>
              <a:t>Agenda</a:t>
            </a:r>
          </a:p>
        </p:txBody>
      </p:sp>
      <p:sp>
        <p:nvSpPr>
          <p:cNvPr id="9" name="Content Placeholder 2">
            <a:extLst>
              <a:ext uri="{FF2B5EF4-FFF2-40B4-BE49-F238E27FC236}">
                <a16:creationId xmlns:a16="http://schemas.microsoft.com/office/drawing/2014/main" id="{B4C034D4-A940-57B2-C00F-6B2BD54350FC}"/>
              </a:ext>
            </a:extLst>
          </p:cNvPr>
          <p:cNvSpPr>
            <a:spLocks noGrp="1"/>
          </p:cNvSpPr>
          <p:nvPr>
            <p:ph idx="1"/>
          </p:nvPr>
        </p:nvSpPr>
        <p:spPr>
          <a:xfrm>
            <a:off x="381000" y="1257056"/>
            <a:ext cx="10515600" cy="4826008"/>
          </a:xfrm>
        </p:spPr>
        <p:txBody>
          <a:bodyPr>
            <a:normAutofit/>
          </a:bodyPr>
          <a:lstStyle/>
          <a:p>
            <a:pPr marL="320040" indent="-457200">
              <a:lnSpc>
                <a:spcPct val="120000"/>
              </a:lnSpc>
              <a:spcBef>
                <a:spcPts val="600"/>
              </a:spcBef>
              <a:buSzPct val="70000"/>
              <a:buFont typeface="Wingdings" panose="05000000000000000000" pitchFamily="2" charset="2"/>
              <a:buChar char="q"/>
            </a:pPr>
            <a:r>
              <a:rPr lang="en-US" sz="3600" b="1" dirty="0">
                <a:solidFill>
                  <a:schemeClr val="bg1"/>
                </a:solidFill>
              </a:rPr>
              <a:t>Changes at PHMSA</a:t>
            </a:r>
          </a:p>
          <a:p>
            <a:pPr marL="320040" indent="-457200">
              <a:lnSpc>
                <a:spcPct val="120000"/>
              </a:lnSpc>
              <a:spcBef>
                <a:spcPts val="600"/>
              </a:spcBef>
              <a:buSzPct val="70000"/>
              <a:buFont typeface="Wingdings" panose="05000000000000000000" pitchFamily="2" charset="2"/>
              <a:buChar char="q"/>
            </a:pPr>
            <a:r>
              <a:rPr lang="en-US" sz="3600" b="1" dirty="0">
                <a:solidFill>
                  <a:schemeClr val="bg1"/>
                </a:solidFill>
              </a:rPr>
              <a:t>PHMSA Advisory Bulletins</a:t>
            </a:r>
          </a:p>
          <a:p>
            <a:pPr marL="320040" indent="-457200">
              <a:lnSpc>
                <a:spcPct val="120000"/>
              </a:lnSpc>
              <a:spcBef>
                <a:spcPts val="600"/>
              </a:spcBef>
              <a:buSzPct val="70000"/>
              <a:buFont typeface="Wingdings" panose="05000000000000000000" pitchFamily="2" charset="2"/>
              <a:buChar char="q"/>
            </a:pPr>
            <a:r>
              <a:rPr lang="en-US" sz="3600" b="1" dirty="0">
                <a:solidFill>
                  <a:schemeClr val="bg1"/>
                </a:solidFill>
              </a:rPr>
              <a:t>Rulemakings and Priorities</a:t>
            </a:r>
          </a:p>
          <a:p>
            <a:pPr marL="320040" indent="-457200">
              <a:lnSpc>
                <a:spcPct val="120000"/>
              </a:lnSpc>
              <a:spcBef>
                <a:spcPts val="600"/>
              </a:spcBef>
              <a:buSzPct val="70000"/>
              <a:buFont typeface="Wingdings" panose="05000000000000000000" pitchFamily="2" charset="2"/>
              <a:buChar char="q"/>
            </a:pPr>
            <a:r>
              <a:rPr lang="en-US" sz="3600" b="1" dirty="0">
                <a:solidFill>
                  <a:schemeClr val="bg1"/>
                </a:solidFill>
              </a:rPr>
              <a:t>NTSB Investigations and Reports</a:t>
            </a:r>
          </a:p>
        </p:txBody>
      </p:sp>
      <p:sp>
        <p:nvSpPr>
          <p:cNvPr id="6" name="TextBox 5">
            <a:extLst>
              <a:ext uri="{FF2B5EF4-FFF2-40B4-BE49-F238E27FC236}">
                <a16:creationId xmlns:a16="http://schemas.microsoft.com/office/drawing/2014/main" id="{6464AD33-C3A4-2F21-CEB9-3C0C1CD88CB7}"/>
              </a:ext>
            </a:extLst>
          </p:cNvPr>
          <p:cNvSpPr txBox="1"/>
          <p:nvPr/>
        </p:nvSpPr>
        <p:spPr>
          <a:xfrm>
            <a:off x="6043150" y="6498599"/>
            <a:ext cx="6096000" cy="261610"/>
          </a:xfrm>
          <a:prstGeom prst="rect">
            <a:avLst/>
          </a:prstGeom>
          <a:noFill/>
        </p:spPr>
        <p:txBody>
          <a:bodyPr wrap="square">
            <a:spAutoFit/>
          </a:bodyPr>
          <a:lstStyle/>
          <a:p>
            <a:pPr algn="r"/>
            <a:r>
              <a:rPr lang="en-US" sz="1100" dirty="0">
                <a:solidFill>
                  <a:schemeClr val="bg1"/>
                </a:solidFill>
              </a:rPr>
              <a:t>PROFESSIONAL ENGINEERS | REGULATORY EXPERTS | TRUSTED PARTNERS</a:t>
            </a:r>
          </a:p>
        </p:txBody>
      </p:sp>
      <p:pic>
        <p:nvPicPr>
          <p:cNvPr id="7" name="Picture 6" descr="A picture containing drawing&#10;&#10;Description automatically generated">
            <a:extLst>
              <a:ext uri="{FF2B5EF4-FFF2-40B4-BE49-F238E27FC236}">
                <a16:creationId xmlns:a16="http://schemas.microsoft.com/office/drawing/2014/main" id="{F44DC2B4-46D2-8CA1-C378-372D29B6C3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custDataLst>
      <p:tags r:id="rId1"/>
    </p:custDataLst>
    <p:extLst>
      <p:ext uri="{BB962C8B-B14F-4D97-AF65-F5344CB8AC3E}">
        <p14:creationId xmlns:p14="http://schemas.microsoft.com/office/powerpoint/2010/main" val="4276231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7D77F-C5AE-622B-9EFF-D16F136E2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B7106-D20D-87EA-5741-B21DE3B0F746}"/>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Recent PHMSA Safety Advisory Bulletins</a:t>
            </a:r>
          </a:p>
        </p:txBody>
      </p:sp>
      <p:pic>
        <p:nvPicPr>
          <p:cNvPr id="4" name="Picture 3" descr="A picture containing drawing&#10;&#10;Description automatically generated">
            <a:extLst>
              <a:ext uri="{FF2B5EF4-FFF2-40B4-BE49-F238E27FC236}">
                <a16:creationId xmlns:a16="http://schemas.microsoft.com/office/drawing/2014/main" id="{A4736C06-0BAA-1526-B440-7D2C4197AD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3" name="Content Placeholder 2">
            <a:extLst>
              <a:ext uri="{FF2B5EF4-FFF2-40B4-BE49-F238E27FC236}">
                <a16:creationId xmlns:a16="http://schemas.microsoft.com/office/drawing/2014/main" id="{2DDD483A-D4B8-E2D5-379E-D68F0D749DBD}"/>
              </a:ext>
            </a:extLst>
          </p:cNvPr>
          <p:cNvSpPr>
            <a:spLocks noGrp="1"/>
          </p:cNvSpPr>
          <p:nvPr>
            <p:ph idx="1"/>
          </p:nvPr>
        </p:nvSpPr>
        <p:spPr>
          <a:xfrm>
            <a:off x="626954" y="1175496"/>
            <a:ext cx="10938092" cy="4889807"/>
          </a:xfrm>
        </p:spPr>
        <p:txBody>
          <a:bodyPr>
            <a:normAutofit lnSpcReduction="10000"/>
          </a:bodyPr>
          <a:lstStyle/>
          <a:p>
            <a:pPr marL="0" indent="0">
              <a:buNone/>
            </a:pPr>
            <a:r>
              <a:rPr lang="en-US" dirty="0"/>
              <a:t>ADB 2024-01 </a:t>
            </a:r>
            <a:r>
              <a:rPr lang="en-US" i="1" dirty="0"/>
              <a:t>Pipeline Safety: Identification and Evaluation of Potential Hard Spots</a:t>
            </a:r>
            <a:r>
              <a:rPr lang="en-US" dirty="0"/>
              <a:t>— In-line Inspection (ILI) Tools and Analysis </a:t>
            </a:r>
          </a:p>
          <a:p>
            <a:pPr marL="0" indent="0">
              <a:buNone/>
            </a:pPr>
            <a:r>
              <a:rPr lang="en-US" dirty="0"/>
              <a:t>Published October 18, 2024</a:t>
            </a:r>
          </a:p>
          <a:p>
            <a:pPr marL="0" indent="0">
              <a:buNone/>
            </a:pPr>
            <a:endParaRPr lang="en-US" sz="100" dirty="0"/>
          </a:p>
          <a:p>
            <a:pPr marL="365760" indent="-365760" algn="just">
              <a:lnSpc>
                <a:spcPct val="110000"/>
              </a:lnSpc>
              <a:spcBef>
                <a:spcPts val="600"/>
              </a:spcBef>
              <a:spcAft>
                <a:spcPts val="600"/>
              </a:spcAft>
              <a:buSzPct val="70000"/>
              <a:buFont typeface="Wingdings" panose="05000000000000000000" pitchFamily="2" charset="2"/>
              <a:buChar char="q"/>
            </a:pPr>
            <a:r>
              <a:rPr lang="en-US" sz="2700" dirty="0"/>
              <a:t>Hard spots could affect multiple pipelines manufactured prior to 1970.</a:t>
            </a:r>
          </a:p>
          <a:p>
            <a:pPr marL="365760" indent="-365760" algn="just">
              <a:lnSpc>
                <a:spcPct val="110000"/>
              </a:lnSpc>
              <a:spcBef>
                <a:spcPts val="600"/>
              </a:spcBef>
              <a:spcAft>
                <a:spcPts val="600"/>
              </a:spcAft>
              <a:buSzPct val="70000"/>
              <a:buFont typeface="Wingdings" panose="05000000000000000000" pitchFamily="2" charset="2"/>
              <a:buChar char="q"/>
            </a:pPr>
            <a:r>
              <a:rPr lang="en-US" sz="2700" dirty="0"/>
              <a:t>PHMSA recommends the use of magnetic flux leakage (MFL) ILI tools and following best practices for ILI data analysis.</a:t>
            </a:r>
          </a:p>
          <a:p>
            <a:pPr marL="365760" indent="-365760" algn="just">
              <a:lnSpc>
                <a:spcPct val="110000"/>
              </a:lnSpc>
              <a:spcBef>
                <a:spcPts val="600"/>
              </a:spcBef>
              <a:spcAft>
                <a:spcPts val="600"/>
              </a:spcAft>
              <a:buSzPct val="70000"/>
              <a:buFont typeface="Wingdings" panose="05000000000000000000" pitchFamily="2" charset="2"/>
              <a:buChar char="q"/>
            </a:pPr>
            <a:r>
              <a:rPr lang="en-US" sz="2700" dirty="0"/>
              <a:t>Unaddressed hard spots may contribute to Coating degradation, Soil chemistry interaction and Hydrogen-induced cracking. </a:t>
            </a:r>
          </a:p>
          <a:p>
            <a:pPr marL="365760" indent="-365760" algn="just">
              <a:lnSpc>
                <a:spcPct val="110000"/>
              </a:lnSpc>
              <a:spcBef>
                <a:spcPts val="600"/>
              </a:spcBef>
              <a:spcAft>
                <a:spcPts val="600"/>
              </a:spcAft>
              <a:buSzPct val="70000"/>
              <a:buFont typeface="Wingdings" panose="05000000000000000000" pitchFamily="2" charset="2"/>
              <a:buChar char="q"/>
            </a:pPr>
            <a:r>
              <a:rPr lang="en-US" sz="2700" dirty="0"/>
              <a:t>Pipeline owners and operators should expand hard spot threat evaluations to all pre-1970 pipelines, regardless of manufacturer.</a:t>
            </a:r>
          </a:p>
        </p:txBody>
      </p:sp>
    </p:spTree>
    <p:extLst>
      <p:ext uri="{BB962C8B-B14F-4D97-AF65-F5344CB8AC3E}">
        <p14:creationId xmlns:p14="http://schemas.microsoft.com/office/powerpoint/2010/main" val="101431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259BA-8B50-503C-F965-95083B050F2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878" b="98789" l="5109" r="91811">
                        <a14:foregroundMark x1="14726" y1="67717" x2="10068" y2="84979"/>
                        <a14:foregroundMark x1="10068" y1="84979" x2="18482" y2="82980"/>
                        <a14:foregroundMark x1="18482" y1="82980" x2="23967" y2="94246"/>
                        <a14:foregroundMark x1="23967" y1="94246" x2="65515" y2="96245"/>
                        <a14:foregroundMark x1="65515" y1="96245" x2="73854" y2="93519"/>
                        <a14:foregroundMark x1="73854" y1="93519" x2="89482" y2="81950"/>
                        <a14:foregroundMark x1="89482" y1="81950" x2="91811" y2="75167"/>
                        <a14:foregroundMark x1="91811" y1="75167" x2="81818" y2="59843"/>
                        <a14:foregroundMark x1="81818" y1="59843" x2="55748" y2="50636"/>
                        <a14:foregroundMark x1="55748" y1="50636" x2="46281" y2="42641"/>
                        <a14:foregroundMark x1="46281" y1="42641" x2="47784" y2="39976"/>
                        <a14:foregroundMark x1="71901" y1="92913" x2="48760" y2="98789"/>
                        <a14:foregroundMark x1="48760" y1="98789" x2="25995" y2="96729"/>
                        <a14:foregroundMark x1="11570" y1="73228" x2="5259" y2="85948"/>
                        <a14:foregroundMark x1="47483" y1="2726" x2="34936" y2="12841"/>
                        <a14:foregroundMark x1="34936" y1="12841" x2="33058" y2="16959"/>
                        <a14:foregroundMark x1="61157" y1="2968" x2="66191" y2="9085"/>
                        <a14:foregroundMark x1="66191" y1="9085" x2="66191" y2="9509"/>
                        <a14:foregroundMark x1="58828" y1="1878" x2="58828" y2="1878"/>
                        <a14:foregroundMark x1="62735" y1="2968" x2="62735" y2="2968"/>
                        <a14:foregroundMark x1="63561" y1="2726" x2="63561" y2="2726"/>
                        <a14:foregroundMark x1="66642" y1="10600" x2="66642" y2="10600"/>
                        <a14:foregroundMark x1="67693" y1="12296" x2="67693" y2="12296"/>
                      </a14:backgroundRemoval>
                    </a14:imgEffect>
                  </a14:imgLayer>
                </a14:imgProps>
              </a:ext>
              <a:ext uri="{28A0092B-C50C-407E-A947-70E740481C1C}">
                <a14:useLocalDpi xmlns:a14="http://schemas.microsoft.com/office/drawing/2010/main"/>
              </a:ext>
            </a:extLst>
          </a:blip>
          <a:srcRect/>
          <a:stretch/>
        </p:blipFill>
        <p:spPr>
          <a:xfrm>
            <a:off x="-1" y="0"/>
            <a:ext cx="5528931" cy="6858000"/>
          </a:xfrm>
          <a:prstGeom prst="rect">
            <a:avLst/>
          </a:prstGeom>
        </p:spPr>
      </p:pic>
      <p:sp>
        <p:nvSpPr>
          <p:cNvPr id="2" name="Title 1">
            <a:extLst>
              <a:ext uri="{FF2B5EF4-FFF2-40B4-BE49-F238E27FC236}">
                <a16:creationId xmlns:a16="http://schemas.microsoft.com/office/drawing/2014/main" id="{6CB51A86-272F-5824-26DA-FB7943DD3361}"/>
              </a:ext>
            </a:extLst>
          </p:cNvPr>
          <p:cNvSpPr>
            <a:spLocks noGrp="1"/>
          </p:cNvSpPr>
          <p:nvPr>
            <p:ph type="title"/>
          </p:nvPr>
        </p:nvSpPr>
        <p:spPr>
          <a:xfrm>
            <a:off x="5419528" y="2304540"/>
            <a:ext cx="5957309" cy="1325563"/>
          </a:xfrm>
          <a:noFill/>
          <a:ln>
            <a:noFill/>
          </a:ln>
        </p:spPr>
        <p:txBody>
          <a:bodyPr vert="horz" lIns="91440" tIns="45720" rIns="91440" bIns="45720" rtlCol="0" anchor="ctr">
            <a:noAutofit/>
          </a:bodyPr>
          <a:lstStyle/>
          <a:p>
            <a:pPr algn="ctr"/>
            <a:r>
              <a:rPr lang="en-US" sz="6000" b="1" dirty="0">
                <a:solidFill>
                  <a:srgbClr val="00B0F0"/>
                </a:solidFill>
                <a:latin typeface="Amasis MT Pro Black" panose="02040A04050005020304" pitchFamily="18" charset="0"/>
              </a:rPr>
              <a:t>NTSB Investigations and Reports</a:t>
            </a:r>
          </a:p>
        </p:txBody>
      </p:sp>
      <p:pic>
        <p:nvPicPr>
          <p:cNvPr id="5" name="Picture 4" descr="A picture containing drawing&#10;&#10;Description automatically generated">
            <a:extLst>
              <a:ext uri="{FF2B5EF4-FFF2-40B4-BE49-F238E27FC236}">
                <a16:creationId xmlns:a16="http://schemas.microsoft.com/office/drawing/2014/main" id="{4FDF72BC-B898-9423-1D68-DEB1F054CB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3" name="TextBox 2">
            <a:extLst>
              <a:ext uri="{FF2B5EF4-FFF2-40B4-BE49-F238E27FC236}">
                <a16:creationId xmlns:a16="http://schemas.microsoft.com/office/drawing/2014/main" id="{FA91B3CB-84E5-94FF-9592-36BD9F0E26C3}"/>
              </a:ext>
            </a:extLst>
          </p:cNvPr>
          <p:cNvSpPr txBox="1"/>
          <p:nvPr/>
        </p:nvSpPr>
        <p:spPr>
          <a:xfrm>
            <a:off x="6043150" y="6498599"/>
            <a:ext cx="6096000" cy="261610"/>
          </a:xfrm>
          <a:prstGeom prst="rect">
            <a:avLst/>
          </a:prstGeom>
          <a:noFill/>
        </p:spPr>
        <p:txBody>
          <a:bodyPr wrap="square">
            <a:spAutoFit/>
          </a:bodyPr>
          <a:lstStyle/>
          <a:p>
            <a:pPr algn="r"/>
            <a:r>
              <a:rPr lang="en-US" sz="1100" dirty="0"/>
              <a:t>PROFESSIONAL ENGINEERS | REGULATORY EXPERTS | TRUSTED PARTNERS</a:t>
            </a:r>
          </a:p>
        </p:txBody>
      </p:sp>
    </p:spTree>
    <p:extLst>
      <p:ext uri="{BB962C8B-B14F-4D97-AF65-F5344CB8AC3E}">
        <p14:creationId xmlns:p14="http://schemas.microsoft.com/office/powerpoint/2010/main" val="3544224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9042-D0C8-91CE-2BF0-9EDB13CE8D18}"/>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NTSB Investigations and Reports</a:t>
            </a:r>
          </a:p>
        </p:txBody>
      </p:sp>
      <p:sp>
        <p:nvSpPr>
          <p:cNvPr id="3" name="Content Placeholder 2">
            <a:extLst>
              <a:ext uri="{FF2B5EF4-FFF2-40B4-BE49-F238E27FC236}">
                <a16:creationId xmlns:a16="http://schemas.microsoft.com/office/drawing/2014/main" id="{DF3F6CDC-28B6-677C-A0E6-6A5FCC1B4F97}"/>
              </a:ext>
            </a:extLst>
          </p:cNvPr>
          <p:cNvSpPr>
            <a:spLocks noGrp="1"/>
          </p:cNvSpPr>
          <p:nvPr>
            <p:ph idx="1"/>
          </p:nvPr>
        </p:nvSpPr>
        <p:spPr>
          <a:xfrm>
            <a:off x="630936" y="1253331"/>
            <a:ext cx="11317224" cy="4351338"/>
          </a:xfrm>
        </p:spPr>
        <p:txBody>
          <a:bodyPr>
            <a:normAutofit/>
          </a:bodyPr>
          <a:lstStyle/>
          <a:p>
            <a:pPr marL="365760" indent="-365760">
              <a:lnSpc>
                <a:spcPct val="100000"/>
              </a:lnSpc>
              <a:spcBef>
                <a:spcPts val="600"/>
              </a:spcBef>
              <a:spcAft>
                <a:spcPts val="1200"/>
              </a:spcAft>
              <a:buSzPct val="70000"/>
              <a:buFont typeface="Wingdings" panose="05000000000000000000" pitchFamily="2" charset="2"/>
              <a:buChar char="q"/>
            </a:pPr>
            <a:r>
              <a:rPr lang="en-US" dirty="0"/>
              <a:t>The National Transportation Safety Board is active</a:t>
            </a:r>
          </a:p>
          <a:p>
            <a:pPr marL="365760" indent="-365760">
              <a:lnSpc>
                <a:spcPct val="100000"/>
              </a:lnSpc>
              <a:spcBef>
                <a:spcPts val="600"/>
              </a:spcBef>
              <a:spcAft>
                <a:spcPts val="1200"/>
              </a:spcAft>
              <a:buSzPct val="70000"/>
              <a:buFont typeface="Wingdings" panose="05000000000000000000" pitchFamily="2" charset="2"/>
              <a:buChar char="q"/>
            </a:pPr>
            <a:r>
              <a:rPr lang="en-US" dirty="0"/>
              <a:t>Currently 9 open investigations</a:t>
            </a:r>
          </a:p>
          <a:p>
            <a:pPr marL="365760" indent="-365760">
              <a:lnSpc>
                <a:spcPct val="100000"/>
              </a:lnSpc>
              <a:spcBef>
                <a:spcPts val="600"/>
              </a:spcBef>
              <a:spcAft>
                <a:spcPts val="1200"/>
              </a:spcAft>
              <a:buSzPct val="70000"/>
              <a:buFont typeface="Wingdings" panose="05000000000000000000" pitchFamily="2" charset="2"/>
              <a:buChar char="q"/>
            </a:pPr>
            <a:r>
              <a:rPr lang="en-US" dirty="0"/>
              <a:t>NTSB Findings and Recommendations affect Pipeline Safety Regulations </a:t>
            </a:r>
          </a:p>
          <a:p>
            <a:pPr marL="365760" indent="-365760">
              <a:lnSpc>
                <a:spcPct val="100000"/>
              </a:lnSpc>
              <a:spcBef>
                <a:spcPts val="600"/>
              </a:spcBef>
              <a:spcAft>
                <a:spcPts val="1200"/>
              </a:spcAft>
              <a:buSzPct val="70000"/>
              <a:buFont typeface="Wingdings" panose="05000000000000000000" pitchFamily="2" charset="2"/>
              <a:buChar char="q"/>
            </a:pPr>
            <a:r>
              <a:rPr lang="en-US" dirty="0"/>
              <a:t>Investigations </a:t>
            </a:r>
          </a:p>
          <a:p>
            <a:pPr marL="457200" lvl="1" indent="0">
              <a:lnSpc>
                <a:spcPct val="100000"/>
              </a:lnSpc>
              <a:spcBef>
                <a:spcPts val="600"/>
              </a:spcBef>
              <a:spcAft>
                <a:spcPts val="1200"/>
              </a:spcAft>
              <a:buSzPct val="70000"/>
              <a:buNone/>
            </a:pPr>
            <a:r>
              <a:rPr lang="en-US" dirty="0">
                <a:hlinkClick r:id="rId2"/>
              </a:rPr>
              <a:t>https://www.ntsb.gov/investigations/Pages/Investigations.aspx</a:t>
            </a:r>
            <a:r>
              <a:rPr lang="en-US" dirty="0"/>
              <a:t>  </a:t>
            </a:r>
          </a:p>
          <a:p>
            <a:pPr marL="365760" indent="-365760">
              <a:lnSpc>
                <a:spcPct val="100000"/>
              </a:lnSpc>
              <a:spcBef>
                <a:spcPts val="600"/>
              </a:spcBef>
              <a:spcAft>
                <a:spcPts val="1200"/>
              </a:spcAft>
              <a:buSzPct val="70000"/>
              <a:buFont typeface="Wingdings" panose="05000000000000000000" pitchFamily="2" charset="2"/>
              <a:buChar char="q"/>
            </a:pPr>
            <a:r>
              <a:rPr lang="en-US" dirty="0"/>
              <a:t>Reports </a:t>
            </a:r>
          </a:p>
          <a:p>
            <a:pPr marL="457200" lvl="1" indent="0">
              <a:lnSpc>
                <a:spcPct val="100000"/>
              </a:lnSpc>
              <a:spcBef>
                <a:spcPts val="600"/>
              </a:spcBef>
              <a:spcAft>
                <a:spcPts val="1200"/>
              </a:spcAft>
              <a:buSzPct val="70000"/>
              <a:buNone/>
            </a:pPr>
            <a:r>
              <a:rPr lang="en-US" dirty="0">
                <a:hlinkClick r:id="rId3"/>
              </a:rPr>
              <a:t>https://www.ntsb.gov/investigations/AccidentReports/Pages/Reports.aspx</a:t>
            </a:r>
            <a:r>
              <a:rPr lang="en-US" dirty="0"/>
              <a:t>  </a:t>
            </a:r>
            <a:endParaRPr lang="en-US" sz="2800" dirty="0"/>
          </a:p>
        </p:txBody>
      </p:sp>
    </p:spTree>
    <p:extLst>
      <p:ext uri="{BB962C8B-B14F-4D97-AF65-F5344CB8AC3E}">
        <p14:creationId xmlns:p14="http://schemas.microsoft.com/office/powerpoint/2010/main" val="4005135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9C6E-6018-DEF8-95C2-D06275CF3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B018D-5121-6600-1035-D8A292DEFC2A}"/>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NTSB Open Pipeline Safety Investigations</a:t>
            </a:r>
          </a:p>
        </p:txBody>
      </p:sp>
      <p:pic>
        <p:nvPicPr>
          <p:cNvPr id="8" name="Picture 7">
            <a:extLst>
              <a:ext uri="{FF2B5EF4-FFF2-40B4-BE49-F238E27FC236}">
                <a16:creationId xmlns:a16="http://schemas.microsoft.com/office/drawing/2014/main" id="{EA11881B-539C-826F-78C3-9D3DDA451CF6}"/>
              </a:ext>
            </a:extLst>
          </p:cNvPr>
          <p:cNvPicPr>
            <a:picLocks noChangeAspect="1"/>
          </p:cNvPicPr>
          <p:nvPr/>
        </p:nvPicPr>
        <p:blipFill>
          <a:blip r:embed="rId3"/>
          <a:srcRect l="49971" t="10548" b="71273"/>
          <a:stretch>
            <a:fillRect/>
          </a:stretch>
        </p:blipFill>
        <p:spPr>
          <a:xfrm>
            <a:off x="6100516" y="2245017"/>
            <a:ext cx="4190445" cy="981052"/>
          </a:xfrm>
          <a:prstGeom prst="rect">
            <a:avLst/>
          </a:prstGeom>
        </p:spPr>
      </p:pic>
      <p:pic>
        <p:nvPicPr>
          <p:cNvPr id="9" name="Picture 8">
            <a:extLst>
              <a:ext uri="{FF2B5EF4-FFF2-40B4-BE49-F238E27FC236}">
                <a16:creationId xmlns:a16="http://schemas.microsoft.com/office/drawing/2014/main" id="{18597693-8A6F-465F-3F16-CD1B64ABE4B7}"/>
              </a:ext>
            </a:extLst>
          </p:cNvPr>
          <p:cNvPicPr>
            <a:picLocks noChangeAspect="1"/>
          </p:cNvPicPr>
          <p:nvPr/>
        </p:nvPicPr>
        <p:blipFill>
          <a:blip r:embed="rId3"/>
          <a:srcRect t="29031" r="49863" b="55081"/>
          <a:stretch>
            <a:fillRect/>
          </a:stretch>
        </p:blipFill>
        <p:spPr>
          <a:xfrm>
            <a:off x="1077852" y="2308179"/>
            <a:ext cx="4199478" cy="857416"/>
          </a:xfrm>
          <a:prstGeom prst="rect">
            <a:avLst/>
          </a:prstGeom>
        </p:spPr>
      </p:pic>
      <p:pic>
        <p:nvPicPr>
          <p:cNvPr id="10" name="Picture 9">
            <a:extLst>
              <a:ext uri="{FF2B5EF4-FFF2-40B4-BE49-F238E27FC236}">
                <a16:creationId xmlns:a16="http://schemas.microsoft.com/office/drawing/2014/main" id="{5BF3B497-499F-203C-395A-D64BD17EC6CD}"/>
              </a:ext>
            </a:extLst>
          </p:cNvPr>
          <p:cNvPicPr>
            <a:picLocks noChangeAspect="1"/>
          </p:cNvPicPr>
          <p:nvPr/>
        </p:nvPicPr>
        <p:blipFill>
          <a:blip r:embed="rId3"/>
          <a:srcRect l="49863" t="29031" b="55081"/>
          <a:stretch>
            <a:fillRect/>
          </a:stretch>
        </p:blipFill>
        <p:spPr>
          <a:xfrm>
            <a:off x="6091483" y="3354553"/>
            <a:ext cx="4199478" cy="857416"/>
          </a:xfrm>
          <a:prstGeom prst="rect">
            <a:avLst/>
          </a:prstGeom>
        </p:spPr>
      </p:pic>
      <p:pic>
        <p:nvPicPr>
          <p:cNvPr id="11" name="Picture 10">
            <a:extLst>
              <a:ext uri="{FF2B5EF4-FFF2-40B4-BE49-F238E27FC236}">
                <a16:creationId xmlns:a16="http://schemas.microsoft.com/office/drawing/2014/main" id="{3BB14769-33E3-C09B-B420-A798995D26A7}"/>
              </a:ext>
            </a:extLst>
          </p:cNvPr>
          <p:cNvPicPr>
            <a:picLocks noChangeAspect="1"/>
          </p:cNvPicPr>
          <p:nvPr/>
        </p:nvPicPr>
        <p:blipFill>
          <a:blip r:embed="rId3"/>
          <a:srcRect t="45995" r="50036" b="35826"/>
          <a:stretch>
            <a:fillRect/>
          </a:stretch>
        </p:blipFill>
        <p:spPr>
          <a:xfrm>
            <a:off x="1085110" y="3265042"/>
            <a:ext cx="4184963" cy="981052"/>
          </a:xfrm>
          <a:prstGeom prst="rect">
            <a:avLst/>
          </a:prstGeom>
        </p:spPr>
      </p:pic>
      <p:pic>
        <p:nvPicPr>
          <p:cNvPr id="12" name="Picture 11">
            <a:extLst>
              <a:ext uri="{FF2B5EF4-FFF2-40B4-BE49-F238E27FC236}">
                <a16:creationId xmlns:a16="http://schemas.microsoft.com/office/drawing/2014/main" id="{814670F0-9582-4AF0-85A3-CB7C83D0774D}"/>
              </a:ext>
            </a:extLst>
          </p:cNvPr>
          <p:cNvPicPr>
            <a:picLocks noChangeAspect="1"/>
          </p:cNvPicPr>
          <p:nvPr/>
        </p:nvPicPr>
        <p:blipFill>
          <a:blip r:embed="rId3"/>
          <a:srcRect l="50036" t="45995" b="35826"/>
          <a:stretch>
            <a:fillRect/>
          </a:stretch>
        </p:blipFill>
        <p:spPr>
          <a:xfrm>
            <a:off x="6105998" y="4311416"/>
            <a:ext cx="4184963" cy="981052"/>
          </a:xfrm>
          <a:prstGeom prst="rect">
            <a:avLst/>
          </a:prstGeom>
        </p:spPr>
      </p:pic>
      <p:pic>
        <p:nvPicPr>
          <p:cNvPr id="13" name="Picture 12">
            <a:extLst>
              <a:ext uri="{FF2B5EF4-FFF2-40B4-BE49-F238E27FC236}">
                <a16:creationId xmlns:a16="http://schemas.microsoft.com/office/drawing/2014/main" id="{A65DE90A-FDDA-803C-0A13-DF408D03B3BF}"/>
              </a:ext>
            </a:extLst>
          </p:cNvPr>
          <p:cNvPicPr>
            <a:picLocks noChangeAspect="1"/>
          </p:cNvPicPr>
          <p:nvPr/>
        </p:nvPicPr>
        <p:blipFill>
          <a:blip r:embed="rId3"/>
          <a:srcRect l="49863" t="66107" b="15714"/>
          <a:stretch>
            <a:fillRect/>
          </a:stretch>
        </p:blipFill>
        <p:spPr>
          <a:xfrm>
            <a:off x="6091483" y="5369886"/>
            <a:ext cx="4199478" cy="981053"/>
          </a:xfrm>
          <a:prstGeom prst="rect">
            <a:avLst/>
          </a:prstGeom>
        </p:spPr>
      </p:pic>
      <p:pic>
        <p:nvPicPr>
          <p:cNvPr id="14" name="Picture 13">
            <a:extLst>
              <a:ext uri="{FF2B5EF4-FFF2-40B4-BE49-F238E27FC236}">
                <a16:creationId xmlns:a16="http://schemas.microsoft.com/office/drawing/2014/main" id="{89690B15-0824-CCC7-71CE-FB90E28D4DA9}"/>
              </a:ext>
            </a:extLst>
          </p:cNvPr>
          <p:cNvPicPr>
            <a:picLocks noChangeAspect="1"/>
          </p:cNvPicPr>
          <p:nvPr/>
        </p:nvPicPr>
        <p:blipFill>
          <a:blip r:embed="rId3"/>
          <a:srcRect t="66107" r="49863" b="15714"/>
          <a:stretch>
            <a:fillRect/>
          </a:stretch>
        </p:blipFill>
        <p:spPr>
          <a:xfrm>
            <a:off x="1077852" y="4334527"/>
            <a:ext cx="4199478" cy="981053"/>
          </a:xfrm>
          <a:prstGeom prst="rect">
            <a:avLst/>
          </a:prstGeom>
        </p:spPr>
      </p:pic>
      <p:pic>
        <p:nvPicPr>
          <p:cNvPr id="15" name="Picture 14">
            <a:extLst>
              <a:ext uri="{FF2B5EF4-FFF2-40B4-BE49-F238E27FC236}">
                <a16:creationId xmlns:a16="http://schemas.microsoft.com/office/drawing/2014/main" id="{D8F5DE81-6EF5-3E46-F4E0-0753E603E566}"/>
              </a:ext>
            </a:extLst>
          </p:cNvPr>
          <p:cNvPicPr>
            <a:picLocks noChangeAspect="1"/>
          </p:cNvPicPr>
          <p:nvPr/>
        </p:nvPicPr>
        <p:blipFill>
          <a:blip r:embed="rId3"/>
          <a:srcRect t="10548" r="50376" b="71273"/>
          <a:stretch>
            <a:fillRect/>
          </a:stretch>
        </p:blipFill>
        <p:spPr>
          <a:xfrm>
            <a:off x="6105998" y="1111380"/>
            <a:ext cx="4156565" cy="981052"/>
          </a:xfrm>
          <a:prstGeom prst="rect">
            <a:avLst/>
          </a:prstGeom>
        </p:spPr>
      </p:pic>
      <p:pic>
        <p:nvPicPr>
          <p:cNvPr id="16" name="Picture 15">
            <a:extLst>
              <a:ext uri="{FF2B5EF4-FFF2-40B4-BE49-F238E27FC236}">
                <a16:creationId xmlns:a16="http://schemas.microsoft.com/office/drawing/2014/main" id="{9EE83EAC-D194-D239-337F-9B4765D7E8F1}"/>
              </a:ext>
            </a:extLst>
          </p:cNvPr>
          <p:cNvPicPr>
            <a:picLocks noChangeAspect="1"/>
          </p:cNvPicPr>
          <p:nvPr/>
        </p:nvPicPr>
        <p:blipFill>
          <a:blip r:embed="rId3"/>
          <a:srcRect l="49971" t="10548" b="71273"/>
          <a:stretch>
            <a:fillRect/>
          </a:stretch>
        </p:blipFill>
        <p:spPr>
          <a:xfrm>
            <a:off x="6096000" y="2308179"/>
            <a:ext cx="4190445" cy="981052"/>
          </a:xfrm>
          <a:prstGeom prst="rect">
            <a:avLst/>
          </a:prstGeom>
        </p:spPr>
      </p:pic>
      <p:pic>
        <p:nvPicPr>
          <p:cNvPr id="17" name="Picture 16">
            <a:extLst>
              <a:ext uri="{FF2B5EF4-FFF2-40B4-BE49-F238E27FC236}">
                <a16:creationId xmlns:a16="http://schemas.microsoft.com/office/drawing/2014/main" id="{47AE1546-DA93-520F-A95D-CB6FF1760AC6}"/>
              </a:ext>
            </a:extLst>
          </p:cNvPr>
          <p:cNvPicPr>
            <a:picLocks noChangeAspect="1"/>
          </p:cNvPicPr>
          <p:nvPr/>
        </p:nvPicPr>
        <p:blipFill>
          <a:blip r:embed="rId3"/>
          <a:srcRect l="49863" t="29031" b="55081"/>
          <a:stretch>
            <a:fillRect/>
          </a:stretch>
        </p:blipFill>
        <p:spPr>
          <a:xfrm>
            <a:off x="6091483" y="3386134"/>
            <a:ext cx="4199478" cy="857416"/>
          </a:xfrm>
          <a:prstGeom prst="rect">
            <a:avLst/>
          </a:prstGeom>
        </p:spPr>
      </p:pic>
      <p:pic>
        <p:nvPicPr>
          <p:cNvPr id="18" name="Picture 17">
            <a:extLst>
              <a:ext uri="{FF2B5EF4-FFF2-40B4-BE49-F238E27FC236}">
                <a16:creationId xmlns:a16="http://schemas.microsoft.com/office/drawing/2014/main" id="{23CC73FA-764B-D142-F17B-5DFB3884FD8F}"/>
              </a:ext>
            </a:extLst>
          </p:cNvPr>
          <p:cNvPicPr>
            <a:picLocks noChangeAspect="1"/>
          </p:cNvPicPr>
          <p:nvPr/>
        </p:nvPicPr>
        <p:blipFill>
          <a:blip r:embed="rId3"/>
          <a:srcRect l="50036" t="45995" b="35826"/>
          <a:stretch>
            <a:fillRect/>
          </a:stretch>
        </p:blipFill>
        <p:spPr>
          <a:xfrm>
            <a:off x="6098741" y="4342997"/>
            <a:ext cx="4184963" cy="981052"/>
          </a:xfrm>
          <a:prstGeom prst="rect">
            <a:avLst/>
          </a:prstGeom>
        </p:spPr>
      </p:pic>
      <p:pic>
        <p:nvPicPr>
          <p:cNvPr id="19" name="Picture 18">
            <a:extLst>
              <a:ext uri="{FF2B5EF4-FFF2-40B4-BE49-F238E27FC236}">
                <a16:creationId xmlns:a16="http://schemas.microsoft.com/office/drawing/2014/main" id="{380E108A-64B3-A0AB-E656-D7A6AD376E0C}"/>
              </a:ext>
            </a:extLst>
          </p:cNvPr>
          <p:cNvPicPr>
            <a:picLocks noChangeAspect="1"/>
          </p:cNvPicPr>
          <p:nvPr/>
        </p:nvPicPr>
        <p:blipFill>
          <a:blip r:embed="rId3"/>
          <a:srcRect l="49863" t="66107" b="15714"/>
          <a:stretch>
            <a:fillRect/>
          </a:stretch>
        </p:blipFill>
        <p:spPr>
          <a:xfrm>
            <a:off x="6091483" y="5412482"/>
            <a:ext cx="4199478" cy="981053"/>
          </a:xfrm>
          <a:prstGeom prst="rect">
            <a:avLst/>
          </a:prstGeom>
        </p:spPr>
      </p:pic>
      <p:pic>
        <p:nvPicPr>
          <p:cNvPr id="5" name="Picture 4">
            <a:extLst>
              <a:ext uri="{FF2B5EF4-FFF2-40B4-BE49-F238E27FC236}">
                <a16:creationId xmlns:a16="http://schemas.microsoft.com/office/drawing/2014/main" id="{18B90674-03A1-EF54-B330-A9D595139C67}"/>
              </a:ext>
            </a:extLst>
          </p:cNvPr>
          <p:cNvPicPr>
            <a:picLocks noChangeAspect="1"/>
          </p:cNvPicPr>
          <p:nvPr/>
        </p:nvPicPr>
        <p:blipFill>
          <a:blip r:embed="rId4"/>
          <a:stretch>
            <a:fillRect/>
          </a:stretch>
        </p:blipFill>
        <p:spPr>
          <a:xfrm>
            <a:off x="1060169" y="1139247"/>
            <a:ext cx="4156566" cy="993297"/>
          </a:xfrm>
          <a:prstGeom prst="rect">
            <a:avLst/>
          </a:prstGeom>
        </p:spPr>
      </p:pic>
    </p:spTree>
    <p:extLst>
      <p:ext uri="{BB962C8B-B14F-4D97-AF65-F5344CB8AC3E}">
        <p14:creationId xmlns:p14="http://schemas.microsoft.com/office/powerpoint/2010/main" val="2445237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C50FD-A656-C6DE-7B8E-E3B0F139D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D2EB2-2E00-49C6-C558-6F66F0CF4797}"/>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NTSB Investigation Final Reports (Recent)</a:t>
            </a:r>
          </a:p>
        </p:txBody>
      </p:sp>
      <p:pic>
        <p:nvPicPr>
          <p:cNvPr id="3" name="Content Placeholder 4">
            <a:extLst>
              <a:ext uri="{FF2B5EF4-FFF2-40B4-BE49-F238E27FC236}">
                <a16:creationId xmlns:a16="http://schemas.microsoft.com/office/drawing/2014/main" id="{5048BA2B-EE9C-BA06-A09A-81BB5819CF2F}"/>
              </a:ext>
            </a:extLst>
          </p:cNvPr>
          <p:cNvPicPr>
            <a:picLocks noGrp="1" noChangeAspect="1"/>
          </p:cNvPicPr>
          <p:nvPr>
            <p:ph idx="1"/>
          </p:nvPr>
        </p:nvPicPr>
        <p:blipFill>
          <a:blip r:embed="rId2"/>
          <a:srcRect r="50000" b="66878"/>
          <a:stretch>
            <a:fillRect/>
          </a:stretch>
        </p:blipFill>
        <p:spPr>
          <a:xfrm>
            <a:off x="4356093" y="1524660"/>
            <a:ext cx="3502108" cy="1554480"/>
          </a:xfrm>
        </p:spPr>
      </p:pic>
      <p:pic>
        <p:nvPicPr>
          <p:cNvPr id="5" name="Content Placeholder 4">
            <a:extLst>
              <a:ext uri="{FF2B5EF4-FFF2-40B4-BE49-F238E27FC236}">
                <a16:creationId xmlns:a16="http://schemas.microsoft.com/office/drawing/2014/main" id="{92AAB6F5-0E94-DE89-EB63-60BE1A682838}"/>
              </a:ext>
            </a:extLst>
          </p:cNvPr>
          <p:cNvPicPr>
            <a:picLocks noChangeAspect="1"/>
          </p:cNvPicPr>
          <p:nvPr/>
        </p:nvPicPr>
        <p:blipFill>
          <a:blip r:embed="rId2"/>
          <a:srcRect l="50000" b="66878"/>
          <a:stretch>
            <a:fillRect/>
          </a:stretch>
        </p:blipFill>
        <p:spPr>
          <a:xfrm>
            <a:off x="8087873" y="1486498"/>
            <a:ext cx="3502108" cy="1554480"/>
          </a:xfrm>
          <a:prstGeom prst="rect">
            <a:avLst/>
          </a:prstGeom>
        </p:spPr>
      </p:pic>
      <p:pic>
        <p:nvPicPr>
          <p:cNvPr id="7" name="Content Placeholder 4">
            <a:extLst>
              <a:ext uri="{FF2B5EF4-FFF2-40B4-BE49-F238E27FC236}">
                <a16:creationId xmlns:a16="http://schemas.microsoft.com/office/drawing/2014/main" id="{B76D139B-5D81-8B87-2F56-A6A9D753B56D}"/>
              </a:ext>
            </a:extLst>
          </p:cNvPr>
          <p:cNvPicPr>
            <a:picLocks noChangeAspect="1"/>
          </p:cNvPicPr>
          <p:nvPr/>
        </p:nvPicPr>
        <p:blipFill>
          <a:blip r:embed="rId2"/>
          <a:srcRect t="34235" r="50000" b="32643"/>
          <a:stretch>
            <a:fillRect/>
          </a:stretch>
        </p:blipFill>
        <p:spPr>
          <a:xfrm>
            <a:off x="501316" y="3294895"/>
            <a:ext cx="3502109" cy="1554480"/>
          </a:xfrm>
          <a:prstGeom prst="rect">
            <a:avLst/>
          </a:prstGeom>
        </p:spPr>
      </p:pic>
      <p:pic>
        <p:nvPicPr>
          <p:cNvPr id="9" name="Content Placeholder 4">
            <a:extLst>
              <a:ext uri="{FF2B5EF4-FFF2-40B4-BE49-F238E27FC236}">
                <a16:creationId xmlns:a16="http://schemas.microsoft.com/office/drawing/2014/main" id="{04ADC57A-AC65-9913-A965-D3A47D3A5B3F}"/>
              </a:ext>
            </a:extLst>
          </p:cNvPr>
          <p:cNvPicPr>
            <a:picLocks noChangeAspect="1"/>
          </p:cNvPicPr>
          <p:nvPr/>
        </p:nvPicPr>
        <p:blipFill>
          <a:blip r:embed="rId2"/>
          <a:srcRect t="66878" r="50000"/>
          <a:stretch>
            <a:fillRect/>
          </a:stretch>
        </p:blipFill>
        <p:spPr>
          <a:xfrm>
            <a:off x="4344945" y="3294895"/>
            <a:ext cx="3502109" cy="1554480"/>
          </a:xfrm>
          <a:prstGeom prst="rect">
            <a:avLst/>
          </a:prstGeom>
        </p:spPr>
      </p:pic>
      <p:pic>
        <p:nvPicPr>
          <p:cNvPr id="10" name="Content Placeholder 4">
            <a:extLst>
              <a:ext uri="{FF2B5EF4-FFF2-40B4-BE49-F238E27FC236}">
                <a16:creationId xmlns:a16="http://schemas.microsoft.com/office/drawing/2014/main" id="{C40AEAEE-668D-CEF3-DC67-8C4D1D03AFDC}"/>
              </a:ext>
            </a:extLst>
          </p:cNvPr>
          <p:cNvPicPr>
            <a:picLocks noChangeAspect="1"/>
          </p:cNvPicPr>
          <p:nvPr/>
        </p:nvPicPr>
        <p:blipFill>
          <a:blip r:embed="rId2"/>
          <a:srcRect l="50000" t="66878"/>
          <a:stretch>
            <a:fillRect/>
          </a:stretch>
        </p:blipFill>
        <p:spPr>
          <a:xfrm>
            <a:off x="4344944" y="5065130"/>
            <a:ext cx="3502109" cy="1554480"/>
          </a:xfrm>
          <a:prstGeom prst="rect">
            <a:avLst/>
          </a:prstGeom>
        </p:spPr>
      </p:pic>
      <p:pic>
        <p:nvPicPr>
          <p:cNvPr id="11" name="Content Placeholder 4">
            <a:extLst>
              <a:ext uri="{FF2B5EF4-FFF2-40B4-BE49-F238E27FC236}">
                <a16:creationId xmlns:a16="http://schemas.microsoft.com/office/drawing/2014/main" id="{2A5D005D-C38B-DCD0-E7EA-5507CFA2F3E9}"/>
              </a:ext>
            </a:extLst>
          </p:cNvPr>
          <p:cNvPicPr>
            <a:picLocks noChangeAspect="1"/>
          </p:cNvPicPr>
          <p:nvPr/>
        </p:nvPicPr>
        <p:blipFill>
          <a:blip r:embed="rId2"/>
          <a:srcRect l="50000" t="33439" b="33439"/>
          <a:stretch>
            <a:fillRect/>
          </a:stretch>
        </p:blipFill>
        <p:spPr>
          <a:xfrm>
            <a:off x="8087872" y="3294895"/>
            <a:ext cx="3502109" cy="1554480"/>
          </a:xfrm>
          <a:prstGeom prst="rect">
            <a:avLst/>
          </a:prstGeom>
        </p:spPr>
      </p:pic>
      <p:pic>
        <p:nvPicPr>
          <p:cNvPr id="6" name="Picture 5">
            <a:extLst>
              <a:ext uri="{FF2B5EF4-FFF2-40B4-BE49-F238E27FC236}">
                <a16:creationId xmlns:a16="http://schemas.microsoft.com/office/drawing/2014/main" id="{90317585-52C8-9F61-6BFB-9A78DBEE321F}"/>
              </a:ext>
            </a:extLst>
          </p:cNvPr>
          <p:cNvPicPr>
            <a:picLocks noChangeAspect="1"/>
          </p:cNvPicPr>
          <p:nvPr/>
        </p:nvPicPr>
        <p:blipFill>
          <a:blip r:embed="rId3"/>
          <a:stretch>
            <a:fillRect/>
          </a:stretch>
        </p:blipFill>
        <p:spPr>
          <a:xfrm>
            <a:off x="496156" y="1524660"/>
            <a:ext cx="3607972" cy="1516318"/>
          </a:xfrm>
          <a:prstGeom prst="rect">
            <a:avLst/>
          </a:prstGeom>
        </p:spPr>
      </p:pic>
    </p:spTree>
    <p:extLst>
      <p:ext uri="{BB962C8B-B14F-4D97-AF65-F5344CB8AC3E}">
        <p14:creationId xmlns:p14="http://schemas.microsoft.com/office/powerpoint/2010/main" val="3272018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F35E5-508A-0333-E9DB-D132FE74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10371-E58E-5DFC-4DD7-E200078CD636}"/>
              </a:ext>
            </a:extLst>
          </p:cNvPr>
          <p:cNvSpPr>
            <a:spLocks noGrp="1"/>
          </p:cNvSpPr>
          <p:nvPr>
            <p:ph type="title"/>
          </p:nvPr>
        </p:nvSpPr>
        <p:spPr>
          <a:xfrm>
            <a:off x="501316" y="21505"/>
            <a:ext cx="10515600" cy="1325563"/>
          </a:xfrm>
        </p:spPr>
        <p:txBody>
          <a:bodyPr>
            <a:normAutofit/>
          </a:bodyPr>
          <a:lstStyle/>
          <a:p>
            <a:r>
              <a:rPr lang="en-US" sz="4200" b="1" dirty="0">
                <a:solidFill>
                  <a:srgbClr val="2795DA"/>
                </a:solidFill>
                <a:latin typeface="Calibri" panose="020F0502020204030204" pitchFamily="34" charset="0"/>
                <a:cs typeface="Calibri" panose="020F0502020204030204" pitchFamily="34" charset="0"/>
              </a:rPr>
              <a:t>NTSB Investigation in Reading, Pennsylvania</a:t>
            </a:r>
          </a:p>
        </p:txBody>
      </p:sp>
      <p:sp>
        <p:nvSpPr>
          <p:cNvPr id="16" name="TextBox 15">
            <a:extLst>
              <a:ext uri="{FF2B5EF4-FFF2-40B4-BE49-F238E27FC236}">
                <a16:creationId xmlns:a16="http://schemas.microsoft.com/office/drawing/2014/main" id="{E909A795-AFA1-1B67-CEC5-EF55E87A5F67}"/>
              </a:ext>
            </a:extLst>
          </p:cNvPr>
          <p:cNvSpPr txBox="1"/>
          <p:nvPr/>
        </p:nvSpPr>
        <p:spPr>
          <a:xfrm>
            <a:off x="638628" y="1074723"/>
            <a:ext cx="11001829" cy="984885"/>
          </a:xfrm>
          <a:prstGeom prst="rect">
            <a:avLst/>
          </a:prstGeom>
          <a:noFill/>
        </p:spPr>
        <p:txBody>
          <a:bodyPr wrap="square">
            <a:spAutoFit/>
          </a:bodyPr>
          <a:lstStyle/>
          <a:p>
            <a:pPr>
              <a:spcAft>
                <a:spcPts val="1200"/>
              </a:spcAft>
            </a:pPr>
            <a:r>
              <a:rPr lang="en-US" sz="2400" b="1" dirty="0"/>
              <a:t>Incident Date: </a:t>
            </a:r>
            <a:r>
              <a:rPr lang="en-US" sz="2400" dirty="0"/>
              <a:t>March 24, 2023                         </a:t>
            </a:r>
            <a:r>
              <a:rPr lang="en-US" sz="2400" b="1" dirty="0"/>
              <a:t>Location: </a:t>
            </a:r>
            <a:r>
              <a:rPr lang="en-US" sz="2400" dirty="0"/>
              <a:t>R.M. Palmer Company, Building 2 </a:t>
            </a:r>
          </a:p>
          <a:p>
            <a:pPr>
              <a:spcAft>
                <a:spcPts val="1200"/>
              </a:spcAft>
            </a:pPr>
            <a:r>
              <a:rPr lang="en-US" sz="2400" b="1" dirty="0"/>
              <a:t>Event: </a:t>
            </a:r>
            <a:r>
              <a:rPr lang="en-US" sz="2400" dirty="0"/>
              <a:t>Natural gas–fueled explosion and fire  </a:t>
            </a:r>
            <a:r>
              <a:rPr lang="en-US" sz="2400" b="1" dirty="0"/>
              <a:t>City: </a:t>
            </a:r>
            <a:r>
              <a:rPr lang="en-US" sz="2400" dirty="0"/>
              <a:t>West Reading, Pennsylvania</a:t>
            </a:r>
          </a:p>
        </p:txBody>
      </p:sp>
      <p:sp>
        <p:nvSpPr>
          <p:cNvPr id="18" name="TextBox 17">
            <a:extLst>
              <a:ext uri="{FF2B5EF4-FFF2-40B4-BE49-F238E27FC236}">
                <a16:creationId xmlns:a16="http://schemas.microsoft.com/office/drawing/2014/main" id="{F7E3D41B-D1E6-364B-905C-76406397391E}"/>
              </a:ext>
            </a:extLst>
          </p:cNvPr>
          <p:cNvSpPr txBox="1"/>
          <p:nvPr/>
        </p:nvSpPr>
        <p:spPr>
          <a:xfrm>
            <a:off x="667656" y="2813660"/>
            <a:ext cx="5428344" cy="3139321"/>
          </a:xfrm>
          <a:prstGeom prst="rect">
            <a:avLst/>
          </a:prstGeom>
          <a:noFill/>
        </p:spPr>
        <p:txBody>
          <a:bodyPr wrap="square">
            <a:spAutoFit/>
          </a:bodyPr>
          <a:lstStyle/>
          <a:p>
            <a:pPr marL="342900" indent="-342900">
              <a:spcBef>
                <a:spcPts val="600"/>
              </a:spcBef>
              <a:spcAft>
                <a:spcPts val="600"/>
              </a:spcAft>
              <a:buSzPct val="70000"/>
              <a:buFont typeface="Wingdings" panose="05000000000000000000" pitchFamily="2" charset="2"/>
              <a:buChar char="q"/>
            </a:pPr>
            <a:r>
              <a:rPr lang="en-US" sz="2400" dirty="0"/>
              <a:t>Degradation of a retired service tee</a:t>
            </a:r>
          </a:p>
          <a:p>
            <a:pPr marL="342900" indent="-342900">
              <a:spcBef>
                <a:spcPts val="600"/>
              </a:spcBef>
              <a:spcAft>
                <a:spcPts val="600"/>
              </a:spcAft>
              <a:buSzPct val="70000"/>
              <a:buFont typeface="Wingdings" panose="05000000000000000000" pitchFamily="2" charset="2"/>
              <a:buChar char="q"/>
            </a:pPr>
            <a:r>
              <a:rPr lang="en-US" sz="2400" dirty="0"/>
              <a:t>Inadequate threat evaluation to pipeline integrity</a:t>
            </a:r>
          </a:p>
          <a:p>
            <a:pPr marL="342900" indent="-342900">
              <a:spcBef>
                <a:spcPts val="600"/>
              </a:spcBef>
              <a:spcAft>
                <a:spcPts val="600"/>
              </a:spcAft>
              <a:buSzPct val="70000"/>
              <a:buFont typeface="Wingdings" panose="05000000000000000000" pitchFamily="2" charset="2"/>
              <a:buChar char="q"/>
            </a:pPr>
            <a:r>
              <a:rPr lang="en-US" sz="2400" dirty="0"/>
              <a:t>Unmarked private pipelines crossing public rights-of-way (e.g., streets)</a:t>
            </a:r>
          </a:p>
          <a:p>
            <a:pPr marL="342900" indent="-342900">
              <a:spcBef>
                <a:spcPts val="600"/>
              </a:spcBef>
              <a:spcAft>
                <a:spcPts val="600"/>
              </a:spcAft>
              <a:buSzPct val="70000"/>
              <a:buFont typeface="Wingdings" panose="05000000000000000000" pitchFamily="2" charset="2"/>
              <a:buChar char="q"/>
            </a:pPr>
            <a:r>
              <a:rPr lang="en-US" sz="2400" dirty="0"/>
              <a:t>Delayed evacuation despite detection of natural gas</a:t>
            </a:r>
          </a:p>
        </p:txBody>
      </p:sp>
      <p:sp>
        <p:nvSpPr>
          <p:cNvPr id="20" name="TextBox 19">
            <a:extLst>
              <a:ext uri="{FF2B5EF4-FFF2-40B4-BE49-F238E27FC236}">
                <a16:creationId xmlns:a16="http://schemas.microsoft.com/office/drawing/2014/main" id="{1EFA060B-CF01-E81F-6A54-9F89D92D12F5}"/>
              </a:ext>
            </a:extLst>
          </p:cNvPr>
          <p:cNvSpPr txBox="1"/>
          <p:nvPr/>
        </p:nvSpPr>
        <p:spPr>
          <a:xfrm>
            <a:off x="638628" y="2290440"/>
            <a:ext cx="11524343" cy="523220"/>
          </a:xfrm>
          <a:prstGeom prst="rect">
            <a:avLst/>
          </a:prstGeom>
          <a:noFill/>
        </p:spPr>
        <p:txBody>
          <a:bodyPr wrap="square">
            <a:spAutoFit/>
          </a:bodyPr>
          <a:lstStyle/>
          <a:p>
            <a:r>
              <a:rPr lang="en-US" sz="2800" b="1" u="sng" dirty="0"/>
              <a:t>Key Safety Issues Identified</a:t>
            </a:r>
          </a:p>
        </p:txBody>
      </p:sp>
      <p:sp>
        <p:nvSpPr>
          <p:cNvPr id="21" name="TextBox 20">
            <a:extLst>
              <a:ext uri="{FF2B5EF4-FFF2-40B4-BE49-F238E27FC236}">
                <a16:creationId xmlns:a16="http://schemas.microsoft.com/office/drawing/2014/main" id="{165E7FE7-23BE-BEF8-5CA8-87E2F30451DE}"/>
              </a:ext>
            </a:extLst>
          </p:cNvPr>
          <p:cNvSpPr txBox="1"/>
          <p:nvPr/>
        </p:nvSpPr>
        <p:spPr>
          <a:xfrm>
            <a:off x="6096000" y="2819862"/>
            <a:ext cx="5544457" cy="3508653"/>
          </a:xfrm>
          <a:prstGeom prst="rect">
            <a:avLst/>
          </a:prstGeom>
          <a:noFill/>
        </p:spPr>
        <p:txBody>
          <a:bodyPr wrap="square">
            <a:spAutoFit/>
          </a:bodyPr>
          <a:lstStyle/>
          <a:p>
            <a:pPr marL="342900" indent="-342900">
              <a:spcBef>
                <a:spcPts val="600"/>
              </a:spcBef>
              <a:spcAft>
                <a:spcPts val="600"/>
              </a:spcAft>
              <a:buSzPct val="70000"/>
              <a:buFont typeface="Wingdings" panose="05000000000000000000" pitchFamily="2" charset="2"/>
              <a:buChar char="q"/>
            </a:pPr>
            <a:r>
              <a:rPr lang="en-US" sz="2400" dirty="0"/>
              <a:t>Ineffective safety messaging that may not reach all public members</a:t>
            </a:r>
          </a:p>
          <a:p>
            <a:pPr marL="342900" indent="-342900">
              <a:spcBef>
                <a:spcPts val="600"/>
              </a:spcBef>
              <a:spcAft>
                <a:spcPts val="600"/>
              </a:spcAft>
              <a:buSzPct val="70000"/>
              <a:buFont typeface="Wingdings" panose="05000000000000000000" pitchFamily="2" charset="2"/>
              <a:buChar char="q"/>
            </a:pPr>
            <a:r>
              <a:rPr lang="en-US" sz="2400" dirty="0"/>
              <a:t>Lack of guidance on gas leak emergency procedures</a:t>
            </a:r>
          </a:p>
          <a:p>
            <a:pPr marL="342900" indent="-342900">
              <a:spcBef>
                <a:spcPts val="600"/>
              </a:spcBef>
              <a:spcAft>
                <a:spcPts val="600"/>
              </a:spcAft>
              <a:buSzPct val="70000"/>
              <a:buFont typeface="Wingdings" panose="05000000000000000000" pitchFamily="2" charset="2"/>
              <a:buChar char="q"/>
            </a:pPr>
            <a:r>
              <a:rPr lang="en-US" sz="2400" dirty="0"/>
              <a:t>No natural gas detection alarms in commercial buildings</a:t>
            </a:r>
          </a:p>
          <a:p>
            <a:pPr marL="342900" indent="-342900">
              <a:spcBef>
                <a:spcPts val="600"/>
              </a:spcBef>
              <a:spcAft>
                <a:spcPts val="600"/>
              </a:spcAft>
              <a:buSzPct val="70000"/>
              <a:buFont typeface="Wingdings" panose="05000000000000000000" pitchFamily="2" charset="2"/>
              <a:buChar char="q"/>
            </a:pPr>
            <a:r>
              <a:rPr lang="en-US" sz="2400" dirty="0"/>
              <a:t>Limited accessibility of gas distribution line valves</a:t>
            </a:r>
          </a:p>
        </p:txBody>
      </p:sp>
    </p:spTree>
    <p:extLst>
      <p:ext uri="{BB962C8B-B14F-4D97-AF65-F5344CB8AC3E}">
        <p14:creationId xmlns:p14="http://schemas.microsoft.com/office/powerpoint/2010/main" val="2661532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25C0C-856C-2A97-11EA-324523F01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1B939-BEB6-F2BF-78B4-6BBFEC6F5D7D}"/>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NTSB Recommendations to PHMSA</a:t>
            </a:r>
          </a:p>
        </p:txBody>
      </p:sp>
      <p:sp>
        <p:nvSpPr>
          <p:cNvPr id="6" name="TextBox 5">
            <a:extLst>
              <a:ext uri="{FF2B5EF4-FFF2-40B4-BE49-F238E27FC236}">
                <a16:creationId xmlns:a16="http://schemas.microsoft.com/office/drawing/2014/main" id="{A69D4D4D-4BE3-E688-6398-4A4B450A383F}"/>
              </a:ext>
            </a:extLst>
          </p:cNvPr>
          <p:cNvSpPr txBox="1"/>
          <p:nvPr/>
        </p:nvSpPr>
        <p:spPr>
          <a:xfrm>
            <a:off x="616857" y="1172898"/>
            <a:ext cx="10631714" cy="2462213"/>
          </a:xfrm>
          <a:prstGeom prst="rect">
            <a:avLst/>
          </a:prstGeom>
          <a:noFill/>
        </p:spPr>
        <p:txBody>
          <a:bodyPr wrap="square">
            <a:spAutoFit/>
          </a:bodyPr>
          <a:lstStyle/>
          <a:p>
            <a:pPr marL="457200" indent="-457200">
              <a:spcBef>
                <a:spcPts val="600"/>
              </a:spcBef>
              <a:spcAft>
                <a:spcPts val="600"/>
              </a:spcAft>
              <a:buFont typeface="+mj-lt"/>
              <a:buAutoNum type="arabicParenR"/>
            </a:pPr>
            <a:r>
              <a:rPr lang="en-US" sz="2600" b="1" dirty="0"/>
              <a:t>Advisory Bulletin on Plastic Assets (P-25-1)</a:t>
            </a:r>
            <a:r>
              <a:rPr lang="en-US" sz="2600" dirty="0"/>
              <a:t>, encourage operators to:</a:t>
            </a:r>
          </a:p>
          <a:p>
            <a:pPr marL="742950" lvl="1" indent="-285750">
              <a:spcBef>
                <a:spcPts val="600"/>
              </a:spcBef>
              <a:spcAft>
                <a:spcPts val="600"/>
              </a:spcAft>
              <a:buSzPct val="70000"/>
              <a:buFont typeface="Wingdings" panose="05000000000000000000" pitchFamily="2" charset="2"/>
              <a:buChar char="q"/>
            </a:pPr>
            <a:r>
              <a:rPr lang="en-US" sz="2400" dirty="0"/>
              <a:t>Conduct a one-time inventory of plastic assets exposed to or at risk of elevated temperatures.</a:t>
            </a:r>
          </a:p>
          <a:p>
            <a:pPr marL="742950" lvl="1" indent="-285750">
              <a:spcBef>
                <a:spcPts val="600"/>
              </a:spcBef>
              <a:spcAft>
                <a:spcPts val="600"/>
              </a:spcAft>
              <a:buSzPct val="70000"/>
              <a:buFont typeface="Wingdings" panose="05000000000000000000" pitchFamily="2" charset="2"/>
              <a:buChar char="q"/>
            </a:pPr>
            <a:r>
              <a:rPr lang="en-US" sz="2400" dirty="0"/>
              <a:t>Identify such assets during maintenance and new construction.</a:t>
            </a:r>
          </a:p>
          <a:p>
            <a:pPr marL="742950" lvl="1" indent="-285750">
              <a:spcBef>
                <a:spcPts val="600"/>
              </a:spcBef>
              <a:spcAft>
                <a:spcPts val="600"/>
              </a:spcAft>
              <a:buSzPct val="70000"/>
              <a:buFont typeface="Wingdings" panose="05000000000000000000" pitchFamily="2" charset="2"/>
              <a:buChar char="q"/>
            </a:pPr>
            <a:r>
              <a:rPr lang="en-US" sz="2400" dirty="0"/>
              <a:t>Evaluate and mitigate risks of degradation.</a:t>
            </a:r>
          </a:p>
        </p:txBody>
      </p:sp>
      <p:sp>
        <p:nvSpPr>
          <p:cNvPr id="7" name="TextBox 6">
            <a:extLst>
              <a:ext uri="{FF2B5EF4-FFF2-40B4-BE49-F238E27FC236}">
                <a16:creationId xmlns:a16="http://schemas.microsoft.com/office/drawing/2014/main" id="{8958FD87-A8AB-9CCF-0D84-877DE07AF69F}"/>
              </a:ext>
            </a:extLst>
          </p:cNvPr>
          <p:cNvSpPr txBox="1"/>
          <p:nvPr/>
        </p:nvSpPr>
        <p:spPr>
          <a:xfrm>
            <a:off x="616857" y="3748454"/>
            <a:ext cx="10631714" cy="2308324"/>
          </a:xfrm>
          <a:prstGeom prst="rect">
            <a:avLst/>
          </a:prstGeom>
          <a:noFill/>
        </p:spPr>
        <p:txBody>
          <a:bodyPr wrap="square">
            <a:spAutoFit/>
          </a:bodyPr>
          <a:lstStyle/>
          <a:p>
            <a:pPr marL="514350" indent="-514350">
              <a:spcBef>
                <a:spcPts val="600"/>
              </a:spcBef>
              <a:spcAft>
                <a:spcPts val="600"/>
              </a:spcAft>
              <a:buFont typeface="+mj-lt"/>
              <a:buAutoNum type="arabicParenR" startAt="2"/>
            </a:pPr>
            <a:r>
              <a:rPr lang="en-US" sz="2600" b="1" dirty="0"/>
              <a:t>Advisory Bulletin on  </a:t>
            </a:r>
            <a:r>
              <a:rPr lang="en-US" sz="2600" b="1" dirty="0" err="1"/>
              <a:t>Aldyl</a:t>
            </a:r>
            <a:r>
              <a:rPr lang="en-US" sz="2600" b="1" dirty="0"/>
              <a:t> A Service Tees (P-25-2)</a:t>
            </a:r>
            <a:r>
              <a:rPr lang="en-US" sz="2600" dirty="0"/>
              <a:t>, following the March 24, 2023, incident in West Reading, Pennsylvania:</a:t>
            </a:r>
          </a:p>
          <a:p>
            <a:pPr marL="742950" lvl="1" indent="-285750">
              <a:spcBef>
                <a:spcPts val="600"/>
              </a:spcBef>
              <a:spcAft>
                <a:spcPts val="600"/>
              </a:spcAft>
              <a:buSzPct val="70000"/>
              <a:buFont typeface="Wingdings" panose="05000000000000000000" pitchFamily="2" charset="2"/>
              <a:buChar char="q"/>
            </a:pPr>
            <a:r>
              <a:rPr lang="en-US" sz="2400" dirty="0"/>
              <a:t>Advise operators to address risks tied to </a:t>
            </a:r>
            <a:r>
              <a:rPr lang="en-US" sz="2400" dirty="0" err="1"/>
              <a:t>Aldyl</a:t>
            </a:r>
            <a:r>
              <a:rPr lang="en-US" sz="2400" dirty="0"/>
              <a:t> A service tees with Delrin inserts.</a:t>
            </a:r>
          </a:p>
          <a:p>
            <a:pPr marL="742950" lvl="1" indent="-285750">
              <a:spcBef>
                <a:spcPts val="600"/>
              </a:spcBef>
              <a:spcAft>
                <a:spcPts val="600"/>
              </a:spcAft>
              <a:buSzPct val="70000"/>
              <a:buFont typeface="Wingdings" panose="05000000000000000000" pitchFamily="2" charset="2"/>
              <a:buChar char="q"/>
            </a:pPr>
            <a:r>
              <a:rPr lang="en-US" sz="2400" dirty="0"/>
              <a:t>Recommend replacement or remediation actions.</a:t>
            </a:r>
          </a:p>
        </p:txBody>
      </p:sp>
    </p:spTree>
    <p:extLst>
      <p:ext uri="{BB962C8B-B14F-4D97-AF65-F5344CB8AC3E}">
        <p14:creationId xmlns:p14="http://schemas.microsoft.com/office/powerpoint/2010/main" val="242457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A6D1-528B-C2B1-F715-AC53A36F3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6213B-40BA-B3BA-09BD-D942C9A682CA}"/>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NTSB Recommendations to PHMSA</a:t>
            </a:r>
          </a:p>
        </p:txBody>
      </p:sp>
      <p:pic>
        <p:nvPicPr>
          <p:cNvPr id="4" name="Picture 3" descr="A group of men wearing hard hats&#10;&#10;AI-generated content may be incorrect.">
            <a:extLst>
              <a:ext uri="{FF2B5EF4-FFF2-40B4-BE49-F238E27FC236}">
                <a16:creationId xmlns:a16="http://schemas.microsoft.com/office/drawing/2014/main" id="{F095A158-EC89-DA00-D109-D28218401938}"/>
              </a:ext>
            </a:extLst>
          </p:cNvPr>
          <p:cNvPicPr>
            <a:picLocks noChangeAspect="1"/>
          </p:cNvPicPr>
          <p:nvPr/>
        </p:nvPicPr>
        <p:blipFill>
          <a:blip r:embed="rId3"/>
          <a:stretch>
            <a:fillRect/>
          </a:stretch>
        </p:blipFill>
        <p:spPr>
          <a:xfrm>
            <a:off x="4842329" y="1936714"/>
            <a:ext cx="7349671" cy="4899781"/>
          </a:xfrm>
          <a:prstGeom prst="rect">
            <a:avLst/>
          </a:prstGeom>
        </p:spPr>
      </p:pic>
      <p:sp>
        <p:nvSpPr>
          <p:cNvPr id="6" name="TextBox 5">
            <a:extLst>
              <a:ext uri="{FF2B5EF4-FFF2-40B4-BE49-F238E27FC236}">
                <a16:creationId xmlns:a16="http://schemas.microsoft.com/office/drawing/2014/main" id="{4FED5392-AEF0-D81D-88B3-4BDB5BAC1995}"/>
              </a:ext>
            </a:extLst>
          </p:cNvPr>
          <p:cNvSpPr txBox="1"/>
          <p:nvPr/>
        </p:nvSpPr>
        <p:spPr>
          <a:xfrm>
            <a:off x="616857" y="1172898"/>
            <a:ext cx="10878457" cy="1908215"/>
          </a:xfrm>
          <a:prstGeom prst="rect">
            <a:avLst/>
          </a:prstGeom>
          <a:noFill/>
        </p:spPr>
        <p:txBody>
          <a:bodyPr wrap="square">
            <a:spAutoFit/>
          </a:bodyPr>
          <a:lstStyle/>
          <a:p>
            <a:pPr marL="514350" indent="-514350">
              <a:spcBef>
                <a:spcPts val="600"/>
              </a:spcBef>
              <a:spcAft>
                <a:spcPts val="600"/>
              </a:spcAft>
              <a:buFont typeface="+mj-lt"/>
              <a:buAutoNum type="arabicParenR" startAt="3"/>
            </a:pPr>
            <a:r>
              <a:rPr lang="en-US" sz="2600" b="1" dirty="0"/>
              <a:t>Improve Public Awareness (P-25-3)</a:t>
            </a:r>
          </a:p>
          <a:p>
            <a:pPr marL="742950" lvl="1" indent="-285750">
              <a:spcBef>
                <a:spcPts val="600"/>
              </a:spcBef>
              <a:spcAft>
                <a:spcPts val="600"/>
              </a:spcAft>
              <a:buSzPct val="70000"/>
              <a:buFont typeface="Wingdings" panose="05000000000000000000" pitchFamily="2" charset="2"/>
              <a:buChar char="q"/>
            </a:pPr>
            <a:r>
              <a:rPr lang="en-US" sz="2400" dirty="0"/>
              <a:t>Identify effective ways for operators to communicate with the public in areas covered by the gas distribution system.</a:t>
            </a:r>
          </a:p>
          <a:p>
            <a:pPr marL="742950" lvl="1" indent="-285750">
              <a:spcBef>
                <a:spcPts val="600"/>
              </a:spcBef>
              <a:spcAft>
                <a:spcPts val="600"/>
              </a:spcAft>
              <a:buSzPct val="70000"/>
              <a:buFont typeface="Wingdings" panose="05000000000000000000" pitchFamily="2" charset="2"/>
              <a:buChar char="q"/>
            </a:pPr>
            <a:r>
              <a:rPr lang="en-US" sz="2400" dirty="0"/>
              <a:t>Develop and implement plans to increase awareness of natural gas safety.</a:t>
            </a:r>
          </a:p>
        </p:txBody>
      </p:sp>
      <p:sp>
        <p:nvSpPr>
          <p:cNvPr id="5" name="TextBox 4">
            <a:extLst>
              <a:ext uri="{FF2B5EF4-FFF2-40B4-BE49-F238E27FC236}">
                <a16:creationId xmlns:a16="http://schemas.microsoft.com/office/drawing/2014/main" id="{E32186D4-D145-0DF0-C82E-31398BBAA9B1}"/>
              </a:ext>
            </a:extLst>
          </p:cNvPr>
          <p:cNvSpPr txBox="1"/>
          <p:nvPr/>
        </p:nvSpPr>
        <p:spPr>
          <a:xfrm>
            <a:off x="10082846" y="6255658"/>
            <a:ext cx="1868140" cy="461665"/>
          </a:xfrm>
          <a:prstGeom prst="rect">
            <a:avLst/>
          </a:prstGeom>
          <a:solidFill>
            <a:schemeClr val="bg1"/>
          </a:solidFill>
        </p:spPr>
        <p:txBody>
          <a:bodyPr wrap="none" rtlCol="0">
            <a:spAutoFit/>
          </a:bodyPr>
          <a:lstStyle/>
          <a:p>
            <a:r>
              <a:rPr lang="en-US" sz="2400" b="1" i="1" dirty="0"/>
              <a:t>Continued…..</a:t>
            </a:r>
          </a:p>
        </p:txBody>
      </p:sp>
    </p:spTree>
    <p:extLst>
      <p:ext uri="{BB962C8B-B14F-4D97-AF65-F5344CB8AC3E}">
        <p14:creationId xmlns:p14="http://schemas.microsoft.com/office/powerpoint/2010/main" val="243967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D617-EFEC-9B67-26FD-1750AECE0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E0145-5838-B634-9832-86431099A21B}"/>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NTSB Recommendations to AGA</a:t>
            </a:r>
          </a:p>
        </p:txBody>
      </p:sp>
      <p:sp>
        <p:nvSpPr>
          <p:cNvPr id="7" name="TextBox 6">
            <a:extLst>
              <a:ext uri="{FF2B5EF4-FFF2-40B4-BE49-F238E27FC236}">
                <a16:creationId xmlns:a16="http://schemas.microsoft.com/office/drawing/2014/main" id="{87CDF3B6-DBAB-D3E6-4234-2E4D873D45AB}"/>
              </a:ext>
            </a:extLst>
          </p:cNvPr>
          <p:cNvSpPr txBox="1"/>
          <p:nvPr/>
        </p:nvSpPr>
        <p:spPr>
          <a:xfrm>
            <a:off x="624114" y="1140935"/>
            <a:ext cx="10914743" cy="3524042"/>
          </a:xfrm>
          <a:prstGeom prst="rect">
            <a:avLst/>
          </a:prstGeom>
          <a:noFill/>
        </p:spPr>
        <p:txBody>
          <a:bodyPr wrap="square">
            <a:spAutoFit/>
          </a:bodyPr>
          <a:lstStyle/>
          <a:p>
            <a:pPr marL="365760" indent="-365760" algn="just">
              <a:spcBef>
                <a:spcPts val="600"/>
              </a:spcBef>
              <a:spcAft>
                <a:spcPts val="1200"/>
              </a:spcAft>
              <a:buSzPct val="70000"/>
              <a:buFont typeface="Wingdings" panose="05000000000000000000" pitchFamily="2" charset="2"/>
              <a:buChar char="q"/>
            </a:pPr>
            <a:r>
              <a:rPr lang="en-US" sz="2600" dirty="0"/>
              <a:t>NTSB recommended that the American Gas Association share the details of this accident with its members, encouraging them to evaluate the effectiveness of their public awareness programs and to promote the installation of natural gas alarms. </a:t>
            </a:r>
          </a:p>
          <a:p>
            <a:pPr marL="365760" indent="-365760" algn="just">
              <a:spcBef>
                <a:spcPts val="600"/>
              </a:spcBef>
              <a:spcAft>
                <a:spcPts val="1200"/>
              </a:spcAft>
              <a:buSzPct val="70000"/>
              <a:buFont typeface="Wingdings" panose="05000000000000000000" pitchFamily="2" charset="2"/>
              <a:buChar char="q"/>
            </a:pPr>
            <a:r>
              <a:rPr lang="en-US" sz="2600" dirty="0"/>
              <a:t>NTSB recommended that the Gas Piping Technology Committee develop guidance to ensure natural gas pipeline operators’ DIMPs appropriately assess and address threats to plastic pipelines from nearby temperature-elevating assets (25-9).</a:t>
            </a:r>
          </a:p>
        </p:txBody>
      </p:sp>
    </p:spTree>
    <p:extLst>
      <p:ext uri="{BB962C8B-B14F-4D97-AF65-F5344CB8AC3E}">
        <p14:creationId xmlns:p14="http://schemas.microsoft.com/office/powerpoint/2010/main" val="3303668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60D23D-FC29-5431-9C95-5A3418D0D954}"/>
              </a:ext>
            </a:extLst>
          </p:cNvPr>
          <p:cNvSpPr/>
          <p:nvPr/>
        </p:nvSpPr>
        <p:spPr>
          <a:xfrm>
            <a:off x="4091354" y="4501662"/>
            <a:ext cx="527538" cy="1793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C3650BC4-A584-6A7A-FC7B-4647CCBC18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2" name="TextBox 1">
            <a:extLst>
              <a:ext uri="{FF2B5EF4-FFF2-40B4-BE49-F238E27FC236}">
                <a16:creationId xmlns:a16="http://schemas.microsoft.com/office/drawing/2014/main" id="{CDF98930-4B33-0016-F0DD-025664D43E0C}"/>
              </a:ext>
            </a:extLst>
          </p:cNvPr>
          <p:cNvSpPr txBox="1"/>
          <p:nvPr/>
        </p:nvSpPr>
        <p:spPr>
          <a:xfrm>
            <a:off x="6043150" y="6498599"/>
            <a:ext cx="6096000" cy="261610"/>
          </a:xfrm>
          <a:prstGeom prst="rect">
            <a:avLst/>
          </a:prstGeom>
          <a:noFill/>
        </p:spPr>
        <p:txBody>
          <a:bodyPr wrap="square">
            <a:spAutoFit/>
          </a:bodyPr>
          <a:lstStyle/>
          <a:p>
            <a:pPr algn="r"/>
            <a:r>
              <a:rPr lang="en-US" sz="1100" dirty="0"/>
              <a:t>PROFESSIONAL ENGINEERS | REGULATORY EXPERTS | TRUSTED PARTNERS</a:t>
            </a:r>
          </a:p>
        </p:txBody>
      </p:sp>
      <p:pic>
        <p:nvPicPr>
          <p:cNvPr id="12" name="Picture 11" descr="Shape&#10;&#10;Description automatically generated with medium confidence">
            <a:extLst>
              <a:ext uri="{FF2B5EF4-FFF2-40B4-BE49-F238E27FC236}">
                <a16:creationId xmlns:a16="http://schemas.microsoft.com/office/drawing/2014/main" id="{94CB15B3-96D9-CB49-46D5-360E1B13B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sp>
        <p:nvSpPr>
          <p:cNvPr id="6" name="Title 1">
            <a:extLst>
              <a:ext uri="{FF2B5EF4-FFF2-40B4-BE49-F238E27FC236}">
                <a16:creationId xmlns:a16="http://schemas.microsoft.com/office/drawing/2014/main" id="{653A7472-EEF1-E5E8-F434-D3A96377F675}"/>
              </a:ext>
            </a:extLst>
          </p:cNvPr>
          <p:cNvSpPr txBox="1">
            <a:spLocks/>
          </p:cNvSpPr>
          <p:nvPr/>
        </p:nvSpPr>
        <p:spPr>
          <a:xfrm>
            <a:off x="381000" y="294705"/>
            <a:ext cx="6952598" cy="2922217"/>
          </a:xfrm>
          <a:prstGeom prst="rect">
            <a:avLst/>
          </a:prstGeom>
        </p:spPr>
        <p:txBody>
          <a:bodyPr vert="horz" lIns="91440" tIns="45720" rIns="91440" bIns="45720" rtlCol="0" anchor="ctr">
            <a:normAutofit lnSpcReduction="10000"/>
          </a:bodyPr>
          <a:lstStyle>
            <a:defPPr>
              <a:defRPr lang="en-US"/>
            </a:defPPr>
            <a:lvl1pPr>
              <a:lnSpc>
                <a:spcPct val="90000"/>
              </a:lnSpc>
              <a:spcBef>
                <a:spcPct val="0"/>
              </a:spcBef>
              <a:buNone/>
              <a:defRPr sz="6000" b="1">
                <a:solidFill>
                  <a:srgbClr val="2795DA"/>
                </a:solidFill>
                <a:latin typeface="Calibri" panose="020F0502020204030204" pitchFamily="34" charset="0"/>
                <a:ea typeface="+mj-ea"/>
                <a:cs typeface="Calibri" panose="020F0502020204030204" pitchFamily="34" charset="0"/>
              </a:defRPr>
            </a:lvl1pPr>
          </a:lstStyle>
          <a:p>
            <a:pPr algn="ctr" defTabSz="914400">
              <a:lnSpc>
                <a:spcPct val="110000"/>
              </a:lnSpc>
            </a:pPr>
            <a:r>
              <a:rPr lang="en-US" dirty="0">
                <a:solidFill>
                  <a:srgbClr val="00B0F0"/>
                </a:solidFill>
                <a:latin typeface="Amasis MT Pro Black" panose="02040A04050005020304" pitchFamily="18" charset="0"/>
                <a:cs typeface="+mj-cs"/>
              </a:rPr>
              <a:t>Pipeline Safety Reauthorization 2025</a:t>
            </a:r>
          </a:p>
        </p:txBody>
      </p:sp>
      <p:pic>
        <p:nvPicPr>
          <p:cNvPr id="10" name="Picture 9" descr="Yellow helmets on a black background&#10;&#10;AI-generated content may be incorrect.">
            <a:extLst>
              <a:ext uri="{FF2B5EF4-FFF2-40B4-BE49-F238E27FC236}">
                <a16:creationId xmlns:a16="http://schemas.microsoft.com/office/drawing/2014/main" id="{95A68489-11F3-3CFA-503E-01742007B9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86743" y="223929"/>
            <a:ext cx="9482440" cy="6380970"/>
          </a:xfrm>
          <a:prstGeom prst="rect">
            <a:avLst/>
          </a:prstGeom>
        </p:spPr>
      </p:pic>
    </p:spTree>
    <p:extLst>
      <p:ext uri="{BB962C8B-B14F-4D97-AF65-F5344CB8AC3E}">
        <p14:creationId xmlns:p14="http://schemas.microsoft.com/office/powerpoint/2010/main" val="138714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85223F-C9BB-AFB2-6EF2-F5DB210145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1301" y="962494"/>
            <a:ext cx="9800747" cy="589550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8F090D78-EA00-354F-4B09-0953BCAEE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12" name="Title 1">
            <a:extLst>
              <a:ext uri="{FF2B5EF4-FFF2-40B4-BE49-F238E27FC236}">
                <a16:creationId xmlns:a16="http://schemas.microsoft.com/office/drawing/2014/main" id="{52DE5435-B5A8-DFF6-F85C-C724ED8A58E8}"/>
              </a:ext>
            </a:extLst>
          </p:cNvPr>
          <p:cNvSpPr>
            <a:spLocks noGrp="1"/>
          </p:cNvSpPr>
          <p:nvPr>
            <p:ph type="title"/>
          </p:nvPr>
        </p:nvSpPr>
        <p:spPr>
          <a:xfrm>
            <a:off x="5271701" y="1208154"/>
            <a:ext cx="6049609" cy="3801979"/>
          </a:xfrm>
          <a:noFill/>
          <a:ln>
            <a:noFill/>
          </a:ln>
        </p:spPr>
        <p:txBody>
          <a:bodyPr vert="horz" lIns="91440" tIns="45720" rIns="91440" bIns="45720" rtlCol="0" anchor="ctr">
            <a:normAutofit/>
          </a:bodyPr>
          <a:lstStyle/>
          <a:p>
            <a:pPr algn="ctr"/>
            <a:r>
              <a:rPr lang="en-US" sz="6000" b="1" dirty="0">
                <a:solidFill>
                  <a:srgbClr val="00B0F0"/>
                </a:solidFill>
                <a:latin typeface="Amasis MT Pro Black" panose="02040A04050005020304" pitchFamily="18" charset="0"/>
              </a:rPr>
              <a:t>Changes at PHMSA</a:t>
            </a:r>
          </a:p>
        </p:txBody>
      </p:sp>
      <p:sp>
        <p:nvSpPr>
          <p:cNvPr id="2" name="TextBox 1">
            <a:extLst>
              <a:ext uri="{FF2B5EF4-FFF2-40B4-BE49-F238E27FC236}">
                <a16:creationId xmlns:a16="http://schemas.microsoft.com/office/drawing/2014/main" id="{15384149-BFB1-466D-3E81-99D12D4DFC19}"/>
              </a:ext>
            </a:extLst>
          </p:cNvPr>
          <p:cNvSpPr txBox="1"/>
          <p:nvPr/>
        </p:nvSpPr>
        <p:spPr>
          <a:xfrm>
            <a:off x="6043150" y="6498599"/>
            <a:ext cx="6096000" cy="261610"/>
          </a:xfrm>
          <a:prstGeom prst="rect">
            <a:avLst/>
          </a:prstGeom>
          <a:noFill/>
        </p:spPr>
        <p:txBody>
          <a:bodyPr wrap="square">
            <a:spAutoFit/>
          </a:bodyPr>
          <a:lstStyle/>
          <a:p>
            <a:pPr algn="r"/>
            <a:r>
              <a:rPr lang="en-US" sz="1100" dirty="0"/>
              <a:t>PROFESSIONAL ENGINEERS | REGULATORY EXPERTS | TRUSTED PARTNERS</a:t>
            </a:r>
          </a:p>
        </p:txBody>
      </p:sp>
    </p:spTree>
    <p:extLst>
      <p:ext uri="{BB962C8B-B14F-4D97-AF65-F5344CB8AC3E}">
        <p14:creationId xmlns:p14="http://schemas.microsoft.com/office/powerpoint/2010/main" val="3686243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E7B6-A50C-5D5F-66E2-B0286C3DC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63F86-6E04-BC09-67E1-95DD1B9C8B53}"/>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Reauthorization for PHMSA in 2025?</a:t>
            </a:r>
          </a:p>
        </p:txBody>
      </p:sp>
      <p:sp>
        <p:nvSpPr>
          <p:cNvPr id="5" name="TextBox 4">
            <a:extLst>
              <a:ext uri="{FF2B5EF4-FFF2-40B4-BE49-F238E27FC236}">
                <a16:creationId xmlns:a16="http://schemas.microsoft.com/office/drawing/2014/main" id="{B19ACFC0-78FD-3642-07AA-3051C332C688}"/>
              </a:ext>
            </a:extLst>
          </p:cNvPr>
          <p:cNvSpPr txBox="1"/>
          <p:nvPr/>
        </p:nvSpPr>
        <p:spPr>
          <a:xfrm>
            <a:off x="501315" y="1205945"/>
            <a:ext cx="7554113" cy="584775"/>
          </a:xfrm>
          <a:prstGeom prst="rect">
            <a:avLst/>
          </a:prstGeom>
          <a:noFill/>
        </p:spPr>
        <p:txBody>
          <a:bodyPr wrap="square">
            <a:spAutoFit/>
          </a:bodyPr>
          <a:lstStyle/>
          <a:p>
            <a:r>
              <a:rPr lang="en-US" sz="3200" b="1" u="sng" dirty="0"/>
              <a:t>Primary Congressional Sub-Committees</a:t>
            </a:r>
          </a:p>
        </p:txBody>
      </p:sp>
      <p:sp>
        <p:nvSpPr>
          <p:cNvPr id="7" name="TextBox 6">
            <a:extLst>
              <a:ext uri="{FF2B5EF4-FFF2-40B4-BE49-F238E27FC236}">
                <a16:creationId xmlns:a16="http://schemas.microsoft.com/office/drawing/2014/main" id="{F8BD9756-5076-2EDF-AB54-1C70A9953F21}"/>
              </a:ext>
            </a:extLst>
          </p:cNvPr>
          <p:cNvSpPr txBox="1"/>
          <p:nvPr/>
        </p:nvSpPr>
        <p:spPr>
          <a:xfrm>
            <a:off x="646458" y="1898640"/>
            <a:ext cx="11690684" cy="4247317"/>
          </a:xfrm>
          <a:prstGeom prst="rect">
            <a:avLst/>
          </a:prstGeom>
          <a:noFill/>
        </p:spPr>
        <p:txBody>
          <a:bodyPr wrap="square">
            <a:spAutoFit/>
          </a:bodyPr>
          <a:lstStyle/>
          <a:p>
            <a:pPr marL="285750" indent="-285750">
              <a:spcBef>
                <a:spcPts val="600"/>
              </a:spcBef>
              <a:spcAft>
                <a:spcPts val="600"/>
              </a:spcAft>
              <a:buSzPct val="70000"/>
              <a:buFont typeface="Wingdings" panose="05000000000000000000" pitchFamily="2" charset="2"/>
              <a:buChar char="q"/>
            </a:pPr>
            <a:r>
              <a:rPr lang="en-US" sz="2800" b="1" dirty="0"/>
              <a:t>US House of Representatives </a:t>
            </a:r>
          </a:p>
          <a:p>
            <a:pPr marL="742950" lvl="1" indent="-285750">
              <a:spcBef>
                <a:spcPts val="600"/>
              </a:spcBef>
              <a:spcAft>
                <a:spcPts val="600"/>
              </a:spcAft>
              <a:buFont typeface="Wingdings" panose="05000000000000000000" pitchFamily="2" charset="2"/>
              <a:buChar char="§"/>
            </a:pPr>
            <a:r>
              <a:rPr lang="en-US" sz="2400" dirty="0"/>
              <a:t>House Transportation &amp; Infrastructure - Railroads, Pipelines and HazMat</a:t>
            </a:r>
          </a:p>
          <a:p>
            <a:pPr marL="1200150" lvl="2" indent="-285750">
              <a:spcBef>
                <a:spcPts val="600"/>
              </a:spcBef>
              <a:spcAft>
                <a:spcPts val="600"/>
              </a:spcAft>
              <a:buFont typeface="Courier New" panose="02070309020205020404" pitchFamily="49" charset="0"/>
              <a:buChar char="o"/>
            </a:pPr>
            <a:r>
              <a:rPr lang="en-US" sz="2400" i="1" dirty="0"/>
              <a:t>Chair – Nehls (R-TX), Ranking – Wilson (D-FL)</a:t>
            </a:r>
          </a:p>
          <a:p>
            <a:pPr marL="742950" lvl="1" indent="-285750">
              <a:spcBef>
                <a:spcPts val="600"/>
              </a:spcBef>
              <a:spcAft>
                <a:spcPts val="600"/>
              </a:spcAft>
              <a:buFont typeface="Wingdings" panose="05000000000000000000" pitchFamily="2" charset="2"/>
              <a:buChar char="§"/>
            </a:pPr>
            <a:r>
              <a:rPr lang="en-US" sz="2400" dirty="0"/>
              <a:t>House Energy &amp; Commerce – Energy, Climate and Grid Security</a:t>
            </a:r>
          </a:p>
          <a:p>
            <a:pPr marL="1200150" lvl="2" indent="-285750">
              <a:spcBef>
                <a:spcPts val="600"/>
              </a:spcBef>
              <a:spcAft>
                <a:spcPts val="600"/>
              </a:spcAft>
              <a:buFont typeface="Courier New" panose="02070309020205020404" pitchFamily="49" charset="0"/>
              <a:buChar char="o"/>
            </a:pPr>
            <a:r>
              <a:rPr lang="en-US" sz="2400" i="1" dirty="0"/>
              <a:t>Chair – Duncan (R-SC), Ranking – </a:t>
            </a:r>
            <a:r>
              <a:rPr lang="en-US" sz="2400" i="1" dirty="0" err="1"/>
              <a:t>Degette</a:t>
            </a:r>
            <a:r>
              <a:rPr lang="en-US" sz="2400" i="1" dirty="0"/>
              <a:t> (D-CO)</a:t>
            </a:r>
          </a:p>
          <a:p>
            <a:pPr marL="285750" indent="-285750">
              <a:spcBef>
                <a:spcPts val="600"/>
              </a:spcBef>
              <a:spcAft>
                <a:spcPts val="600"/>
              </a:spcAft>
              <a:buSzPct val="70000"/>
              <a:buFont typeface="Wingdings" panose="05000000000000000000" pitchFamily="2" charset="2"/>
              <a:buChar char="q"/>
            </a:pPr>
            <a:r>
              <a:rPr lang="en-US" sz="2800" b="1" dirty="0"/>
              <a:t>US Senate</a:t>
            </a:r>
          </a:p>
          <a:p>
            <a:pPr marL="742950" lvl="1" indent="-285750">
              <a:spcBef>
                <a:spcPts val="600"/>
              </a:spcBef>
              <a:spcAft>
                <a:spcPts val="600"/>
              </a:spcAft>
              <a:buFont typeface="Wingdings" panose="05000000000000000000" pitchFamily="2" charset="2"/>
              <a:buChar char="§"/>
            </a:pPr>
            <a:r>
              <a:rPr lang="en-US" sz="2400" dirty="0"/>
              <a:t>Commerce, Science, &amp; Transportation – Surface Trans., Maritime, Freight and Ports</a:t>
            </a:r>
          </a:p>
          <a:p>
            <a:pPr marL="1200150" lvl="2" indent="-285750">
              <a:spcBef>
                <a:spcPts val="600"/>
              </a:spcBef>
              <a:spcAft>
                <a:spcPts val="600"/>
              </a:spcAft>
              <a:buFont typeface="Courier New" panose="02070309020205020404" pitchFamily="49" charset="0"/>
              <a:buChar char="o"/>
            </a:pPr>
            <a:r>
              <a:rPr lang="en-US" sz="2400" i="1" dirty="0"/>
              <a:t>Chair – Klobuchar (D-MN), Thune (R-SD)</a:t>
            </a:r>
          </a:p>
        </p:txBody>
      </p:sp>
    </p:spTree>
    <p:extLst>
      <p:ext uri="{BB962C8B-B14F-4D97-AF65-F5344CB8AC3E}">
        <p14:creationId xmlns:p14="http://schemas.microsoft.com/office/powerpoint/2010/main" val="203848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877B4-E958-24D3-7E19-36D16B778D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474DD-0489-0A30-F221-87A3939F476D}"/>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Pipeline Safety Reauthorization 2025</a:t>
            </a:r>
          </a:p>
        </p:txBody>
      </p:sp>
      <p:sp>
        <p:nvSpPr>
          <p:cNvPr id="6" name="TextBox 5">
            <a:extLst>
              <a:ext uri="{FF2B5EF4-FFF2-40B4-BE49-F238E27FC236}">
                <a16:creationId xmlns:a16="http://schemas.microsoft.com/office/drawing/2014/main" id="{EBF18950-6F3D-E0D9-C72F-05D776D2A07C}"/>
              </a:ext>
            </a:extLst>
          </p:cNvPr>
          <p:cNvSpPr txBox="1"/>
          <p:nvPr/>
        </p:nvSpPr>
        <p:spPr>
          <a:xfrm>
            <a:off x="555458" y="1234665"/>
            <a:ext cx="11081084" cy="1923604"/>
          </a:xfrm>
          <a:prstGeom prst="rect">
            <a:avLst/>
          </a:prstGeom>
          <a:noFill/>
        </p:spPr>
        <p:txBody>
          <a:bodyPr wrap="square">
            <a:spAutoFit/>
          </a:bodyPr>
          <a:lstStyle/>
          <a:p>
            <a:pPr marL="365760" indent="-365760" algn="just">
              <a:spcBef>
                <a:spcPts val="600"/>
              </a:spcBef>
              <a:spcAft>
                <a:spcPts val="1200"/>
              </a:spcAft>
              <a:buSzPct val="70000"/>
              <a:buFont typeface="Wingdings" panose="05000000000000000000" pitchFamily="2" charset="2"/>
              <a:buChar char="q"/>
            </a:pPr>
            <a:r>
              <a:rPr lang="en-US" sz="2600" dirty="0"/>
              <a:t>On May 15th, Senate Commerce, Science and Transportation Subcommittee on Surface Transportation, Freight, Pipelines and Safety held a </a:t>
            </a:r>
            <a:r>
              <a:rPr lang="en-US" sz="2600" dirty="0">
                <a:hlinkClick r:id="rId3"/>
              </a:rPr>
              <a:t>hearing</a:t>
            </a:r>
            <a:r>
              <a:rPr lang="en-US" sz="2600" dirty="0"/>
              <a:t> titled: </a:t>
            </a:r>
          </a:p>
          <a:p>
            <a:pPr lvl="1" algn="just">
              <a:spcBef>
                <a:spcPts val="600"/>
              </a:spcBef>
              <a:spcAft>
                <a:spcPts val="1200"/>
              </a:spcAft>
              <a:buSzPct val="70000"/>
            </a:pPr>
            <a:r>
              <a:rPr lang="en-US" sz="2600" i="1" dirty="0"/>
              <a:t>“Pipeline Safety Reauthorization: Ensuring the Safe and Efficient Movement of American Energy”.</a:t>
            </a:r>
          </a:p>
        </p:txBody>
      </p:sp>
      <p:sp>
        <p:nvSpPr>
          <p:cNvPr id="4" name="TextBox 3">
            <a:extLst>
              <a:ext uri="{FF2B5EF4-FFF2-40B4-BE49-F238E27FC236}">
                <a16:creationId xmlns:a16="http://schemas.microsoft.com/office/drawing/2014/main" id="{2F1E647E-E249-CDFC-CDAE-D59B6883B747}"/>
              </a:ext>
            </a:extLst>
          </p:cNvPr>
          <p:cNvSpPr txBox="1"/>
          <p:nvPr/>
        </p:nvSpPr>
        <p:spPr>
          <a:xfrm>
            <a:off x="972455" y="3399082"/>
            <a:ext cx="6096000" cy="2554545"/>
          </a:xfrm>
          <a:prstGeom prst="rect">
            <a:avLst/>
          </a:prstGeom>
          <a:noFill/>
        </p:spPr>
        <p:txBody>
          <a:bodyPr wrap="square">
            <a:spAutoFit/>
          </a:bodyPr>
          <a:lstStyle/>
          <a:p>
            <a:pPr>
              <a:spcBef>
                <a:spcPts val="600"/>
              </a:spcBef>
              <a:spcAft>
                <a:spcPts val="600"/>
              </a:spcAft>
            </a:pPr>
            <a:r>
              <a:rPr lang="en-US" sz="2400" b="1" u="sng" dirty="0"/>
              <a:t>Key Hearing Topics</a:t>
            </a:r>
          </a:p>
          <a:p>
            <a:pPr marL="342900" indent="-342900">
              <a:spcBef>
                <a:spcPts val="600"/>
              </a:spcBef>
              <a:spcAft>
                <a:spcPts val="600"/>
              </a:spcAft>
              <a:buSzPct val="100000"/>
              <a:buFont typeface="Wingdings" panose="05000000000000000000" pitchFamily="2" charset="2"/>
              <a:buChar char="§"/>
            </a:pPr>
            <a:r>
              <a:rPr lang="en-US" sz="2400" dirty="0"/>
              <a:t>Regulatory reform</a:t>
            </a:r>
          </a:p>
          <a:p>
            <a:pPr marL="342900" indent="-342900">
              <a:spcBef>
                <a:spcPts val="600"/>
              </a:spcBef>
              <a:spcAft>
                <a:spcPts val="600"/>
              </a:spcAft>
              <a:buSzPct val="100000"/>
              <a:buFont typeface="Wingdings" panose="05000000000000000000" pitchFamily="2" charset="2"/>
              <a:buChar char="§"/>
            </a:pPr>
            <a:r>
              <a:rPr lang="en-US" sz="2400" dirty="0"/>
              <a:t>Emerging technologies</a:t>
            </a:r>
          </a:p>
          <a:p>
            <a:pPr marL="342900" indent="-342900">
              <a:spcBef>
                <a:spcPts val="600"/>
              </a:spcBef>
              <a:spcAft>
                <a:spcPts val="600"/>
              </a:spcAft>
              <a:buSzPct val="100000"/>
              <a:buFont typeface="Wingdings" panose="05000000000000000000" pitchFamily="2" charset="2"/>
              <a:buChar char="§"/>
            </a:pPr>
            <a:r>
              <a:rPr lang="en-US" sz="2400" dirty="0"/>
              <a:t>Safety enforcement</a:t>
            </a:r>
          </a:p>
          <a:p>
            <a:pPr marL="342900" indent="-342900">
              <a:spcBef>
                <a:spcPts val="600"/>
              </a:spcBef>
              <a:spcAft>
                <a:spcPts val="600"/>
              </a:spcAft>
              <a:buSzPct val="100000"/>
              <a:buFont typeface="Wingdings" panose="05000000000000000000" pitchFamily="2" charset="2"/>
              <a:buChar char="§"/>
            </a:pPr>
            <a:r>
              <a:rPr lang="en-US" sz="2400" dirty="0"/>
              <a:t>Threats to pipeline infrastructure</a:t>
            </a:r>
          </a:p>
        </p:txBody>
      </p:sp>
      <p:sp>
        <p:nvSpPr>
          <p:cNvPr id="7" name="TextBox 6">
            <a:extLst>
              <a:ext uri="{FF2B5EF4-FFF2-40B4-BE49-F238E27FC236}">
                <a16:creationId xmlns:a16="http://schemas.microsoft.com/office/drawing/2014/main" id="{5C4A2CD7-92BB-A716-4A04-6AD26CFDA154}"/>
              </a:ext>
            </a:extLst>
          </p:cNvPr>
          <p:cNvSpPr txBox="1"/>
          <p:nvPr/>
        </p:nvSpPr>
        <p:spPr>
          <a:xfrm>
            <a:off x="6309799" y="3397712"/>
            <a:ext cx="6096000" cy="2554545"/>
          </a:xfrm>
          <a:prstGeom prst="rect">
            <a:avLst/>
          </a:prstGeom>
          <a:noFill/>
        </p:spPr>
        <p:txBody>
          <a:bodyPr wrap="square">
            <a:spAutoFit/>
          </a:bodyPr>
          <a:lstStyle/>
          <a:p>
            <a:pPr>
              <a:spcBef>
                <a:spcPts val="600"/>
              </a:spcBef>
              <a:spcAft>
                <a:spcPts val="600"/>
              </a:spcAft>
            </a:pPr>
            <a:r>
              <a:rPr lang="en-US" sz="2400" b="1" u="sng" dirty="0"/>
              <a:t>Witnesses included representatives from:</a:t>
            </a:r>
          </a:p>
          <a:p>
            <a:pPr marL="285750" indent="-285750">
              <a:spcBef>
                <a:spcPts val="600"/>
              </a:spcBef>
              <a:spcAft>
                <a:spcPts val="600"/>
              </a:spcAft>
              <a:buFont typeface="Wingdings" panose="05000000000000000000" pitchFamily="2" charset="2"/>
              <a:buChar char="§"/>
            </a:pPr>
            <a:r>
              <a:rPr lang="en-US" sz="2400" dirty="0"/>
              <a:t>American Petroleum Institute (API)</a:t>
            </a:r>
          </a:p>
          <a:p>
            <a:pPr marL="285750" indent="-285750">
              <a:spcBef>
                <a:spcPts val="600"/>
              </a:spcBef>
              <a:spcAft>
                <a:spcPts val="600"/>
              </a:spcAft>
              <a:buFont typeface="Wingdings" panose="05000000000000000000" pitchFamily="2" charset="2"/>
              <a:buChar char="§"/>
            </a:pPr>
            <a:r>
              <a:rPr lang="en-US" sz="2400" dirty="0"/>
              <a:t>Liquid Energy Pipeline Association</a:t>
            </a:r>
          </a:p>
          <a:p>
            <a:pPr marL="285750" indent="-285750">
              <a:spcBef>
                <a:spcPts val="600"/>
              </a:spcBef>
              <a:spcAft>
                <a:spcPts val="600"/>
              </a:spcAft>
              <a:buFont typeface="Wingdings" panose="05000000000000000000" pitchFamily="2" charset="2"/>
              <a:buChar char="§"/>
            </a:pPr>
            <a:r>
              <a:rPr lang="en-US" sz="2400" dirty="0"/>
              <a:t>American Gas Association (AGA)</a:t>
            </a:r>
          </a:p>
          <a:p>
            <a:pPr marL="285750" indent="-285750">
              <a:spcBef>
                <a:spcPts val="600"/>
              </a:spcBef>
              <a:spcAft>
                <a:spcPts val="600"/>
              </a:spcAft>
              <a:buFont typeface="Wingdings" panose="05000000000000000000" pitchFamily="2" charset="2"/>
              <a:buChar char="§"/>
            </a:pPr>
            <a:r>
              <a:rPr lang="en-US" sz="2400" dirty="0"/>
              <a:t>Pipeline Safety Trust</a:t>
            </a:r>
          </a:p>
        </p:txBody>
      </p:sp>
    </p:spTree>
    <p:extLst>
      <p:ext uri="{BB962C8B-B14F-4D97-AF65-F5344CB8AC3E}">
        <p14:creationId xmlns:p14="http://schemas.microsoft.com/office/powerpoint/2010/main" val="109298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05CA1-DB3D-AEBA-23B3-59DF7A443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E26D5-1705-01EE-6D04-BD67C1068DFE}"/>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Reauthorization Process</a:t>
            </a:r>
          </a:p>
        </p:txBody>
      </p:sp>
      <p:pic>
        <p:nvPicPr>
          <p:cNvPr id="5" name="Picture 4" descr="A picture containing diagram&#10;&#10;Description automatically generated">
            <a:extLst>
              <a:ext uri="{FF2B5EF4-FFF2-40B4-BE49-F238E27FC236}">
                <a16:creationId xmlns:a16="http://schemas.microsoft.com/office/drawing/2014/main" id="{34E29C39-381A-DC61-1FE8-FCD25EC11D6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9515" l="6677" r="89984">
                        <a14:foregroundMark x1="7162" y1="96325" x2="3931" y2="80493"/>
                        <a14:foregroundMark x1="3931" y1="80493" x2="14378" y2="74798"/>
                        <a14:foregroundMark x1="14378" y1="74798" x2="24852" y2="73506"/>
                        <a14:foregroundMark x1="24852" y1="73506" x2="33710" y2="58845"/>
                        <a14:foregroundMark x1="33710" y1="58845" x2="41869" y2="11712"/>
                        <a14:foregroundMark x1="41869" y1="11712" x2="53662" y2="7553"/>
                        <a14:foregroundMark x1="53662" y1="7553" x2="66101" y2="57916"/>
                        <a14:foregroundMark x1="66101" y1="57916" x2="74394" y2="69346"/>
                        <a14:foregroundMark x1="74394" y1="69346" x2="86026" y2="76050"/>
                        <a14:foregroundMark x1="86026" y1="76050" x2="94588" y2="86753"/>
                        <a14:foregroundMark x1="94588" y1="86753" x2="79968" y2="98304"/>
                        <a14:foregroundMark x1="79968" y1="98304" x2="15159" y2="99515"/>
                        <a14:foregroundMark x1="15159" y1="99515" x2="6677" y2="96325"/>
                      </a14:backgroundRemoval>
                    </a14:imgEffect>
                  </a14:imgLayer>
                </a14:imgProps>
              </a:ext>
              <a:ext uri="{28A0092B-C50C-407E-A947-70E740481C1C}">
                <a14:useLocalDpi xmlns:a14="http://schemas.microsoft.com/office/drawing/2010/main"/>
              </a:ext>
            </a:extLst>
          </a:blip>
          <a:stretch>
            <a:fillRect/>
          </a:stretch>
        </p:blipFill>
        <p:spPr>
          <a:xfrm>
            <a:off x="1508836" y="4024207"/>
            <a:ext cx="4250280" cy="2833793"/>
          </a:xfrm>
          <a:prstGeom prst="rect">
            <a:avLst/>
          </a:prstGeom>
        </p:spPr>
      </p:pic>
      <p:graphicFrame>
        <p:nvGraphicFramePr>
          <p:cNvPr id="3" name="Diagram 2">
            <a:extLst>
              <a:ext uri="{FF2B5EF4-FFF2-40B4-BE49-F238E27FC236}">
                <a16:creationId xmlns:a16="http://schemas.microsoft.com/office/drawing/2014/main" id="{B4C4B14D-6AA3-5AC2-68A6-DA02600DFBD9}"/>
              </a:ext>
            </a:extLst>
          </p:cNvPr>
          <p:cNvGraphicFramePr/>
          <p:nvPr/>
        </p:nvGraphicFramePr>
        <p:xfrm>
          <a:off x="1079786" y="719666"/>
          <a:ext cx="1003242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descr="A picture containing drawing&#10;&#10;Description automatically generated">
            <a:extLst>
              <a:ext uri="{FF2B5EF4-FFF2-40B4-BE49-F238E27FC236}">
                <a16:creationId xmlns:a16="http://schemas.microsoft.com/office/drawing/2014/main" id="{141FF8A1-26D2-40C2-06D7-42971FCFCE2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Tree>
    <p:extLst>
      <p:ext uri="{BB962C8B-B14F-4D97-AF65-F5344CB8AC3E}">
        <p14:creationId xmlns:p14="http://schemas.microsoft.com/office/powerpoint/2010/main" val="1106248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5438-5CDC-25B9-BE13-F53AC739D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77306-125B-F157-345E-BC51B7DF6635}"/>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Highlights from Previous Acts</a:t>
            </a:r>
          </a:p>
        </p:txBody>
      </p:sp>
      <p:pic>
        <p:nvPicPr>
          <p:cNvPr id="5" name="Picture 4" descr="A picture containing diagram&#10;&#10;Description automatically generated">
            <a:extLst>
              <a:ext uri="{FF2B5EF4-FFF2-40B4-BE49-F238E27FC236}">
                <a16:creationId xmlns:a16="http://schemas.microsoft.com/office/drawing/2014/main" id="{CC506A1B-88C1-16FC-CD9F-FC16A82CEE7F}"/>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ackgroundRemoval t="9976" b="99515" l="6677" r="89984">
                        <a14:foregroundMark x1="7162" y1="96325" x2="3931" y2="80493"/>
                        <a14:foregroundMark x1="3931" y1="80493" x2="14378" y2="74798"/>
                        <a14:foregroundMark x1="14378" y1="74798" x2="24852" y2="73506"/>
                        <a14:foregroundMark x1="24852" y1="73506" x2="33710" y2="58845"/>
                        <a14:foregroundMark x1="33710" y1="58845" x2="41869" y2="11712"/>
                        <a14:foregroundMark x1="41869" y1="11712" x2="53662" y2="7553"/>
                        <a14:foregroundMark x1="53662" y1="7553" x2="66101" y2="57916"/>
                        <a14:foregroundMark x1="66101" y1="57916" x2="74394" y2="69346"/>
                        <a14:foregroundMark x1="74394" y1="69346" x2="86026" y2="76050"/>
                        <a14:foregroundMark x1="86026" y1="76050" x2="94588" y2="86753"/>
                        <a14:foregroundMark x1="94588" y1="86753" x2="79968" y2="98304"/>
                        <a14:foregroundMark x1="79968" y1="98304" x2="15159" y2="99515"/>
                        <a14:foregroundMark x1="15159" y1="99515" x2="6677" y2="96325"/>
                      </a14:backgroundRemoval>
                    </a14:imgEffect>
                  </a14:imgLayer>
                </a14:imgProps>
              </a:ext>
              <a:ext uri="{28A0092B-C50C-407E-A947-70E740481C1C}">
                <a14:useLocalDpi xmlns:a14="http://schemas.microsoft.com/office/drawing/2010/main"/>
              </a:ext>
            </a:extLst>
          </a:blip>
          <a:stretch>
            <a:fillRect/>
          </a:stretch>
        </p:blipFill>
        <p:spPr>
          <a:xfrm>
            <a:off x="5675085" y="2203191"/>
            <a:ext cx="6949287" cy="463330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F1040F1-88FA-5E15-B9CC-7EEFA1221C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4" name="Content Placeholder 6">
            <a:extLst>
              <a:ext uri="{FF2B5EF4-FFF2-40B4-BE49-F238E27FC236}">
                <a16:creationId xmlns:a16="http://schemas.microsoft.com/office/drawing/2014/main" id="{1529DCA0-99A5-A0E6-E8E8-3185B59E89B9}"/>
              </a:ext>
            </a:extLst>
          </p:cNvPr>
          <p:cNvSpPr>
            <a:spLocks noGrp="1"/>
          </p:cNvSpPr>
          <p:nvPr>
            <p:ph idx="1"/>
          </p:nvPr>
        </p:nvSpPr>
        <p:spPr>
          <a:xfrm>
            <a:off x="640871" y="1339129"/>
            <a:ext cx="11551129" cy="4351338"/>
          </a:xfrm>
        </p:spPr>
        <p:txBody>
          <a:bodyPr>
            <a:normAutofit/>
          </a:bodyPr>
          <a:lstStyle/>
          <a:p>
            <a:pPr marL="365760" indent="-365760">
              <a:buSzPct val="70000"/>
              <a:buFont typeface="Wingdings" panose="05000000000000000000" pitchFamily="2" charset="2"/>
              <a:buChar char="q"/>
            </a:pPr>
            <a:r>
              <a:rPr lang="en-US" sz="2600" b="1" dirty="0">
                <a:solidFill>
                  <a:srgbClr val="FF0000"/>
                </a:solidFill>
              </a:rPr>
              <a:t>P</a:t>
            </a:r>
            <a:r>
              <a:rPr lang="en-US" sz="2600" dirty="0">
                <a:solidFill>
                  <a:schemeClr val="tx1"/>
                </a:solidFill>
              </a:rPr>
              <a:t>ipeline </a:t>
            </a:r>
            <a:r>
              <a:rPr lang="en-US" sz="2600" b="1" dirty="0">
                <a:solidFill>
                  <a:srgbClr val="FF0000"/>
                </a:solidFill>
              </a:rPr>
              <a:t>S</a:t>
            </a:r>
            <a:r>
              <a:rPr lang="en-US" sz="2600" dirty="0">
                <a:solidFill>
                  <a:schemeClr val="tx1"/>
                </a:solidFill>
              </a:rPr>
              <a:t>afety </a:t>
            </a:r>
            <a:r>
              <a:rPr lang="en-US" sz="2600" b="1" dirty="0">
                <a:solidFill>
                  <a:srgbClr val="FF0000"/>
                </a:solidFill>
              </a:rPr>
              <a:t>I</a:t>
            </a:r>
            <a:r>
              <a:rPr lang="en-US" sz="2600" dirty="0">
                <a:solidFill>
                  <a:schemeClr val="tx1"/>
                </a:solidFill>
              </a:rPr>
              <a:t>mprovement</a:t>
            </a:r>
            <a:r>
              <a:rPr lang="en-US" sz="2600" dirty="0">
                <a:solidFill>
                  <a:srgbClr val="FF0000"/>
                </a:solidFill>
              </a:rPr>
              <a:t> </a:t>
            </a:r>
            <a:r>
              <a:rPr lang="en-US" sz="2600" b="1" dirty="0">
                <a:solidFill>
                  <a:srgbClr val="FF0000"/>
                </a:solidFill>
              </a:rPr>
              <a:t>A</a:t>
            </a:r>
            <a:r>
              <a:rPr lang="en-US" sz="2600" dirty="0">
                <a:solidFill>
                  <a:schemeClr val="tx1"/>
                </a:solidFill>
              </a:rPr>
              <a:t>ct</a:t>
            </a:r>
            <a:r>
              <a:rPr lang="en-US" sz="2600" dirty="0">
                <a:solidFill>
                  <a:srgbClr val="FF0000"/>
                </a:solidFill>
              </a:rPr>
              <a:t> </a:t>
            </a:r>
            <a:r>
              <a:rPr lang="en-US" sz="2600" dirty="0">
                <a:solidFill>
                  <a:schemeClr val="tx1"/>
                </a:solidFill>
              </a:rPr>
              <a:t>of 2002</a:t>
            </a:r>
            <a:br>
              <a:rPr lang="en-US" sz="2600" b="1" dirty="0">
                <a:solidFill>
                  <a:schemeClr val="tx1"/>
                </a:solidFill>
              </a:rPr>
            </a:br>
            <a:endParaRPr lang="en-US" sz="2600" b="1" dirty="0">
              <a:solidFill>
                <a:schemeClr val="tx1"/>
              </a:solidFill>
            </a:endParaRPr>
          </a:p>
          <a:p>
            <a:pPr marL="365760" indent="-365760">
              <a:buSzPct val="70000"/>
              <a:buFont typeface="Wingdings" panose="05000000000000000000" pitchFamily="2" charset="2"/>
              <a:buChar char="q"/>
            </a:pPr>
            <a:r>
              <a:rPr lang="en-US" sz="2600" b="1" dirty="0">
                <a:solidFill>
                  <a:srgbClr val="FF0000"/>
                </a:solidFill>
              </a:rPr>
              <a:t>P</a:t>
            </a:r>
            <a:r>
              <a:rPr lang="en-US" sz="2600" dirty="0"/>
              <a:t>ipeline </a:t>
            </a:r>
            <a:r>
              <a:rPr lang="en-US" sz="2600" b="1" dirty="0">
                <a:solidFill>
                  <a:srgbClr val="FF0000"/>
                </a:solidFill>
              </a:rPr>
              <a:t>I</a:t>
            </a:r>
            <a:r>
              <a:rPr lang="en-US" sz="2600" dirty="0"/>
              <a:t>nspection, </a:t>
            </a:r>
            <a:r>
              <a:rPr lang="en-US" sz="2600" b="1" dirty="0">
                <a:solidFill>
                  <a:srgbClr val="FF0000"/>
                </a:solidFill>
              </a:rPr>
              <a:t>P</a:t>
            </a:r>
            <a:r>
              <a:rPr lang="en-US" sz="2600" dirty="0"/>
              <a:t>rotection, </a:t>
            </a:r>
            <a:r>
              <a:rPr lang="en-US" sz="2600" b="1" dirty="0">
                <a:solidFill>
                  <a:srgbClr val="FF0000"/>
                </a:solidFill>
              </a:rPr>
              <a:t>E</a:t>
            </a:r>
            <a:r>
              <a:rPr lang="en-US" sz="2600" dirty="0"/>
              <a:t>nforcement and </a:t>
            </a:r>
            <a:r>
              <a:rPr lang="en-US" sz="2600" b="1" dirty="0">
                <a:solidFill>
                  <a:srgbClr val="FF0000"/>
                </a:solidFill>
              </a:rPr>
              <a:t>S</a:t>
            </a:r>
            <a:r>
              <a:rPr lang="en-US" sz="2600" dirty="0"/>
              <a:t>afety Act of 2006</a:t>
            </a:r>
            <a:br>
              <a:rPr lang="en-US" sz="2600" dirty="0"/>
            </a:br>
            <a:endParaRPr lang="en-US" sz="2600" dirty="0"/>
          </a:p>
          <a:p>
            <a:pPr marL="365760" indent="-365760">
              <a:buSzPct val="70000"/>
              <a:buFont typeface="Wingdings" panose="05000000000000000000" pitchFamily="2" charset="2"/>
              <a:buChar char="q"/>
            </a:pPr>
            <a:r>
              <a:rPr lang="en-US" sz="2600" b="1" dirty="0">
                <a:solidFill>
                  <a:srgbClr val="FF0000"/>
                </a:solidFill>
              </a:rPr>
              <a:t>P</a:t>
            </a:r>
            <a:r>
              <a:rPr lang="en-US" sz="2600" dirty="0"/>
              <a:t>ipeline </a:t>
            </a:r>
            <a:r>
              <a:rPr lang="en-US" sz="2600" b="1" dirty="0">
                <a:solidFill>
                  <a:srgbClr val="FF0000"/>
                </a:solidFill>
              </a:rPr>
              <a:t>S</a:t>
            </a:r>
            <a:r>
              <a:rPr lang="en-US" sz="2600" dirty="0"/>
              <a:t>afety, </a:t>
            </a:r>
            <a:r>
              <a:rPr lang="en-US" sz="2600" b="1" dirty="0">
                <a:solidFill>
                  <a:srgbClr val="FF0000"/>
                </a:solidFill>
              </a:rPr>
              <a:t>R</a:t>
            </a:r>
            <a:r>
              <a:rPr lang="en-US" sz="2600" dirty="0"/>
              <a:t>egulatory Certainty, and Job Creation Act of 2011</a:t>
            </a:r>
            <a:br>
              <a:rPr lang="en-US" sz="2600" dirty="0"/>
            </a:br>
            <a:endParaRPr lang="en-US" sz="2600" dirty="0"/>
          </a:p>
          <a:p>
            <a:pPr marL="365760" indent="-365760">
              <a:buSzPct val="70000"/>
              <a:buFont typeface="Wingdings" panose="05000000000000000000" pitchFamily="2" charset="2"/>
              <a:buChar char="q"/>
            </a:pPr>
            <a:r>
              <a:rPr lang="en-US" sz="2600" b="1" dirty="0">
                <a:solidFill>
                  <a:srgbClr val="FF0000"/>
                </a:solidFill>
              </a:rPr>
              <a:t>P</a:t>
            </a:r>
            <a:r>
              <a:rPr lang="en-US" sz="2600" dirty="0"/>
              <a:t>rotecting our </a:t>
            </a:r>
            <a:r>
              <a:rPr lang="en-US" sz="2600" b="1" dirty="0">
                <a:solidFill>
                  <a:srgbClr val="FF0000"/>
                </a:solidFill>
              </a:rPr>
              <a:t>I</a:t>
            </a:r>
            <a:r>
              <a:rPr lang="en-US" sz="2600" dirty="0"/>
              <a:t>nfrastructure of </a:t>
            </a:r>
            <a:r>
              <a:rPr lang="en-US" sz="2600" b="1" dirty="0">
                <a:solidFill>
                  <a:srgbClr val="FF0000"/>
                </a:solidFill>
              </a:rPr>
              <a:t>P</a:t>
            </a:r>
            <a:r>
              <a:rPr lang="en-US" sz="2600" dirty="0"/>
              <a:t>ipelines and </a:t>
            </a:r>
            <a:r>
              <a:rPr lang="en-US" sz="2600" b="1" dirty="0">
                <a:solidFill>
                  <a:srgbClr val="FF0000"/>
                </a:solidFill>
              </a:rPr>
              <a:t>E</a:t>
            </a:r>
            <a:r>
              <a:rPr lang="en-US" sz="2600" dirty="0"/>
              <a:t>nhancing </a:t>
            </a:r>
            <a:r>
              <a:rPr lang="en-US" sz="2600" b="1" dirty="0">
                <a:solidFill>
                  <a:srgbClr val="FF0000"/>
                </a:solidFill>
              </a:rPr>
              <a:t>S</a:t>
            </a:r>
            <a:r>
              <a:rPr lang="en-US" sz="2600" dirty="0"/>
              <a:t>afety Act of 2016</a:t>
            </a:r>
            <a:br>
              <a:rPr lang="en-US" sz="2600" dirty="0"/>
            </a:br>
            <a:endParaRPr lang="en-US" sz="2600" dirty="0"/>
          </a:p>
          <a:p>
            <a:pPr marL="365760" indent="-365760">
              <a:buSzPct val="70000"/>
              <a:buFont typeface="Wingdings" panose="05000000000000000000" pitchFamily="2" charset="2"/>
              <a:buChar char="q"/>
            </a:pPr>
            <a:r>
              <a:rPr lang="en-US" sz="2600" b="1" dirty="0">
                <a:solidFill>
                  <a:srgbClr val="FF0000"/>
                </a:solidFill>
              </a:rPr>
              <a:t>P</a:t>
            </a:r>
            <a:r>
              <a:rPr lang="en-US" sz="2600" dirty="0"/>
              <a:t>rotecting our </a:t>
            </a:r>
            <a:r>
              <a:rPr lang="en-US" sz="2600" b="1" dirty="0">
                <a:solidFill>
                  <a:srgbClr val="FF0000"/>
                </a:solidFill>
              </a:rPr>
              <a:t>I</a:t>
            </a:r>
            <a:r>
              <a:rPr lang="en-US" sz="2600" dirty="0"/>
              <a:t>nfrastructure of </a:t>
            </a:r>
            <a:r>
              <a:rPr lang="en-US" sz="2600" b="1" dirty="0">
                <a:solidFill>
                  <a:srgbClr val="FF0000"/>
                </a:solidFill>
              </a:rPr>
              <a:t>P</a:t>
            </a:r>
            <a:r>
              <a:rPr lang="en-US" sz="2600" dirty="0"/>
              <a:t>ipelines and </a:t>
            </a:r>
            <a:r>
              <a:rPr lang="en-US" sz="2600" b="1" dirty="0">
                <a:solidFill>
                  <a:srgbClr val="FF0000"/>
                </a:solidFill>
              </a:rPr>
              <a:t>E</a:t>
            </a:r>
            <a:r>
              <a:rPr lang="en-US" sz="2600" dirty="0"/>
              <a:t>nhancing </a:t>
            </a:r>
            <a:r>
              <a:rPr lang="en-US" sz="2600" b="1" dirty="0">
                <a:solidFill>
                  <a:srgbClr val="FF0000"/>
                </a:solidFill>
              </a:rPr>
              <a:t>S</a:t>
            </a:r>
            <a:r>
              <a:rPr lang="en-US" sz="2600" dirty="0"/>
              <a:t>afety Act of 2020</a:t>
            </a:r>
          </a:p>
        </p:txBody>
      </p:sp>
    </p:spTree>
    <p:extLst>
      <p:ext uri="{BB962C8B-B14F-4D97-AF65-F5344CB8AC3E}">
        <p14:creationId xmlns:p14="http://schemas.microsoft.com/office/powerpoint/2010/main" val="3848725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A22FC-BB79-B078-667C-349E3AB338DB}"/>
            </a:ext>
          </a:extLst>
        </p:cNvPr>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3427AD72-57D6-6DAD-F00E-16AD022A7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pic>
        <p:nvPicPr>
          <p:cNvPr id="7" name="Picture 6">
            <a:extLst>
              <a:ext uri="{FF2B5EF4-FFF2-40B4-BE49-F238E27FC236}">
                <a16:creationId xmlns:a16="http://schemas.microsoft.com/office/drawing/2014/main" id="{5087E3AC-AA62-E4CA-B89D-F1FBECD5D279}"/>
              </a:ext>
            </a:extLst>
          </p:cNvPr>
          <p:cNvPicPr>
            <a:picLocks noChangeAspect="1"/>
          </p:cNvPicPr>
          <p:nvPr/>
        </p:nvPicPr>
        <p:blipFill>
          <a:blip r:embed="rId4"/>
          <a:stretch>
            <a:fillRect/>
          </a:stretch>
        </p:blipFill>
        <p:spPr>
          <a:xfrm>
            <a:off x="7496473" y="0"/>
            <a:ext cx="4681013" cy="4688114"/>
          </a:xfrm>
          <a:prstGeom prst="rect">
            <a:avLst/>
          </a:prstGeom>
        </p:spPr>
      </p:pic>
      <p:pic>
        <p:nvPicPr>
          <p:cNvPr id="9" name="Picture 8">
            <a:extLst>
              <a:ext uri="{FF2B5EF4-FFF2-40B4-BE49-F238E27FC236}">
                <a16:creationId xmlns:a16="http://schemas.microsoft.com/office/drawing/2014/main" id="{279B626C-CF5F-153B-BDB9-C61CFCADB97C}"/>
              </a:ext>
            </a:extLst>
          </p:cNvPr>
          <p:cNvPicPr>
            <a:picLocks noChangeAspect="1"/>
          </p:cNvPicPr>
          <p:nvPr/>
        </p:nvPicPr>
        <p:blipFill>
          <a:blip r:embed="rId5"/>
          <a:stretch>
            <a:fillRect/>
          </a:stretch>
        </p:blipFill>
        <p:spPr>
          <a:xfrm>
            <a:off x="7489371" y="4212500"/>
            <a:ext cx="4702629" cy="2645500"/>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9873EAF5-D48F-9166-EEB8-82EDCE821BAB}"/>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1" y="-4645"/>
            <a:ext cx="12177486" cy="6867290"/>
          </a:xfrm>
          <a:prstGeom prst="rect">
            <a:avLst/>
          </a:prstGeom>
        </p:spPr>
      </p:pic>
      <p:sp>
        <p:nvSpPr>
          <p:cNvPr id="2" name="Title 1">
            <a:extLst>
              <a:ext uri="{FF2B5EF4-FFF2-40B4-BE49-F238E27FC236}">
                <a16:creationId xmlns:a16="http://schemas.microsoft.com/office/drawing/2014/main" id="{4FB088F6-8D78-C41F-58F2-DE7F967DBD78}"/>
              </a:ext>
            </a:extLst>
          </p:cNvPr>
          <p:cNvSpPr>
            <a:spLocks noGrp="1"/>
          </p:cNvSpPr>
          <p:nvPr>
            <p:ph type="title"/>
          </p:nvPr>
        </p:nvSpPr>
        <p:spPr>
          <a:xfrm>
            <a:off x="501316" y="21505"/>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PIPES Act 2020</a:t>
            </a:r>
          </a:p>
        </p:txBody>
      </p:sp>
      <p:sp>
        <p:nvSpPr>
          <p:cNvPr id="6" name="Content Placeholder 5">
            <a:extLst>
              <a:ext uri="{FF2B5EF4-FFF2-40B4-BE49-F238E27FC236}">
                <a16:creationId xmlns:a16="http://schemas.microsoft.com/office/drawing/2014/main" id="{3FDBEB5C-6DFA-3A95-0E92-8A21AFC201E6}"/>
              </a:ext>
            </a:extLst>
          </p:cNvPr>
          <p:cNvSpPr>
            <a:spLocks noGrp="1"/>
          </p:cNvSpPr>
          <p:nvPr>
            <p:ph idx="1"/>
          </p:nvPr>
        </p:nvSpPr>
        <p:spPr>
          <a:xfrm>
            <a:off x="600243" y="1253331"/>
            <a:ext cx="6949287" cy="4351338"/>
          </a:xfrm>
        </p:spPr>
        <p:txBody>
          <a:bodyPr>
            <a:normAutofit/>
          </a:bodyPr>
          <a:lstStyle/>
          <a:p>
            <a:pPr marL="0" indent="0">
              <a:buNone/>
            </a:pPr>
            <a:r>
              <a:rPr lang="en-US" dirty="0"/>
              <a:t>Major mandates or authority changes:</a:t>
            </a:r>
          </a:p>
          <a:p>
            <a:pPr marL="640080" indent="-365760">
              <a:lnSpc>
                <a:spcPct val="100000"/>
              </a:lnSpc>
              <a:spcBef>
                <a:spcPts val="600"/>
              </a:spcBef>
              <a:spcAft>
                <a:spcPts val="600"/>
              </a:spcAft>
              <a:buSzPct val="70000"/>
              <a:buFont typeface="Wingdings" panose="05000000000000000000" pitchFamily="2" charset="2"/>
              <a:buChar char="q"/>
            </a:pPr>
            <a:r>
              <a:rPr lang="en-US" sz="2600" dirty="0"/>
              <a:t>Leak Detection and Repair (LDAR) rule.</a:t>
            </a:r>
          </a:p>
          <a:p>
            <a:pPr marL="640080" indent="-365760">
              <a:lnSpc>
                <a:spcPct val="100000"/>
              </a:lnSpc>
              <a:spcBef>
                <a:spcPts val="600"/>
              </a:spcBef>
              <a:spcAft>
                <a:spcPts val="600"/>
              </a:spcAft>
              <a:buSzPct val="70000"/>
              <a:buFont typeface="Wingdings" panose="05000000000000000000" pitchFamily="2" charset="2"/>
              <a:buChar char="q"/>
            </a:pPr>
            <a:r>
              <a:rPr lang="en-US" sz="2600" dirty="0"/>
              <a:t>Innovative technology and operational practices evaluations.</a:t>
            </a:r>
          </a:p>
          <a:p>
            <a:pPr marL="640080" indent="-365760">
              <a:lnSpc>
                <a:spcPct val="100000"/>
              </a:lnSpc>
              <a:spcBef>
                <a:spcPts val="600"/>
              </a:spcBef>
              <a:spcAft>
                <a:spcPts val="600"/>
              </a:spcAft>
              <a:buSzPct val="70000"/>
              <a:buFont typeface="Wingdings" panose="05000000000000000000" pitchFamily="2" charset="2"/>
              <a:buChar char="q"/>
            </a:pPr>
            <a:r>
              <a:rPr lang="en-US" sz="2600" dirty="0"/>
              <a:t>Mandate to define “</a:t>
            </a:r>
            <a:r>
              <a:rPr lang="en-US" sz="2600" i="1" dirty="0"/>
              <a:t>Idle</a:t>
            </a:r>
            <a:r>
              <a:rPr lang="en-US" sz="2600" dirty="0"/>
              <a:t>”.</a:t>
            </a:r>
          </a:p>
          <a:p>
            <a:pPr marL="640080" indent="-365760">
              <a:lnSpc>
                <a:spcPct val="100000"/>
              </a:lnSpc>
              <a:spcBef>
                <a:spcPts val="600"/>
              </a:spcBef>
              <a:spcAft>
                <a:spcPts val="600"/>
              </a:spcAft>
              <a:buSzPct val="70000"/>
              <a:buFont typeface="Wingdings" panose="05000000000000000000" pitchFamily="2" charset="2"/>
              <a:buChar char="q"/>
            </a:pPr>
            <a:r>
              <a:rPr lang="en-US" sz="2600" dirty="0"/>
              <a:t>Enhance distribution integrity (Merrimack).</a:t>
            </a:r>
          </a:p>
          <a:p>
            <a:pPr marL="640080" indent="-365760">
              <a:lnSpc>
                <a:spcPct val="100000"/>
              </a:lnSpc>
              <a:spcBef>
                <a:spcPts val="600"/>
              </a:spcBef>
              <a:spcAft>
                <a:spcPts val="600"/>
              </a:spcAft>
              <a:buSzPct val="70000"/>
              <a:buFont typeface="Wingdings" panose="05000000000000000000" pitchFamily="2" charset="2"/>
              <a:buChar char="q"/>
            </a:pPr>
            <a:r>
              <a:rPr lang="en-US" sz="2600" dirty="0"/>
              <a:t>Study the implementation of PSMS and report on recommendations.</a:t>
            </a:r>
          </a:p>
          <a:p>
            <a:endParaRPr lang="en-US" dirty="0"/>
          </a:p>
        </p:txBody>
      </p:sp>
    </p:spTree>
    <p:extLst>
      <p:ext uri="{BB962C8B-B14F-4D97-AF65-F5344CB8AC3E}">
        <p14:creationId xmlns:p14="http://schemas.microsoft.com/office/powerpoint/2010/main" val="1880028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312E-6C70-C667-981B-8D30E9174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A0243-1766-E58E-47D5-3994A08B36A2}"/>
              </a:ext>
            </a:extLst>
          </p:cNvPr>
          <p:cNvSpPr>
            <a:spLocks noGrp="1"/>
          </p:cNvSpPr>
          <p:nvPr>
            <p:ph type="title"/>
          </p:nvPr>
        </p:nvSpPr>
        <p:spPr>
          <a:xfrm>
            <a:off x="501316" y="253101"/>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Pipeline Safety, Modernization, and Expansion Act of 2024</a:t>
            </a:r>
            <a:r>
              <a:rPr lang="en-US" b="1" dirty="0">
                <a:solidFill>
                  <a:srgbClr val="FF0000"/>
                </a:solidFill>
                <a:latin typeface="Calibri" panose="020F0502020204030204" pitchFamily="34" charset="0"/>
                <a:cs typeface="Calibri" panose="020F0502020204030204" pitchFamily="34" charset="0"/>
              </a:rPr>
              <a:t>*</a:t>
            </a:r>
          </a:p>
        </p:txBody>
      </p:sp>
      <p:pic>
        <p:nvPicPr>
          <p:cNvPr id="8" name="Picture 7" descr="A picture containing drawing&#10;&#10;Description automatically generated">
            <a:extLst>
              <a:ext uri="{FF2B5EF4-FFF2-40B4-BE49-F238E27FC236}">
                <a16:creationId xmlns:a16="http://schemas.microsoft.com/office/drawing/2014/main" id="{627EC71F-0EA2-8116-3AC3-0BD94D9C15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5" name="TextBox 4">
            <a:extLst>
              <a:ext uri="{FF2B5EF4-FFF2-40B4-BE49-F238E27FC236}">
                <a16:creationId xmlns:a16="http://schemas.microsoft.com/office/drawing/2014/main" id="{4E83046D-D2D8-305B-D46C-E339FE78E782}"/>
              </a:ext>
            </a:extLst>
          </p:cNvPr>
          <p:cNvSpPr txBox="1"/>
          <p:nvPr/>
        </p:nvSpPr>
        <p:spPr>
          <a:xfrm>
            <a:off x="7978966" y="6414281"/>
            <a:ext cx="4042325" cy="369332"/>
          </a:xfrm>
          <a:prstGeom prst="rect">
            <a:avLst/>
          </a:prstGeom>
          <a:noFill/>
        </p:spPr>
        <p:txBody>
          <a:bodyPr wrap="none" rtlCol="0">
            <a:spAutoFit/>
          </a:bodyPr>
          <a:lstStyle/>
          <a:p>
            <a:r>
              <a:rPr lang="en-US" i="1" dirty="0">
                <a:solidFill>
                  <a:srgbClr val="FF0000"/>
                </a:solidFill>
              </a:rPr>
              <a:t>*Drafted as of March 13, 2024 – HR 7655</a:t>
            </a:r>
          </a:p>
        </p:txBody>
      </p:sp>
      <p:sp>
        <p:nvSpPr>
          <p:cNvPr id="10" name="Content Placeholder 2">
            <a:extLst>
              <a:ext uri="{FF2B5EF4-FFF2-40B4-BE49-F238E27FC236}">
                <a16:creationId xmlns:a16="http://schemas.microsoft.com/office/drawing/2014/main" id="{54C0AB1A-1B2E-7A94-5AB2-62CC5B730C66}"/>
              </a:ext>
            </a:extLst>
          </p:cNvPr>
          <p:cNvSpPr>
            <a:spLocks noGrp="1"/>
          </p:cNvSpPr>
          <p:nvPr>
            <p:ph idx="1"/>
          </p:nvPr>
        </p:nvSpPr>
        <p:spPr>
          <a:xfrm>
            <a:off x="736600" y="1820803"/>
            <a:ext cx="10947400" cy="4351338"/>
          </a:xfrm>
        </p:spPr>
        <p:txBody>
          <a:bodyPr>
            <a:normAutofit/>
          </a:bodyPr>
          <a:lstStyle/>
          <a:p>
            <a:pPr marL="0" indent="0">
              <a:buNone/>
            </a:pPr>
            <a:r>
              <a:rPr lang="en-US" sz="2600" b="1" u="sng" dirty="0"/>
              <a:t>Key items in the draft document:</a:t>
            </a:r>
          </a:p>
          <a:p>
            <a:pPr marL="457200" indent="-457200">
              <a:buSzPct val="70000"/>
              <a:buFont typeface="Wingdings" panose="05000000000000000000" pitchFamily="2" charset="2"/>
              <a:buChar char="q"/>
            </a:pPr>
            <a:r>
              <a:rPr lang="en-US" sz="2400" dirty="0"/>
              <a:t>CO</a:t>
            </a:r>
            <a:r>
              <a:rPr lang="en-US" sz="2400" baseline="-25000" dirty="0"/>
              <a:t>2 </a:t>
            </a:r>
            <a:r>
              <a:rPr lang="en-US" sz="2400" dirty="0"/>
              <a:t> regulation enhancement and extension into gaseous transportation.</a:t>
            </a:r>
            <a:endParaRPr lang="en-US" sz="2400" baseline="-25000" dirty="0"/>
          </a:p>
          <a:p>
            <a:pPr marL="457200" indent="-457200">
              <a:buSzPct val="70000"/>
              <a:buFont typeface="Wingdings" panose="05000000000000000000" pitchFamily="2" charset="2"/>
              <a:buChar char="q"/>
            </a:pPr>
            <a:r>
              <a:rPr lang="en-US" sz="2400" dirty="0"/>
              <a:t>Establish “</a:t>
            </a:r>
            <a:r>
              <a:rPr lang="en-US" sz="2400" i="1" dirty="0"/>
              <a:t>Worker Safety Zones</a:t>
            </a:r>
            <a:r>
              <a:rPr lang="en-US" sz="2400" dirty="0"/>
              <a:t>”.</a:t>
            </a:r>
          </a:p>
          <a:p>
            <a:pPr marL="457200" indent="-457200">
              <a:buSzPct val="70000"/>
              <a:buFont typeface="Wingdings" panose="05000000000000000000" pitchFamily="2" charset="2"/>
              <a:buChar char="q"/>
            </a:pPr>
            <a:r>
              <a:rPr lang="en-US" sz="2400" dirty="0"/>
              <a:t>Clarity to the previous Act regarding the applicability of LDAR to “</a:t>
            </a:r>
            <a:r>
              <a:rPr lang="en-US" sz="2400" i="1" dirty="0"/>
              <a:t>Natural Gas</a:t>
            </a:r>
            <a:r>
              <a:rPr lang="en-US" sz="2400" dirty="0"/>
              <a:t>”.</a:t>
            </a:r>
          </a:p>
          <a:p>
            <a:pPr marL="457200" indent="-457200">
              <a:buSzPct val="70000"/>
              <a:buFont typeface="Wingdings" panose="05000000000000000000" pitchFamily="2" charset="2"/>
              <a:buChar char="q"/>
            </a:pPr>
            <a:r>
              <a:rPr lang="en-US" sz="2400" dirty="0"/>
              <a:t>Prevent imposition of terms in a Special Permit approval that do not address a known safety risk for the regulation under consideration for waiver.</a:t>
            </a:r>
          </a:p>
          <a:p>
            <a:pPr marL="457200" indent="-457200">
              <a:buSzPct val="70000"/>
              <a:buFont typeface="Wingdings" panose="05000000000000000000" pitchFamily="2" charset="2"/>
              <a:buChar char="q"/>
            </a:pPr>
            <a:r>
              <a:rPr lang="en-US" sz="2400" dirty="0"/>
              <a:t>Revisit the MAOP reconfirmation as related to previously tested pipelines.</a:t>
            </a:r>
          </a:p>
          <a:p>
            <a:pPr marL="457200" indent="-457200">
              <a:buSzPct val="70000"/>
              <a:buFont typeface="Wingdings" panose="05000000000000000000" pitchFamily="2" charset="2"/>
              <a:buChar char="q"/>
            </a:pPr>
            <a:r>
              <a:rPr lang="en-US" sz="2400" dirty="0"/>
              <a:t>Separate the “</a:t>
            </a:r>
            <a:r>
              <a:rPr lang="en-US" sz="2400" i="1" dirty="0"/>
              <a:t>Testing Technology</a:t>
            </a:r>
            <a:r>
              <a:rPr lang="en-US" sz="2400" dirty="0"/>
              <a:t>” program from SP requirements in part.</a:t>
            </a:r>
          </a:p>
          <a:p>
            <a:pPr marL="457200" indent="-457200">
              <a:buSzPct val="70000"/>
              <a:buFont typeface="Wingdings" panose="05000000000000000000" pitchFamily="2" charset="2"/>
              <a:buChar char="q"/>
            </a:pPr>
            <a:r>
              <a:rPr lang="en-US" sz="2400" dirty="0"/>
              <a:t>Establish and implement a process for Voluntary Information Sharing (VIS).</a:t>
            </a:r>
          </a:p>
          <a:p>
            <a:endParaRPr lang="en-US" sz="2400" dirty="0"/>
          </a:p>
        </p:txBody>
      </p:sp>
    </p:spTree>
    <p:extLst>
      <p:ext uri="{BB962C8B-B14F-4D97-AF65-F5344CB8AC3E}">
        <p14:creationId xmlns:p14="http://schemas.microsoft.com/office/powerpoint/2010/main" val="3789817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4264A-DEDC-D231-7BE7-D1DCD03613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5E0F9-9F3E-7FCA-F19A-01E2795075F6}"/>
              </a:ext>
            </a:extLst>
          </p:cNvPr>
          <p:cNvSpPr>
            <a:spLocks noGrp="1"/>
          </p:cNvSpPr>
          <p:nvPr>
            <p:ph type="title"/>
          </p:nvPr>
        </p:nvSpPr>
        <p:spPr>
          <a:xfrm>
            <a:off x="501316" y="253101"/>
            <a:ext cx="10515600" cy="1325563"/>
          </a:xfrm>
        </p:spPr>
        <p:txBody>
          <a:bodyPr>
            <a:normAutofit/>
          </a:bodyPr>
          <a:lstStyle/>
          <a:p>
            <a:r>
              <a:rPr lang="en-US" b="1" dirty="0">
                <a:solidFill>
                  <a:srgbClr val="2795DA"/>
                </a:solidFill>
                <a:latin typeface="Calibri" panose="020F0502020204030204" pitchFamily="34" charset="0"/>
                <a:cs typeface="Calibri" panose="020F0502020204030204" pitchFamily="34" charset="0"/>
              </a:rPr>
              <a:t>Pipeline Safety, Modernization, and Expansion Act of 2024</a:t>
            </a:r>
            <a:r>
              <a:rPr lang="en-US" b="1" dirty="0">
                <a:solidFill>
                  <a:srgbClr val="FF0000"/>
                </a:solidFill>
                <a:latin typeface="Calibri" panose="020F0502020204030204" pitchFamily="34" charset="0"/>
                <a:cs typeface="Calibri" panose="020F0502020204030204" pitchFamily="34" charset="0"/>
              </a:rPr>
              <a:t>*</a:t>
            </a:r>
          </a:p>
        </p:txBody>
      </p:sp>
      <p:pic>
        <p:nvPicPr>
          <p:cNvPr id="8" name="Picture 7" descr="A picture containing drawing&#10;&#10;Description automatically generated">
            <a:extLst>
              <a:ext uri="{FF2B5EF4-FFF2-40B4-BE49-F238E27FC236}">
                <a16:creationId xmlns:a16="http://schemas.microsoft.com/office/drawing/2014/main" id="{A1DF8B0D-90B8-A653-AA09-ABC8391C1D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5" name="TextBox 4">
            <a:extLst>
              <a:ext uri="{FF2B5EF4-FFF2-40B4-BE49-F238E27FC236}">
                <a16:creationId xmlns:a16="http://schemas.microsoft.com/office/drawing/2014/main" id="{0CB59FDB-026F-5FD5-887D-438E6D579429}"/>
              </a:ext>
            </a:extLst>
          </p:cNvPr>
          <p:cNvSpPr txBox="1"/>
          <p:nvPr/>
        </p:nvSpPr>
        <p:spPr>
          <a:xfrm>
            <a:off x="7978966" y="6414281"/>
            <a:ext cx="4042325" cy="369332"/>
          </a:xfrm>
          <a:prstGeom prst="rect">
            <a:avLst/>
          </a:prstGeom>
          <a:noFill/>
        </p:spPr>
        <p:txBody>
          <a:bodyPr wrap="none" rtlCol="0">
            <a:spAutoFit/>
          </a:bodyPr>
          <a:lstStyle/>
          <a:p>
            <a:r>
              <a:rPr lang="en-US" i="1" dirty="0">
                <a:solidFill>
                  <a:srgbClr val="FF0000"/>
                </a:solidFill>
              </a:rPr>
              <a:t>*Drafted as of March 13, 2024 – HR 7655</a:t>
            </a:r>
          </a:p>
        </p:txBody>
      </p:sp>
      <p:sp>
        <p:nvSpPr>
          <p:cNvPr id="10" name="Content Placeholder 2">
            <a:extLst>
              <a:ext uri="{FF2B5EF4-FFF2-40B4-BE49-F238E27FC236}">
                <a16:creationId xmlns:a16="http://schemas.microsoft.com/office/drawing/2014/main" id="{AA3BBA13-BB52-D580-C0BC-7B75ECD50C3A}"/>
              </a:ext>
            </a:extLst>
          </p:cNvPr>
          <p:cNvSpPr>
            <a:spLocks noGrp="1"/>
          </p:cNvSpPr>
          <p:nvPr>
            <p:ph idx="1"/>
          </p:nvPr>
        </p:nvSpPr>
        <p:spPr>
          <a:xfrm>
            <a:off x="736600" y="1762747"/>
            <a:ext cx="11284691" cy="4351338"/>
          </a:xfrm>
        </p:spPr>
        <p:txBody>
          <a:bodyPr>
            <a:normAutofit/>
          </a:bodyPr>
          <a:lstStyle/>
          <a:p>
            <a:pPr marL="0" indent="0">
              <a:buNone/>
            </a:pPr>
            <a:r>
              <a:rPr lang="en-US" sz="2600" b="1" u="sng" dirty="0"/>
              <a:t>Key items in the draft document (</a:t>
            </a:r>
            <a:r>
              <a:rPr lang="en-US" sz="2600" b="1" i="1" u="sng" dirty="0"/>
              <a:t>Continued…</a:t>
            </a:r>
            <a:r>
              <a:rPr lang="en-US" sz="2600" b="1" u="sng" dirty="0"/>
              <a:t>):</a:t>
            </a:r>
          </a:p>
          <a:p>
            <a:pPr marL="457200" indent="-457200">
              <a:buSzPct val="70000"/>
              <a:buFont typeface="Wingdings" panose="05000000000000000000" pitchFamily="2" charset="2"/>
              <a:buChar char="q"/>
            </a:pPr>
            <a:r>
              <a:rPr lang="en-US" sz="2400" dirty="0"/>
              <a:t>LNG Center for Excellence and working group (FERC,DOE, OSHA, Coast Guard)</a:t>
            </a:r>
          </a:p>
          <a:p>
            <a:pPr marL="457200" indent="-457200">
              <a:buSzPct val="70000"/>
              <a:buFont typeface="Wingdings" panose="05000000000000000000" pitchFamily="2" charset="2"/>
              <a:buChar char="q"/>
            </a:pPr>
            <a:r>
              <a:rPr lang="en-US" sz="2400" dirty="0"/>
              <a:t>Hydrogen – GAO to study a variety of hydrogen blending issues.</a:t>
            </a:r>
          </a:p>
          <a:p>
            <a:pPr marL="457200" indent="-457200">
              <a:buSzPct val="70000"/>
              <a:buFont typeface="Wingdings" panose="05000000000000000000" pitchFamily="2" charset="2"/>
              <a:buChar char="q"/>
            </a:pPr>
            <a:r>
              <a:rPr lang="en-US" sz="2400" dirty="0"/>
              <a:t>Finalize the Class Location change rule.</a:t>
            </a:r>
          </a:p>
          <a:p>
            <a:pPr marL="457200" indent="-457200">
              <a:buSzPct val="70000"/>
              <a:buFont typeface="Wingdings" panose="05000000000000000000" pitchFamily="2" charset="2"/>
              <a:buChar char="q"/>
            </a:pPr>
            <a:r>
              <a:rPr lang="en-US" sz="2400" dirty="0"/>
              <a:t>Numerous changes to damage prevention (e.g. tickets, exemptions, white line, etc.)</a:t>
            </a:r>
          </a:p>
          <a:p>
            <a:pPr marL="457200" indent="-457200">
              <a:buSzPct val="70000"/>
              <a:buFont typeface="Wingdings" panose="05000000000000000000" pitchFamily="2" charset="2"/>
              <a:buChar char="q"/>
            </a:pPr>
            <a:r>
              <a:rPr lang="en-US" sz="2400" dirty="0"/>
              <a:t>Add “</a:t>
            </a:r>
            <a:r>
              <a:rPr lang="en-US" sz="2400" i="1" dirty="0"/>
              <a:t>impairment of operation</a:t>
            </a:r>
            <a:r>
              <a:rPr lang="en-US" sz="2400" dirty="0"/>
              <a:t>” and “</a:t>
            </a:r>
            <a:r>
              <a:rPr lang="en-US" sz="2400" i="1" dirty="0"/>
              <a:t>attempting</a:t>
            </a:r>
            <a:r>
              <a:rPr lang="en-US" sz="2400" dirty="0"/>
              <a:t>” to damage a pipeline as criminal acts prosecutable by DOJ.</a:t>
            </a:r>
          </a:p>
          <a:p>
            <a:pPr marL="457200" indent="-457200">
              <a:buSzPct val="70000"/>
              <a:buFont typeface="Wingdings" panose="05000000000000000000" pitchFamily="2" charset="2"/>
              <a:buChar char="q"/>
            </a:pPr>
            <a:r>
              <a:rPr lang="en-US" sz="2400" dirty="0"/>
              <a:t>Prohibit states/municipalities from banning products transported in regulated pipelines.</a:t>
            </a:r>
          </a:p>
          <a:p>
            <a:pPr marL="457200" indent="-457200">
              <a:buSzPct val="70000"/>
              <a:buFont typeface="Wingdings" panose="05000000000000000000" pitchFamily="2" charset="2"/>
              <a:buChar char="q"/>
            </a:pPr>
            <a:r>
              <a:rPr lang="en-US" sz="2400" dirty="0"/>
              <a:t>Allow risk-based inspections of breakout tank bottoms.</a:t>
            </a:r>
          </a:p>
          <a:p>
            <a:endParaRPr lang="en-US" sz="2400" dirty="0"/>
          </a:p>
        </p:txBody>
      </p:sp>
    </p:spTree>
    <p:extLst>
      <p:ext uri="{BB962C8B-B14F-4D97-AF65-F5344CB8AC3E}">
        <p14:creationId xmlns:p14="http://schemas.microsoft.com/office/powerpoint/2010/main" val="1315888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water droplets&#10;&#10;Description automatically generated with low confidence">
            <a:extLst>
              <a:ext uri="{FF2B5EF4-FFF2-40B4-BE49-F238E27FC236}">
                <a16:creationId xmlns:a16="http://schemas.microsoft.com/office/drawing/2014/main" id="{7DEF9D45-2D46-5AE7-4875-BB18F9C8533B}"/>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80" b="98465" l="943" r="99865">
                        <a14:foregroundMark x1="26577" y1="63636" x2="1024" y2="73980"/>
                        <a14:foregroundMark x1="1024" y1="73980" x2="1024" y2="73980"/>
                        <a14:foregroundMark x1="28005" y1="73131" x2="1024" y2="84727"/>
                        <a14:foregroundMark x1="1024" y1="84727" x2="1024" y2="84727"/>
                        <a14:foregroundMark x1="38329" y1="81091" x2="25984" y2="94828"/>
                        <a14:foregroundMark x1="25984" y1="94828" x2="25984" y2="94828"/>
                        <a14:foregroundMark x1="48086" y1="88808" x2="24124" y2="98505"/>
                        <a14:foregroundMark x1="24124" y1="98505" x2="24124" y2="98505"/>
                        <a14:foregroundMark x1="86954" y1="54424" x2="99865" y2="42788"/>
                        <a14:backgroundMark x1="28302" y1="55919" x2="28302" y2="55919"/>
                        <a14:backgroundMark x1="74771" y1="88606" x2="74771" y2="88606"/>
                        <a14:backgroundMark x1="64016" y1="39354" x2="64016" y2="39354"/>
                      </a14:backgroundRemoval>
                    </a14:imgEffect>
                  </a14:imgLayer>
                </a14:imgProps>
              </a:ext>
              <a:ext uri="{28A0092B-C50C-407E-A947-70E740481C1C}">
                <a14:useLocalDpi xmlns:a14="http://schemas.microsoft.com/office/drawing/2010/main"/>
              </a:ext>
            </a:extLst>
          </a:blip>
          <a:stretch>
            <a:fillRect/>
          </a:stretch>
        </p:blipFill>
        <p:spPr>
          <a:xfrm>
            <a:off x="0" y="290286"/>
            <a:ext cx="12192000" cy="6567714"/>
          </a:xfrm>
          <a:prstGeom prst="rect">
            <a:avLst/>
          </a:prstGeom>
        </p:spPr>
      </p:pic>
      <p:pic>
        <p:nvPicPr>
          <p:cNvPr id="5" name="Picture 4">
            <a:extLst>
              <a:ext uri="{FF2B5EF4-FFF2-40B4-BE49-F238E27FC236}">
                <a16:creationId xmlns:a16="http://schemas.microsoft.com/office/drawing/2014/main" id="{7B92BB95-F6FC-40E0-9655-FC65942C0BE4}"/>
              </a:ext>
            </a:extLst>
          </p:cNvPr>
          <p:cNvPicPr>
            <a:picLocks noChangeAspect="1"/>
          </p:cNvPicPr>
          <p:nvPr/>
        </p:nvPicPr>
        <p:blipFill>
          <a:blip r:embed="rId5">
            <a:grayscl/>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537972" y="528578"/>
            <a:ext cx="5086350" cy="1781175"/>
          </a:xfrm>
          <a:prstGeom prst="rect">
            <a:avLst/>
          </a:prstGeom>
        </p:spPr>
      </p:pic>
      <p:sp>
        <p:nvSpPr>
          <p:cNvPr id="17" name="Subtitle 2">
            <a:extLst>
              <a:ext uri="{FF2B5EF4-FFF2-40B4-BE49-F238E27FC236}">
                <a16:creationId xmlns:a16="http://schemas.microsoft.com/office/drawing/2014/main" id="{2BA80DEA-BDB4-7D66-A0EF-CD606FDB471A}"/>
              </a:ext>
            </a:extLst>
          </p:cNvPr>
          <p:cNvSpPr txBox="1">
            <a:spLocks/>
          </p:cNvSpPr>
          <p:nvPr/>
        </p:nvSpPr>
        <p:spPr>
          <a:xfrm>
            <a:off x="6567680" y="1692861"/>
            <a:ext cx="5673187" cy="1233783"/>
          </a:xfrm>
          <a:prstGeom prst="rect">
            <a:avLst/>
          </a:prstGeom>
        </p:spPr>
        <p:txBody>
          <a:bodyPr vert="horz" lIns="91440" tIns="45720" rIns="91440" bIns="45720" rtlCol="0" anchor="b">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4000" b="1" dirty="0">
                <a:ea typeface="+mj-ea"/>
                <a:cs typeface="+mj-cs"/>
              </a:rPr>
              <a:t>Chris McLaren</a:t>
            </a:r>
          </a:p>
          <a:p>
            <a:pPr marL="0" indent="0" algn="ctr">
              <a:spcBef>
                <a:spcPct val="0"/>
              </a:spcBef>
              <a:spcAft>
                <a:spcPts val="600"/>
              </a:spcAft>
              <a:buNone/>
            </a:pPr>
            <a:r>
              <a:rPr lang="en-US" sz="2000" b="1" dirty="0">
                <a:ea typeface="+mj-ea"/>
                <a:cs typeface="+mj-cs"/>
              </a:rPr>
              <a:t>Executive Consultant, RCP Inc. </a:t>
            </a:r>
          </a:p>
          <a:p>
            <a:pPr marL="0" indent="0" algn="ctr">
              <a:spcBef>
                <a:spcPct val="0"/>
              </a:spcBef>
              <a:spcAft>
                <a:spcPts val="600"/>
              </a:spcAft>
              <a:buNone/>
            </a:pPr>
            <a:r>
              <a:rPr lang="en-US" sz="1800" u="sng" dirty="0">
                <a:solidFill>
                  <a:srgbClr val="0066FF"/>
                </a:solidFill>
                <a:ea typeface="+mj-ea"/>
                <a:cs typeface="+mj-cs"/>
              </a:rPr>
              <a:t>cmclaren@rcp.com</a:t>
            </a:r>
            <a:endParaRPr lang="en-US" sz="1800" dirty="0">
              <a:solidFill>
                <a:srgbClr val="0066FF"/>
              </a:solidFill>
              <a:ea typeface="+mj-ea"/>
              <a:cs typeface="+mj-cs"/>
            </a:endParaRPr>
          </a:p>
        </p:txBody>
      </p:sp>
      <p:pic>
        <p:nvPicPr>
          <p:cNvPr id="6" name="Picture 5" descr="A picture containing drawing&#10;&#10;Description automatically generated">
            <a:extLst>
              <a:ext uri="{FF2B5EF4-FFF2-40B4-BE49-F238E27FC236}">
                <a16:creationId xmlns:a16="http://schemas.microsoft.com/office/drawing/2014/main" id="{AC1737BB-451A-A113-0AED-1F9302A6CD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7" name="TextBox 6">
            <a:extLst>
              <a:ext uri="{FF2B5EF4-FFF2-40B4-BE49-F238E27FC236}">
                <a16:creationId xmlns:a16="http://schemas.microsoft.com/office/drawing/2014/main" id="{66A8E5CF-20FD-2BCA-176C-0214EE09A3C2}"/>
              </a:ext>
            </a:extLst>
          </p:cNvPr>
          <p:cNvSpPr txBox="1"/>
          <p:nvPr/>
        </p:nvSpPr>
        <p:spPr>
          <a:xfrm>
            <a:off x="6043150" y="6498599"/>
            <a:ext cx="6096000" cy="261610"/>
          </a:xfrm>
          <a:prstGeom prst="rect">
            <a:avLst/>
          </a:prstGeom>
          <a:noFill/>
        </p:spPr>
        <p:txBody>
          <a:bodyPr wrap="square">
            <a:spAutoFit/>
          </a:bodyPr>
          <a:lstStyle/>
          <a:p>
            <a:pPr algn="r"/>
            <a:r>
              <a:rPr lang="en-US" sz="1100" dirty="0"/>
              <a:t>PROFESSIONAL ENGINEERS | REGULATORY EXPERTS | TRUSTED PARTNERS</a:t>
            </a:r>
          </a:p>
        </p:txBody>
      </p:sp>
    </p:spTree>
    <p:custDataLst>
      <p:tags r:id="rId1"/>
    </p:custDataLst>
    <p:extLst>
      <p:ext uri="{BB962C8B-B14F-4D97-AF65-F5344CB8AC3E}">
        <p14:creationId xmlns:p14="http://schemas.microsoft.com/office/powerpoint/2010/main" val="334401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B32A-0777-3B49-8302-5B67A7ED1EA9}"/>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b="1" dirty="0">
                <a:solidFill>
                  <a:srgbClr val="2795DA"/>
                </a:solidFill>
                <a:latin typeface="Calibri" panose="020F0502020204030204" pitchFamily="34" charset="0"/>
                <a:cs typeface="Calibri" panose="020F0502020204030204" pitchFamily="34" charset="0"/>
              </a:rPr>
              <a:t>A New Administration with New Priorities</a:t>
            </a:r>
          </a:p>
        </p:txBody>
      </p:sp>
      <p:sp>
        <p:nvSpPr>
          <p:cNvPr id="3" name="Content Placeholder 2">
            <a:extLst>
              <a:ext uri="{FF2B5EF4-FFF2-40B4-BE49-F238E27FC236}">
                <a16:creationId xmlns:a16="http://schemas.microsoft.com/office/drawing/2014/main" id="{11DCB6C6-73EB-2BB6-C75C-3E7F45718BA8}"/>
              </a:ext>
            </a:extLst>
          </p:cNvPr>
          <p:cNvSpPr>
            <a:spLocks noGrp="1"/>
          </p:cNvSpPr>
          <p:nvPr>
            <p:ph idx="1"/>
          </p:nvPr>
        </p:nvSpPr>
        <p:spPr/>
        <p:txBody>
          <a:bodyPr/>
          <a:lstStyle/>
          <a:p>
            <a:pPr marL="0" indent="0">
              <a:buNone/>
            </a:pPr>
            <a:endParaRPr lang="en-US" dirty="0"/>
          </a:p>
          <a:p>
            <a:endParaRPr lang="en-US" dirty="0"/>
          </a:p>
          <a:p>
            <a:endParaRPr lang="en-US" dirty="0"/>
          </a:p>
        </p:txBody>
      </p:sp>
      <p:pic>
        <p:nvPicPr>
          <p:cNvPr id="4" name="Picture 3" descr="A picture containing drawing&#10;&#10;Description automatically generated">
            <a:extLst>
              <a:ext uri="{FF2B5EF4-FFF2-40B4-BE49-F238E27FC236}">
                <a16:creationId xmlns:a16="http://schemas.microsoft.com/office/drawing/2014/main" id="{2DAD0051-B970-9689-9675-44FC1F6722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9" name="TextBox 8">
            <a:extLst>
              <a:ext uri="{FF2B5EF4-FFF2-40B4-BE49-F238E27FC236}">
                <a16:creationId xmlns:a16="http://schemas.microsoft.com/office/drawing/2014/main" id="{B79412A1-2063-DA5D-EB31-C4D876102125}"/>
              </a:ext>
            </a:extLst>
          </p:cNvPr>
          <p:cNvSpPr txBox="1"/>
          <p:nvPr/>
        </p:nvSpPr>
        <p:spPr>
          <a:xfrm>
            <a:off x="645694" y="1192125"/>
            <a:ext cx="11145253" cy="4626908"/>
          </a:xfrm>
          <a:prstGeom prst="rect">
            <a:avLst/>
          </a:prstGeom>
          <a:noFill/>
        </p:spPr>
        <p:txBody>
          <a:bodyPr wrap="square">
            <a:spAutoFit/>
          </a:bodyPr>
          <a:lstStyle/>
          <a:p>
            <a:pPr>
              <a:spcBef>
                <a:spcPts val="600"/>
              </a:spcBef>
              <a:spcAft>
                <a:spcPts val="800"/>
              </a:spcAft>
              <a:buSzPct val="70000"/>
            </a:pPr>
            <a:r>
              <a:rPr lang="en-US" sz="3200" b="1" u="sng" dirty="0"/>
              <a:t>Trump 47: Focus on Deregulatory Activities</a:t>
            </a:r>
          </a:p>
          <a:p>
            <a:pPr marL="457200" indent="-457200">
              <a:spcBef>
                <a:spcPts val="600"/>
              </a:spcBef>
              <a:spcAft>
                <a:spcPts val="800"/>
              </a:spcAft>
              <a:buSzPct val="70000"/>
              <a:buFont typeface="Wingdings" panose="05000000000000000000" pitchFamily="2" charset="2"/>
              <a:buChar char="q"/>
            </a:pPr>
            <a:r>
              <a:rPr lang="en-US" sz="2700" dirty="0"/>
              <a:t>“</a:t>
            </a:r>
            <a:r>
              <a:rPr lang="en-US" sz="2700" i="1" dirty="0"/>
              <a:t>Ensuring Lawful Governance and Implementation of the President’s ‘DOGE’ Deregulatory Agenda</a:t>
            </a:r>
            <a:r>
              <a:rPr lang="en-US" sz="2700" dirty="0"/>
              <a:t>”</a:t>
            </a:r>
            <a:r>
              <a:rPr lang="en-US" sz="2700" i="1" dirty="0"/>
              <a:t> </a:t>
            </a:r>
            <a:r>
              <a:rPr lang="en-US" sz="2700" dirty="0"/>
              <a:t>(Executive Order 14219, February 19, 2025).</a:t>
            </a:r>
          </a:p>
          <a:p>
            <a:pPr marL="457200" indent="-457200">
              <a:spcBef>
                <a:spcPts val="600"/>
              </a:spcBef>
              <a:spcAft>
                <a:spcPts val="800"/>
              </a:spcAft>
              <a:buSzPct val="70000"/>
              <a:buFont typeface="Wingdings" panose="05000000000000000000" pitchFamily="2" charset="2"/>
              <a:buChar char="q"/>
            </a:pPr>
            <a:r>
              <a:rPr lang="en-US" sz="2700" dirty="0"/>
              <a:t>“</a:t>
            </a:r>
            <a:r>
              <a:rPr lang="en-US" sz="2700" i="1" dirty="0"/>
              <a:t>Unleashing Prosperity through Deregulation</a:t>
            </a:r>
            <a:r>
              <a:rPr lang="en-US" sz="2700" dirty="0"/>
              <a:t>” (Executive Order 14192, January 31, 2025) – “10-to-1”.</a:t>
            </a:r>
          </a:p>
          <a:p>
            <a:pPr marL="457200" indent="-457200">
              <a:spcBef>
                <a:spcPts val="600"/>
              </a:spcBef>
              <a:spcAft>
                <a:spcPts val="800"/>
              </a:spcAft>
              <a:buSzPct val="70000"/>
              <a:buFont typeface="Wingdings" panose="05000000000000000000" pitchFamily="2" charset="2"/>
              <a:buChar char="q"/>
            </a:pPr>
            <a:r>
              <a:rPr lang="en-US" sz="2700" dirty="0"/>
              <a:t>DOT RFI: “</a:t>
            </a:r>
            <a:r>
              <a:rPr lang="en-US" sz="2700" i="1" dirty="0"/>
              <a:t>Ensuring Lawful Regulation; Reducing Regulation and Controlling Regulatory Costs</a:t>
            </a:r>
            <a:r>
              <a:rPr lang="en-US" sz="2700" dirty="0"/>
              <a:t>” – published April 3, 2025.</a:t>
            </a:r>
          </a:p>
          <a:p>
            <a:pPr marL="457200" indent="-457200">
              <a:spcBef>
                <a:spcPts val="600"/>
              </a:spcBef>
              <a:spcAft>
                <a:spcPts val="800"/>
              </a:spcAft>
              <a:buSzPct val="70000"/>
              <a:buFont typeface="Wingdings" panose="05000000000000000000" pitchFamily="2" charset="2"/>
              <a:buChar char="q"/>
            </a:pPr>
            <a:r>
              <a:rPr lang="en-US" sz="2700" dirty="0"/>
              <a:t>Proposed Name Change: Gulf of Mexico to </a:t>
            </a:r>
            <a:r>
              <a:rPr lang="en-US" sz="2700" i="1" dirty="0"/>
              <a:t>Gulf of America </a:t>
            </a:r>
            <a:r>
              <a:rPr lang="en-US" sz="2700" dirty="0"/>
              <a:t>– published May 20, 2025.</a:t>
            </a:r>
          </a:p>
        </p:txBody>
      </p:sp>
    </p:spTree>
    <p:extLst>
      <p:ext uri="{BB962C8B-B14F-4D97-AF65-F5344CB8AC3E}">
        <p14:creationId xmlns:p14="http://schemas.microsoft.com/office/powerpoint/2010/main" val="254293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32CE5-E854-22AF-8C87-8F6FD5C6F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AE841-2463-56F2-53FF-93EC2BDC3B1D}"/>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800" b="1" dirty="0">
                <a:solidFill>
                  <a:srgbClr val="2795DA"/>
                </a:solidFill>
                <a:latin typeface="Calibri" panose="020F0502020204030204" pitchFamily="34" charset="0"/>
                <a:cs typeface="Calibri" panose="020F0502020204030204" pitchFamily="34" charset="0"/>
              </a:rPr>
              <a:t>Personnel Changes at PHMSA</a:t>
            </a:r>
          </a:p>
        </p:txBody>
      </p:sp>
      <p:sp>
        <p:nvSpPr>
          <p:cNvPr id="3" name="Content Placeholder 2">
            <a:extLst>
              <a:ext uri="{FF2B5EF4-FFF2-40B4-BE49-F238E27FC236}">
                <a16:creationId xmlns:a16="http://schemas.microsoft.com/office/drawing/2014/main" id="{A9E47389-BA99-55E8-EFC6-E4907BE0CB2C}"/>
              </a:ext>
            </a:extLst>
          </p:cNvPr>
          <p:cNvSpPr>
            <a:spLocks noGrp="1"/>
          </p:cNvSpPr>
          <p:nvPr>
            <p:ph idx="1"/>
          </p:nvPr>
        </p:nvSpPr>
        <p:spPr/>
        <p:txBody>
          <a:bodyPr/>
          <a:lstStyle/>
          <a:p>
            <a:pPr marL="0" indent="0">
              <a:buNone/>
            </a:pPr>
            <a:endParaRPr lang="en-US" dirty="0"/>
          </a:p>
          <a:p>
            <a:endParaRPr lang="en-US" dirty="0"/>
          </a:p>
          <a:p>
            <a:endParaRPr lang="en-US" dirty="0"/>
          </a:p>
        </p:txBody>
      </p:sp>
      <p:pic>
        <p:nvPicPr>
          <p:cNvPr id="4" name="Picture 3" descr="A picture containing drawing&#10;&#10;Description automatically generated">
            <a:extLst>
              <a:ext uri="{FF2B5EF4-FFF2-40B4-BE49-F238E27FC236}">
                <a16:creationId xmlns:a16="http://schemas.microsoft.com/office/drawing/2014/main" id="{86A707CC-EB6D-F02A-4B6B-BECA6F2C0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9" name="TextBox 8">
            <a:extLst>
              <a:ext uri="{FF2B5EF4-FFF2-40B4-BE49-F238E27FC236}">
                <a16:creationId xmlns:a16="http://schemas.microsoft.com/office/drawing/2014/main" id="{372CA299-806B-BBCE-CE24-F2CAC7CE369A}"/>
              </a:ext>
            </a:extLst>
          </p:cNvPr>
          <p:cNvSpPr txBox="1"/>
          <p:nvPr/>
        </p:nvSpPr>
        <p:spPr>
          <a:xfrm>
            <a:off x="649705" y="1222122"/>
            <a:ext cx="10808369" cy="5078313"/>
          </a:xfrm>
          <a:prstGeom prst="rect">
            <a:avLst/>
          </a:prstGeom>
          <a:noFill/>
        </p:spPr>
        <p:txBody>
          <a:bodyPr wrap="square">
            <a:spAutoFit/>
          </a:bodyPr>
          <a:lstStyle/>
          <a:p>
            <a:pPr marL="457200" indent="-457200">
              <a:spcBef>
                <a:spcPts val="1200"/>
              </a:spcBef>
              <a:spcAft>
                <a:spcPts val="1200"/>
              </a:spcAft>
              <a:buSzPct val="70000"/>
              <a:buFont typeface="Wingdings" panose="05000000000000000000" pitchFamily="2" charset="2"/>
              <a:buChar char="q"/>
            </a:pPr>
            <a:r>
              <a:rPr lang="en-US" sz="3200" dirty="0"/>
              <a:t>Secretary of Transportation - </a:t>
            </a:r>
            <a:r>
              <a:rPr lang="en-US" sz="3200" b="1" dirty="0"/>
              <a:t>Sean Duffy</a:t>
            </a:r>
            <a:r>
              <a:rPr lang="en-US" sz="3200" dirty="0"/>
              <a:t>, </a:t>
            </a:r>
            <a:r>
              <a:rPr lang="en-US" sz="3200" i="1" dirty="0"/>
              <a:t>Confirmed</a:t>
            </a:r>
          </a:p>
          <a:p>
            <a:pPr marL="457200" indent="-457200">
              <a:spcBef>
                <a:spcPts val="1200"/>
              </a:spcBef>
              <a:spcAft>
                <a:spcPts val="1200"/>
              </a:spcAft>
              <a:buSzPct val="70000"/>
              <a:buFont typeface="Wingdings" panose="05000000000000000000" pitchFamily="2" charset="2"/>
              <a:buChar char="q"/>
            </a:pPr>
            <a:r>
              <a:rPr lang="en-US" sz="3200" dirty="0"/>
              <a:t>PHMSA Administrator - </a:t>
            </a:r>
            <a:r>
              <a:rPr lang="en-US" sz="3200" b="1" dirty="0"/>
              <a:t>Paul Roberti</a:t>
            </a:r>
            <a:r>
              <a:rPr lang="en-US" sz="3200" dirty="0"/>
              <a:t>,</a:t>
            </a:r>
            <a:r>
              <a:rPr lang="en-US" sz="3200" b="1" dirty="0"/>
              <a:t> </a:t>
            </a:r>
            <a:r>
              <a:rPr lang="en-US" sz="3200" i="1" dirty="0"/>
              <a:t>Nomination Process</a:t>
            </a:r>
            <a:endParaRPr lang="en-US" sz="3200" i="1" dirty="0">
              <a:solidFill>
                <a:srgbClr val="EAB60A"/>
              </a:solidFill>
            </a:endParaRPr>
          </a:p>
          <a:p>
            <a:pPr marL="457200" indent="-457200">
              <a:spcBef>
                <a:spcPts val="1200"/>
              </a:spcBef>
              <a:spcAft>
                <a:spcPts val="1200"/>
              </a:spcAft>
              <a:buSzPct val="70000"/>
              <a:buFont typeface="Wingdings" panose="05000000000000000000" pitchFamily="2" charset="2"/>
              <a:buChar char="q"/>
            </a:pPr>
            <a:r>
              <a:rPr lang="en-US" sz="3200" dirty="0"/>
              <a:t>PHMSA Deputy Administrator - </a:t>
            </a:r>
            <a:r>
              <a:rPr lang="en-US" sz="3200" b="1" dirty="0"/>
              <a:t>Ben Kochman</a:t>
            </a:r>
            <a:r>
              <a:rPr lang="en-US" sz="3200" dirty="0"/>
              <a:t>, </a:t>
            </a:r>
            <a:r>
              <a:rPr lang="en-US" sz="3200" i="1" dirty="0"/>
              <a:t>Confirmed</a:t>
            </a:r>
          </a:p>
          <a:p>
            <a:pPr marL="457200" indent="-457200">
              <a:spcBef>
                <a:spcPts val="1200"/>
              </a:spcBef>
              <a:spcAft>
                <a:spcPts val="1200"/>
              </a:spcAft>
              <a:buSzPct val="70000"/>
              <a:buFont typeface="Wingdings" panose="05000000000000000000" pitchFamily="2" charset="2"/>
              <a:buChar char="q"/>
            </a:pPr>
            <a:r>
              <a:rPr lang="en-US" sz="3200" dirty="0"/>
              <a:t>PHMSA Chief Counsel - </a:t>
            </a:r>
            <a:r>
              <a:rPr lang="en-US" sz="3200" b="1" dirty="0"/>
              <a:t>Keith Coyle</a:t>
            </a:r>
            <a:r>
              <a:rPr lang="en-US" sz="3200" dirty="0"/>
              <a:t>, </a:t>
            </a:r>
            <a:r>
              <a:rPr lang="en-US" sz="3200" i="1" dirty="0"/>
              <a:t>Confirmed</a:t>
            </a:r>
          </a:p>
          <a:p>
            <a:pPr marL="457200" indent="-457200">
              <a:spcBef>
                <a:spcPts val="1200"/>
              </a:spcBef>
              <a:spcAft>
                <a:spcPts val="1200"/>
              </a:spcAft>
              <a:buSzPct val="70000"/>
              <a:buFont typeface="Wingdings" panose="05000000000000000000" pitchFamily="2" charset="2"/>
              <a:buChar char="q"/>
            </a:pPr>
            <a:r>
              <a:rPr lang="en-US" sz="3200" dirty="0"/>
              <a:t>PHMSA Director of Governmental, International, and Public Affairs - </a:t>
            </a:r>
            <a:r>
              <a:rPr lang="en-US" sz="3200" b="1" dirty="0"/>
              <a:t>Emily Wong</a:t>
            </a:r>
            <a:r>
              <a:rPr lang="en-US" sz="3200" dirty="0"/>
              <a:t>, </a:t>
            </a:r>
            <a:r>
              <a:rPr lang="en-US" sz="3200" i="1" dirty="0"/>
              <a:t>Confirmed</a:t>
            </a:r>
          </a:p>
          <a:p>
            <a:pPr marL="457200" indent="-457200">
              <a:spcBef>
                <a:spcPts val="1200"/>
              </a:spcBef>
              <a:spcAft>
                <a:spcPts val="1200"/>
              </a:spcAft>
              <a:buSzPct val="70000"/>
              <a:buFont typeface="Wingdings" panose="05000000000000000000" pitchFamily="2" charset="2"/>
              <a:buChar char="q"/>
            </a:pPr>
            <a:endParaRPr lang="en-US" sz="3200" b="1" dirty="0">
              <a:solidFill>
                <a:schemeClr val="accent6">
                  <a:lumMod val="50000"/>
                </a:schemeClr>
              </a:solidFill>
            </a:endParaRPr>
          </a:p>
        </p:txBody>
      </p:sp>
      <p:pic>
        <p:nvPicPr>
          <p:cNvPr id="5" name="Picture 4">
            <a:extLst>
              <a:ext uri="{FF2B5EF4-FFF2-40B4-BE49-F238E27FC236}">
                <a16:creationId xmlns:a16="http://schemas.microsoft.com/office/drawing/2014/main" id="{1CE0DDAA-16E0-D2F8-EC45-747B232B3725}"/>
              </a:ext>
            </a:extLst>
          </p:cNvPr>
          <p:cNvPicPr>
            <a:picLocks noChangeAspect="1"/>
          </p:cNvPicPr>
          <p:nvPr/>
        </p:nvPicPr>
        <p:blipFill>
          <a:blip r:embed="rId4"/>
          <a:srcRect t="32940" r="14564" b="36769"/>
          <a:stretch>
            <a:fillRect/>
          </a:stretch>
        </p:blipFill>
        <p:spPr>
          <a:xfrm>
            <a:off x="7505599" y="5741119"/>
            <a:ext cx="4305401" cy="871688"/>
          </a:xfrm>
          <a:prstGeom prst="rect">
            <a:avLst/>
          </a:prstGeom>
        </p:spPr>
      </p:pic>
    </p:spTree>
    <p:extLst>
      <p:ext uri="{BB962C8B-B14F-4D97-AF65-F5344CB8AC3E}">
        <p14:creationId xmlns:p14="http://schemas.microsoft.com/office/powerpoint/2010/main" val="32862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BE8E-F52F-9C4D-25F6-382E184F1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A8F0B-B516-AFE3-60B4-A211BA7A7E2F}"/>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b="1" dirty="0">
                <a:solidFill>
                  <a:srgbClr val="2795DA"/>
                </a:solidFill>
                <a:latin typeface="Calibri" panose="020F0502020204030204" pitchFamily="34" charset="0"/>
                <a:cs typeface="Calibri" panose="020F0502020204030204" pitchFamily="34" charset="0"/>
              </a:rPr>
              <a:t>PHMSA Actions</a:t>
            </a:r>
          </a:p>
        </p:txBody>
      </p:sp>
      <p:pic>
        <p:nvPicPr>
          <p:cNvPr id="4" name="Picture 3" descr="A picture containing drawing&#10;&#10;Description automatically generated">
            <a:extLst>
              <a:ext uri="{FF2B5EF4-FFF2-40B4-BE49-F238E27FC236}">
                <a16:creationId xmlns:a16="http://schemas.microsoft.com/office/drawing/2014/main" id="{A89A510C-90AB-BEC4-B481-50E02B86D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7" name="TextBox 6">
            <a:extLst>
              <a:ext uri="{FF2B5EF4-FFF2-40B4-BE49-F238E27FC236}">
                <a16:creationId xmlns:a16="http://schemas.microsoft.com/office/drawing/2014/main" id="{96B77685-174E-1F3F-5172-D4344CCCC4C5}"/>
              </a:ext>
            </a:extLst>
          </p:cNvPr>
          <p:cNvSpPr txBox="1"/>
          <p:nvPr/>
        </p:nvSpPr>
        <p:spPr>
          <a:xfrm>
            <a:off x="794084" y="1125253"/>
            <a:ext cx="10912642" cy="4616648"/>
          </a:xfrm>
          <a:prstGeom prst="rect">
            <a:avLst/>
          </a:prstGeom>
          <a:noFill/>
        </p:spPr>
        <p:txBody>
          <a:bodyPr wrap="square">
            <a:spAutoFit/>
          </a:bodyPr>
          <a:lstStyle/>
          <a:p>
            <a:pPr marL="457200" indent="-457200">
              <a:spcBef>
                <a:spcPts val="600"/>
              </a:spcBef>
              <a:spcAft>
                <a:spcPts val="600"/>
              </a:spcAft>
              <a:buSzPct val="70000"/>
              <a:buFont typeface="Wingdings" panose="05000000000000000000" pitchFamily="2" charset="2"/>
              <a:buChar char="q"/>
            </a:pPr>
            <a:r>
              <a:rPr lang="en-US" sz="2800" dirty="0"/>
              <a:t>Launched new website for interpretation comments.</a:t>
            </a:r>
          </a:p>
          <a:p>
            <a:pPr marL="914400" lvl="1" indent="-457200">
              <a:spcBef>
                <a:spcPts val="600"/>
              </a:spcBef>
              <a:spcAft>
                <a:spcPts val="600"/>
              </a:spcAft>
              <a:buSzPct val="100000"/>
              <a:buFont typeface="Wingdings" panose="05000000000000000000" pitchFamily="2" charset="2"/>
              <a:buChar char="§"/>
            </a:pPr>
            <a:r>
              <a:rPr lang="en-US" sz="2800" dirty="0"/>
              <a:t>More stakeholder input &amp; transparency.</a:t>
            </a:r>
          </a:p>
          <a:p>
            <a:pPr marL="457200" indent="-457200">
              <a:spcBef>
                <a:spcPts val="600"/>
              </a:spcBef>
              <a:spcAft>
                <a:spcPts val="600"/>
              </a:spcAft>
              <a:buSzPct val="70000"/>
              <a:buFont typeface="Wingdings" panose="05000000000000000000" pitchFamily="2" charset="2"/>
              <a:buChar char="q"/>
            </a:pPr>
            <a:r>
              <a:rPr lang="en-US" sz="2800" dirty="0"/>
              <a:t>Streamlining the special permit process.</a:t>
            </a:r>
          </a:p>
          <a:p>
            <a:pPr marL="457200" indent="-457200">
              <a:spcBef>
                <a:spcPts val="600"/>
              </a:spcBef>
              <a:spcAft>
                <a:spcPts val="600"/>
              </a:spcAft>
              <a:buSzPct val="70000"/>
              <a:buFont typeface="Wingdings" panose="05000000000000000000" pitchFamily="2" charset="2"/>
              <a:buChar char="q"/>
            </a:pPr>
            <a:r>
              <a:rPr lang="en-US" sz="2800" dirty="0"/>
              <a:t>Shifting enforcement focus away from minor/non-safety issues.</a:t>
            </a:r>
          </a:p>
          <a:p>
            <a:pPr marL="457200" indent="-457200">
              <a:spcBef>
                <a:spcPts val="600"/>
              </a:spcBef>
              <a:spcAft>
                <a:spcPts val="600"/>
              </a:spcAft>
              <a:buSzPct val="70000"/>
              <a:buFont typeface="Wingdings" panose="05000000000000000000" pitchFamily="2" charset="2"/>
              <a:buChar char="q"/>
            </a:pPr>
            <a:r>
              <a:rPr lang="en-US" sz="2800" dirty="0"/>
              <a:t>Accelerating the GPAC process.</a:t>
            </a:r>
          </a:p>
          <a:p>
            <a:pPr marL="457200" indent="-457200">
              <a:spcBef>
                <a:spcPts val="600"/>
              </a:spcBef>
              <a:spcAft>
                <a:spcPts val="600"/>
              </a:spcAft>
              <a:buSzPct val="70000"/>
              <a:buFont typeface="Wingdings" panose="05000000000000000000" pitchFamily="2" charset="2"/>
              <a:buChar char="q"/>
            </a:pPr>
            <a:r>
              <a:rPr lang="en-US" sz="2800" dirty="0"/>
              <a:t>Issuing more early-stage rulemaking notices (ANPRMs). </a:t>
            </a:r>
          </a:p>
          <a:p>
            <a:pPr marL="914400" lvl="1" indent="-457200">
              <a:spcBef>
                <a:spcPts val="600"/>
              </a:spcBef>
              <a:spcAft>
                <a:spcPts val="600"/>
              </a:spcAft>
              <a:buSzPct val="100000"/>
              <a:buFont typeface="Wingdings" panose="05000000000000000000" pitchFamily="2" charset="2"/>
              <a:buChar char="§"/>
            </a:pPr>
            <a:r>
              <a:rPr lang="en-US" sz="2800" dirty="0"/>
              <a:t>To better define risk &amp; scope.</a:t>
            </a:r>
          </a:p>
          <a:p>
            <a:pPr marL="457200" indent="-457200">
              <a:spcBef>
                <a:spcPts val="600"/>
              </a:spcBef>
              <a:spcAft>
                <a:spcPts val="600"/>
              </a:spcAft>
              <a:buSzPct val="70000"/>
              <a:buFont typeface="Wingdings" panose="05000000000000000000" pitchFamily="2" charset="2"/>
              <a:buChar char="q"/>
            </a:pPr>
            <a:r>
              <a:rPr lang="en-US" sz="2800" dirty="0"/>
              <a:t>Goal: Act faster, reduce waste, and complete agency priorities.</a:t>
            </a:r>
          </a:p>
        </p:txBody>
      </p:sp>
    </p:spTree>
    <p:extLst>
      <p:ext uri="{BB962C8B-B14F-4D97-AF65-F5344CB8AC3E}">
        <p14:creationId xmlns:p14="http://schemas.microsoft.com/office/powerpoint/2010/main" val="53777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BE308-95A6-B386-9B40-FCB74E4A9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09FF3-FB12-10B1-D96D-DD2853558894}"/>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sz="4200" b="1" dirty="0">
                <a:solidFill>
                  <a:srgbClr val="2795DA"/>
                </a:solidFill>
                <a:latin typeface="Calibri" panose="020F0502020204030204" pitchFamily="34" charset="0"/>
                <a:cs typeface="Calibri" panose="020F0502020204030204" pitchFamily="34" charset="0"/>
              </a:rPr>
              <a:t>Administration is Focused on Deregulation</a:t>
            </a:r>
          </a:p>
        </p:txBody>
      </p:sp>
      <p:pic>
        <p:nvPicPr>
          <p:cNvPr id="4" name="Picture 3" descr="A picture containing drawing&#10;&#10;Description automatically generated">
            <a:extLst>
              <a:ext uri="{FF2B5EF4-FFF2-40B4-BE49-F238E27FC236}">
                <a16:creationId xmlns:a16="http://schemas.microsoft.com/office/drawing/2014/main" id="{03EEF9A0-E505-47BB-55BA-C84C2E98F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3" name="Content Placeholder 2">
            <a:extLst>
              <a:ext uri="{FF2B5EF4-FFF2-40B4-BE49-F238E27FC236}">
                <a16:creationId xmlns:a16="http://schemas.microsoft.com/office/drawing/2014/main" id="{AF415A4E-109B-737F-B62D-F6D2C7E40862}"/>
              </a:ext>
            </a:extLst>
          </p:cNvPr>
          <p:cNvSpPr>
            <a:spLocks noGrp="1"/>
          </p:cNvSpPr>
          <p:nvPr>
            <p:ph idx="1"/>
          </p:nvPr>
        </p:nvSpPr>
        <p:spPr>
          <a:xfrm>
            <a:off x="657165" y="1155795"/>
            <a:ext cx="5489448" cy="4351338"/>
          </a:xfrm>
        </p:spPr>
        <p:txBody>
          <a:bodyPr>
            <a:noAutofit/>
          </a:bodyPr>
          <a:lstStyle/>
          <a:p>
            <a:pPr marL="365760" indent="-365760">
              <a:lnSpc>
                <a:spcPct val="100000"/>
              </a:lnSpc>
              <a:spcBef>
                <a:spcPts val="600"/>
              </a:spcBef>
              <a:spcAft>
                <a:spcPts val="600"/>
              </a:spcAft>
              <a:buSzPct val="70000"/>
              <a:buFont typeface="Wingdings" panose="05000000000000000000" pitchFamily="2" charset="2"/>
              <a:buChar char="q"/>
            </a:pPr>
            <a:r>
              <a:rPr lang="en-US" sz="2600" dirty="0"/>
              <a:t>Unconstitutional</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Unlawful Delegation</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Poor Reading of Underlying Statute</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Unauthorized Social / Political / Economic Impact</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Significant Costs</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Impedes Technology</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Impedes Private Enterprise</a:t>
            </a:r>
          </a:p>
          <a:p>
            <a:pPr marL="365760" indent="-365760">
              <a:lnSpc>
                <a:spcPct val="100000"/>
              </a:lnSpc>
              <a:spcBef>
                <a:spcPts val="600"/>
              </a:spcBef>
              <a:spcAft>
                <a:spcPts val="600"/>
              </a:spcAft>
              <a:buSzPct val="70000"/>
              <a:buFont typeface="Wingdings" panose="05000000000000000000" pitchFamily="2" charset="2"/>
              <a:buChar char="q"/>
            </a:pPr>
            <a:r>
              <a:rPr lang="en-US" sz="2600" dirty="0"/>
              <a:t>Cost Reduction</a:t>
            </a:r>
          </a:p>
        </p:txBody>
      </p:sp>
      <p:sp>
        <p:nvSpPr>
          <p:cNvPr id="5" name="Content Placeholder 2">
            <a:extLst>
              <a:ext uri="{FF2B5EF4-FFF2-40B4-BE49-F238E27FC236}">
                <a16:creationId xmlns:a16="http://schemas.microsoft.com/office/drawing/2014/main" id="{4E79D845-921D-4F6B-E608-84CA8774B9BF}"/>
              </a:ext>
            </a:extLst>
          </p:cNvPr>
          <p:cNvSpPr txBox="1">
            <a:spLocks/>
          </p:cNvSpPr>
          <p:nvPr/>
        </p:nvSpPr>
        <p:spPr>
          <a:xfrm>
            <a:off x="6318504" y="1155795"/>
            <a:ext cx="54894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Ineffective</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Outdated</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Poor Performing</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Siting / Permitting Barriers</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Unnecessary Info Collection</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Simplify</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Outdated Technology</a:t>
            </a:r>
          </a:p>
          <a:p>
            <a:pPr marL="365760" indent="-365760">
              <a:lnSpc>
                <a:spcPct val="100000"/>
              </a:lnSpc>
              <a:spcBef>
                <a:spcPts val="600"/>
              </a:spcBef>
              <a:spcAft>
                <a:spcPts val="600"/>
              </a:spcAft>
              <a:buSzPct val="70000"/>
              <a:buFont typeface="Wingdings" panose="05000000000000000000" pitchFamily="2" charset="2"/>
              <a:buChar char="q"/>
            </a:pPr>
            <a:r>
              <a:rPr lang="en-US" sz="2600" dirty="0">
                <a:solidFill>
                  <a:schemeClr val="tx1"/>
                </a:solidFill>
              </a:rPr>
              <a:t>Poor Methodology in Rulemaking</a:t>
            </a:r>
          </a:p>
        </p:txBody>
      </p:sp>
    </p:spTree>
    <p:extLst>
      <p:ext uri="{BB962C8B-B14F-4D97-AF65-F5344CB8AC3E}">
        <p14:creationId xmlns:p14="http://schemas.microsoft.com/office/powerpoint/2010/main" val="203610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6D1C-8155-2C13-57C5-305D155F9432}"/>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2FA52651-64B1-2606-DBF5-36393AE2B4B2}"/>
              </a:ext>
            </a:extLst>
          </p:cNvPr>
          <p:cNvPicPr>
            <a:picLocks noChangeAspect="1"/>
          </p:cNvPicPr>
          <p:nvPr/>
        </p:nvPicPr>
        <p:blipFill>
          <a:blip r:embed="rId2"/>
          <a:srcRect/>
          <a:stretch/>
        </p:blipFill>
        <p:spPr>
          <a:xfrm>
            <a:off x="3958100" y="933196"/>
            <a:ext cx="8181050" cy="5454033"/>
          </a:xfrm>
          <a:prstGeom prst="rect">
            <a:avLst/>
          </a:prstGeom>
        </p:spPr>
      </p:pic>
      <p:sp>
        <p:nvSpPr>
          <p:cNvPr id="22" name="Title 1">
            <a:extLst>
              <a:ext uri="{FF2B5EF4-FFF2-40B4-BE49-F238E27FC236}">
                <a16:creationId xmlns:a16="http://schemas.microsoft.com/office/drawing/2014/main" id="{F2C6BF26-C017-0867-56B9-F9494D4E1BCD}"/>
              </a:ext>
            </a:extLst>
          </p:cNvPr>
          <p:cNvSpPr>
            <a:spLocks noGrp="1"/>
          </p:cNvSpPr>
          <p:nvPr>
            <p:ph type="title"/>
          </p:nvPr>
        </p:nvSpPr>
        <p:spPr>
          <a:xfrm>
            <a:off x="520261" y="-316992"/>
            <a:ext cx="7331173" cy="3251200"/>
          </a:xfrm>
          <a:noFill/>
          <a:ln>
            <a:noFill/>
          </a:ln>
        </p:spPr>
        <p:txBody>
          <a:bodyPr vert="horz" lIns="91440" tIns="45720" rIns="91440" bIns="45720" rtlCol="0" anchor="ctr">
            <a:normAutofit/>
          </a:bodyPr>
          <a:lstStyle/>
          <a:p>
            <a:pPr algn="ctr"/>
            <a:r>
              <a:rPr lang="en-US" sz="6000" b="1" dirty="0">
                <a:solidFill>
                  <a:srgbClr val="00B0F0"/>
                </a:solidFill>
                <a:latin typeface="Amasis MT Pro Black" panose="02040A04050005020304" pitchFamily="18" charset="0"/>
              </a:rPr>
              <a:t>Rulemakings and Priorities</a:t>
            </a:r>
          </a:p>
        </p:txBody>
      </p:sp>
      <p:sp>
        <p:nvSpPr>
          <p:cNvPr id="2" name="TextBox 1">
            <a:extLst>
              <a:ext uri="{FF2B5EF4-FFF2-40B4-BE49-F238E27FC236}">
                <a16:creationId xmlns:a16="http://schemas.microsoft.com/office/drawing/2014/main" id="{83D2F521-50BE-F0FD-B8EB-C9D379D1A7F2}"/>
              </a:ext>
            </a:extLst>
          </p:cNvPr>
          <p:cNvSpPr txBox="1"/>
          <p:nvPr/>
        </p:nvSpPr>
        <p:spPr>
          <a:xfrm>
            <a:off x="6043150" y="6498599"/>
            <a:ext cx="6096000" cy="261610"/>
          </a:xfrm>
          <a:prstGeom prst="rect">
            <a:avLst/>
          </a:prstGeom>
          <a:noFill/>
        </p:spPr>
        <p:txBody>
          <a:bodyPr wrap="square">
            <a:spAutoFit/>
          </a:bodyPr>
          <a:lstStyle/>
          <a:p>
            <a:pPr algn="r"/>
            <a:r>
              <a:rPr lang="en-US" sz="1100" dirty="0"/>
              <a:t>PROFESSIONAL ENGINEERS | REGULATORY EXPERTS | TRUSTED PARTNERS</a:t>
            </a:r>
          </a:p>
        </p:txBody>
      </p:sp>
    </p:spTree>
    <p:extLst>
      <p:ext uri="{BB962C8B-B14F-4D97-AF65-F5344CB8AC3E}">
        <p14:creationId xmlns:p14="http://schemas.microsoft.com/office/powerpoint/2010/main" val="3320763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C476-C6ED-9EF2-75A4-827BEBCF7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6BCF5-6880-92B0-1BDF-2F64CD85E54C}"/>
              </a:ext>
            </a:extLst>
          </p:cNvPr>
          <p:cNvSpPr>
            <a:spLocks noGrp="1"/>
          </p:cNvSpPr>
          <p:nvPr>
            <p:ph type="title"/>
          </p:nvPr>
        </p:nvSpPr>
        <p:spPr>
          <a:xfrm>
            <a:off x="485274" y="18255"/>
            <a:ext cx="10515600" cy="1325563"/>
          </a:xfrm>
        </p:spPr>
        <p:txBody>
          <a:bodyPr vert="horz" lIns="91440" tIns="45720" rIns="91440" bIns="45720" rtlCol="0" anchor="ctr">
            <a:noAutofit/>
          </a:bodyPr>
          <a:lstStyle/>
          <a:p>
            <a:r>
              <a:rPr lang="en-US" b="1" dirty="0">
                <a:solidFill>
                  <a:srgbClr val="2795DA"/>
                </a:solidFill>
                <a:latin typeface="Calibri" panose="020F0502020204030204" pitchFamily="34" charset="0"/>
                <a:cs typeface="Calibri" panose="020F0502020204030204" pitchFamily="34" charset="0"/>
              </a:rPr>
              <a:t>July 1</a:t>
            </a:r>
            <a:r>
              <a:rPr lang="en-US" b="1" baseline="30000" dirty="0">
                <a:solidFill>
                  <a:srgbClr val="2795DA"/>
                </a:solidFill>
                <a:latin typeface="Calibri" panose="020F0502020204030204" pitchFamily="34" charset="0"/>
                <a:cs typeface="Calibri" panose="020F0502020204030204" pitchFamily="34" charset="0"/>
              </a:rPr>
              <a:t>st</a:t>
            </a:r>
            <a:r>
              <a:rPr lang="en-US" b="1" dirty="0">
                <a:solidFill>
                  <a:srgbClr val="2795DA"/>
                </a:solidFill>
                <a:latin typeface="Calibri" panose="020F0502020204030204" pitchFamily="34" charset="0"/>
                <a:cs typeface="Calibri" panose="020F0502020204030204" pitchFamily="34" charset="0"/>
              </a:rPr>
              <a:t>  - Federal Register Notices</a:t>
            </a:r>
          </a:p>
        </p:txBody>
      </p:sp>
      <p:pic>
        <p:nvPicPr>
          <p:cNvPr id="4" name="Picture 3" descr="A picture containing drawing&#10;&#10;Description automatically generated">
            <a:extLst>
              <a:ext uri="{FF2B5EF4-FFF2-40B4-BE49-F238E27FC236}">
                <a16:creationId xmlns:a16="http://schemas.microsoft.com/office/drawing/2014/main" id="{518BD91A-D9B4-E6C6-A4E3-9CC42E5321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6018900"/>
            <a:ext cx="1324028" cy="585999"/>
          </a:xfrm>
          <a:prstGeom prst="rect">
            <a:avLst/>
          </a:prstGeom>
        </p:spPr>
      </p:pic>
      <p:sp>
        <p:nvSpPr>
          <p:cNvPr id="7" name="TextBox 6">
            <a:extLst>
              <a:ext uri="{FF2B5EF4-FFF2-40B4-BE49-F238E27FC236}">
                <a16:creationId xmlns:a16="http://schemas.microsoft.com/office/drawing/2014/main" id="{3466E8E7-0C8E-805E-5067-4A26C912F17B}"/>
              </a:ext>
            </a:extLst>
          </p:cNvPr>
          <p:cNvSpPr txBox="1"/>
          <p:nvPr/>
        </p:nvSpPr>
        <p:spPr>
          <a:xfrm>
            <a:off x="794084" y="1343818"/>
            <a:ext cx="10912642" cy="3539430"/>
          </a:xfrm>
          <a:prstGeom prst="rect">
            <a:avLst/>
          </a:prstGeom>
          <a:noFill/>
        </p:spPr>
        <p:txBody>
          <a:bodyPr wrap="square">
            <a:spAutoFit/>
          </a:bodyPr>
          <a:lstStyle/>
          <a:p>
            <a:pPr marL="457200" indent="-457200">
              <a:buFont typeface="Wingdings" panose="05000000000000000000" pitchFamily="2" charset="2"/>
              <a:buChar char="q"/>
            </a:pPr>
            <a:r>
              <a:rPr lang="en-US" sz="2800" dirty="0"/>
              <a:t>To further the Administration’s deregulatory policies, PHMSA has published in the Federal Register twenty-eight (28) separate rulemaking actions affecting the pipeline safety regulations (PSR; Parts 190-199).  </a:t>
            </a:r>
          </a:p>
          <a:p>
            <a:endParaRPr lang="en-US" sz="2800" dirty="0"/>
          </a:p>
          <a:p>
            <a:r>
              <a:rPr lang="en-US" sz="2800" dirty="0"/>
              <a:t>You may access the documents from the following link:  </a:t>
            </a:r>
            <a:r>
              <a:rPr lang="en-US" sz="2800" b="1" dirty="0"/>
              <a:t> </a:t>
            </a:r>
            <a:endParaRPr lang="en-US" sz="2800" dirty="0"/>
          </a:p>
          <a:p>
            <a:r>
              <a:rPr lang="en-US" sz="2800" b="1" u="sng" dirty="0">
                <a:hlinkClick r:id="rId4"/>
              </a:rPr>
              <a:t>https://www.federalregister.gov/documents/current#pipeline-and-hazardous-materials-safety-administration</a:t>
            </a:r>
            <a:r>
              <a:rPr lang="en-US" sz="2800" dirty="0"/>
              <a:t>.</a:t>
            </a:r>
          </a:p>
        </p:txBody>
      </p:sp>
    </p:spTree>
    <p:extLst>
      <p:ext uri="{BB962C8B-B14F-4D97-AF65-F5344CB8AC3E}">
        <p14:creationId xmlns:p14="http://schemas.microsoft.com/office/powerpoint/2010/main" val="2264208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C6A92B00315F4186D3101CE1FBF92D" ma:contentTypeVersion="10" ma:contentTypeDescription="Create a new document." ma:contentTypeScope="" ma:versionID="bba97cc655ac47901a5a00b5fd0da303">
  <xsd:schema xmlns:xsd="http://www.w3.org/2001/XMLSchema" xmlns:xs="http://www.w3.org/2001/XMLSchema" xmlns:p="http://schemas.microsoft.com/office/2006/metadata/properties" xmlns:ns3="49a82d73-8013-45b6-9713-06ba55d6e8c0" targetNamespace="http://schemas.microsoft.com/office/2006/metadata/properties" ma:root="true" ma:fieldsID="5759fb2a7ab1fd86efc1f11e2ae856e0" ns3:_="">
    <xsd:import namespace="49a82d73-8013-45b6-9713-06ba55d6e8c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2d73-8013-45b6-9713-06ba55d6e8c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46C6B3-4C3B-4206-973C-24A4643D8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2d73-8013-45b6-9713-06ba55d6e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BF14BE-DDDF-4A3A-8317-FADDE49A6FD3}">
  <ds:schemaRefs>
    <ds:schemaRef ds:uri="http://schemas.microsoft.com/sharepoint/v3/contenttype/forms"/>
  </ds:schemaRefs>
</ds:datastoreItem>
</file>

<file path=customXml/itemProps3.xml><?xml version="1.0" encoding="utf-8"?>
<ds:datastoreItem xmlns:ds="http://schemas.openxmlformats.org/officeDocument/2006/customXml" ds:itemID="{DC8DC4BB-F2D9-48D3-8233-95806D849A72}">
  <ds:schemaRefs>
    <ds:schemaRef ds:uri="http://purl.org/dc/elements/1.1/"/>
    <ds:schemaRef ds:uri="http://schemas.microsoft.com/office/2006/metadata/properties"/>
    <ds:schemaRef ds:uri="49a82d73-8013-45b6-9713-06ba55d6e8c0"/>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39808</TotalTime>
  <Words>3057</Words>
  <Application>Microsoft Office PowerPoint</Application>
  <PresentationFormat>Widescreen</PresentationFormat>
  <Paragraphs>339</Paragraphs>
  <Slides>37</Slides>
  <Notes>28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Amasis MT Pro Black</vt:lpstr>
      <vt:lpstr>Arial</vt:lpstr>
      <vt:lpstr>Calibri</vt:lpstr>
      <vt:lpstr>Calibri Light</vt:lpstr>
      <vt:lpstr>Courier New</vt:lpstr>
      <vt:lpstr>Wingdings</vt:lpstr>
      <vt:lpstr>Office Theme</vt:lpstr>
      <vt:lpstr>Office Theme</vt:lpstr>
      <vt:lpstr>Office Theme</vt:lpstr>
      <vt:lpstr>Office Theme</vt:lpstr>
      <vt:lpstr>PowerPoint Presentation</vt:lpstr>
      <vt:lpstr>Agenda</vt:lpstr>
      <vt:lpstr>Changes at PHMSA</vt:lpstr>
      <vt:lpstr>A New Administration with New Priorities</vt:lpstr>
      <vt:lpstr>Personnel Changes at PHMSA</vt:lpstr>
      <vt:lpstr>PHMSA Actions</vt:lpstr>
      <vt:lpstr>Administration is Focused on Deregulation</vt:lpstr>
      <vt:lpstr>Rulemakings and Priorities</vt:lpstr>
      <vt:lpstr>July 1st  - Federal Register Notices</vt:lpstr>
      <vt:lpstr>July 1st  - Federal Register Notices</vt:lpstr>
      <vt:lpstr>PHMSA Regulatory Agenda</vt:lpstr>
      <vt:lpstr>PHMSA Regulatory Agenda</vt:lpstr>
      <vt:lpstr>PHMSA Regulatory Agenda</vt:lpstr>
      <vt:lpstr>Regulatory Watch: Key Dates &amp; Deadlines</vt:lpstr>
      <vt:lpstr>PHMSA Advisory Bulletins</vt:lpstr>
      <vt:lpstr>Recission of ADB–2021–01 (Section 114)</vt:lpstr>
      <vt:lpstr>Recent PHMSA Safety Advisory Bulletins</vt:lpstr>
      <vt:lpstr>ADB 2025-01 – PSMS</vt:lpstr>
      <vt:lpstr>ADB 2025-01 – PSMS</vt:lpstr>
      <vt:lpstr>Recent PHMSA Safety Advisory Bulletins</vt:lpstr>
      <vt:lpstr>NTSB Investigations and Reports</vt:lpstr>
      <vt:lpstr>NTSB Investigations and Reports</vt:lpstr>
      <vt:lpstr>NTSB Open Pipeline Safety Investigations</vt:lpstr>
      <vt:lpstr>NTSB Investigation Final Reports (Recent)</vt:lpstr>
      <vt:lpstr>NTSB Investigation in Reading, Pennsylvania</vt:lpstr>
      <vt:lpstr>NTSB Recommendations to PHMSA</vt:lpstr>
      <vt:lpstr>NTSB Recommendations to PHMSA</vt:lpstr>
      <vt:lpstr>NTSB Recommendations to AGA</vt:lpstr>
      <vt:lpstr>PowerPoint Presentation</vt:lpstr>
      <vt:lpstr>Reauthorization for PHMSA in 2025?</vt:lpstr>
      <vt:lpstr>Pipeline Safety Reauthorization 2025</vt:lpstr>
      <vt:lpstr>Reauthorization Process</vt:lpstr>
      <vt:lpstr>Highlights from Previous Acts</vt:lpstr>
      <vt:lpstr>PIPES Act 2020</vt:lpstr>
      <vt:lpstr>Pipeline Safety, Modernization, and Expansion Act of 2024*</vt:lpstr>
      <vt:lpstr>Pipeline Safety, Modernization, and Expansion Act of 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Roark</dc:creator>
  <cp:lastModifiedBy>Chris McLaren</cp:lastModifiedBy>
  <cp:revision>18</cp:revision>
  <dcterms:created xsi:type="dcterms:W3CDTF">2020-01-06T15:44:07Z</dcterms:created>
  <dcterms:modified xsi:type="dcterms:W3CDTF">2025-08-19T12:58:29Z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0x0101006CC6A92B00315F4186D3101CE1FBF92D</vt:lpwstr>
  </property>
</Properties>
</file>