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 id="2147483931" r:id="rId2"/>
    <p:sldMasterId id="2147483954" r:id="rId3"/>
    <p:sldMasterId id="2147483648" r:id="rId4"/>
    <p:sldMasterId id="2147484078" r:id="rId5"/>
  </p:sldMasterIdLst>
  <p:notesMasterIdLst>
    <p:notesMasterId r:id="rId28"/>
  </p:notesMasterIdLst>
  <p:handoutMasterIdLst>
    <p:handoutMasterId r:id="rId29"/>
  </p:handoutMasterIdLst>
  <p:sldIdLst>
    <p:sldId id="821" r:id="rId6"/>
    <p:sldId id="305" r:id="rId7"/>
    <p:sldId id="257" r:id="rId8"/>
    <p:sldId id="260" r:id="rId9"/>
    <p:sldId id="275" r:id="rId10"/>
    <p:sldId id="929" r:id="rId11"/>
    <p:sldId id="925" r:id="rId12"/>
    <p:sldId id="928" r:id="rId13"/>
    <p:sldId id="813" r:id="rId14"/>
    <p:sldId id="267" r:id="rId15"/>
    <p:sldId id="818" r:id="rId16"/>
    <p:sldId id="817" r:id="rId17"/>
    <p:sldId id="281" r:id="rId18"/>
    <p:sldId id="820" r:id="rId19"/>
    <p:sldId id="270" r:id="rId20"/>
    <p:sldId id="262" r:id="rId21"/>
    <p:sldId id="263" r:id="rId22"/>
    <p:sldId id="920" r:id="rId23"/>
    <p:sldId id="916" r:id="rId24"/>
    <p:sldId id="923" r:id="rId25"/>
    <p:sldId id="271" r:id="rId26"/>
    <p:sldId id="810" r:id="rId27"/>
  </p:sldIdLst>
  <p:sldSz cx="9144000" cy="6858000" type="screen4x3"/>
  <p:notesSz cx="7010400" cy="9236075"/>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54A64B-6161-4B0D-B7EF-8CF64CCAD544}" v="5" dt="2025-07-18T19:52:09.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87120"/>
  </p:normalViewPr>
  <p:slideViewPr>
    <p:cSldViewPr snapToGrid="0" snapToObjects="1">
      <p:cViewPr varScale="1">
        <p:scale>
          <a:sx n="88" d="100"/>
          <a:sy n="88" d="100"/>
        </p:scale>
        <p:origin x="2610" y="30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5" d="100"/>
          <a:sy n="85" d="100"/>
        </p:scale>
        <p:origin x="-3198" y="-78"/>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DF9BE-DD1B-09E5-AB0F-7D4C85219752}"/>
              </a:ext>
            </a:extLst>
          </p:cNvPr>
          <p:cNvSpPr>
            <a:spLocks noGrp="1"/>
          </p:cNvSpPr>
          <p:nvPr>
            <p:ph type="hdr" sz="quarter"/>
          </p:nvPr>
        </p:nvSpPr>
        <p:spPr>
          <a:xfrm>
            <a:off x="0" y="0"/>
            <a:ext cx="3038475" cy="461963"/>
          </a:xfrm>
          <a:prstGeom prst="rect">
            <a:avLst/>
          </a:prstGeom>
        </p:spPr>
        <p:txBody>
          <a:bodyPr vert="horz" lIns="92830" tIns="46415" rIns="92830" bIns="46415" rtlCol="0"/>
          <a:lstStyle>
            <a:lvl1pPr algn="l" eaLnBrk="1" hangingPunct="1">
              <a:defRPr sz="10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7A8157F7-A556-4242-AA24-A92F5A41F75A}"/>
              </a:ext>
            </a:extLst>
          </p:cNvPr>
          <p:cNvSpPr>
            <a:spLocks noGrp="1"/>
          </p:cNvSpPr>
          <p:nvPr>
            <p:ph type="dt" sz="quarter" idx="1"/>
          </p:nvPr>
        </p:nvSpPr>
        <p:spPr>
          <a:xfrm>
            <a:off x="3970338" y="0"/>
            <a:ext cx="3038475" cy="461963"/>
          </a:xfrm>
          <a:prstGeom prst="rect">
            <a:avLst/>
          </a:prstGeom>
        </p:spPr>
        <p:txBody>
          <a:bodyPr vert="horz" wrap="square" lIns="92830" tIns="46415" rIns="92830" bIns="46415" numCol="1" anchor="t" anchorCtr="0" compatLnSpc="1">
            <a:prstTxWarp prst="textNoShape">
              <a:avLst/>
            </a:prstTxWarp>
          </a:bodyPr>
          <a:lstStyle>
            <a:lvl1pPr algn="r" eaLnBrk="1" hangingPunct="1">
              <a:defRPr sz="1000">
                <a:latin typeface="Arial" charset="0"/>
                <a:ea typeface="ＭＳ Ｐゴシック" charset="-128"/>
              </a:defRPr>
            </a:lvl1pPr>
          </a:lstStyle>
          <a:p>
            <a:pPr>
              <a:defRPr/>
            </a:pPr>
            <a:fld id="{258D7496-8DE6-431A-9FF1-BC27C0628CEB}" type="datetime1">
              <a:rPr lang="en-US"/>
              <a:pPr>
                <a:defRPr/>
              </a:pPr>
              <a:t>7/28/2025</a:t>
            </a:fld>
            <a:endParaRPr lang="en-US"/>
          </a:p>
        </p:txBody>
      </p:sp>
      <p:sp>
        <p:nvSpPr>
          <p:cNvPr id="4" name="Footer Placeholder 3">
            <a:extLst>
              <a:ext uri="{FF2B5EF4-FFF2-40B4-BE49-F238E27FC236}">
                <a16:creationId xmlns:a16="http://schemas.microsoft.com/office/drawing/2014/main" id="{0DBA6716-A135-804B-C5BD-D84E1391446C}"/>
              </a:ext>
            </a:extLst>
          </p:cNvPr>
          <p:cNvSpPr>
            <a:spLocks noGrp="1"/>
          </p:cNvSpPr>
          <p:nvPr>
            <p:ph type="ftr" sz="quarter" idx="2"/>
          </p:nvPr>
        </p:nvSpPr>
        <p:spPr>
          <a:xfrm>
            <a:off x="0" y="8772525"/>
            <a:ext cx="3038475" cy="461963"/>
          </a:xfrm>
          <a:prstGeom prst="rect">
            <a:avLst/>
          </a:prstGeom>
        </p:spPr>
        <p:txBody>
          <a:bodyPr vert="horz" lIns="92830" tIns="46415" rIns="92830" bIns="46415" rtlCol="0" anchor="b"/>
          <a:lstStyle>
            <a:lvl1pPr algn="l" eaLnBrk="1" hangingPunct="1">
              <a:defRPr sz="1000">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DC18B57B-DBB7-CD78-33F8-30CCE589AEF1}"/>
              </a:ext>
            </a:extLst>
          </p:cNvPr>
          <p:cNvSpPr>
            <a:spLocks noGrp="1"/>
          </p:cNvSpPr>
          <p:nvPr>
            <p:ph type="sldNum" sz="quarter" idx="3"/>
          </p:nvPr>
        </p:nvSpPr>
        <p:spPr>
          <a:xfrm>
            <a:off x="3970338" y="8772525"/>
            <a:ext cx="3038475" cy="461963"/>
          </a:xfrm>
          <a:prstGeom prst="rect">
            <a:avLst/>
          </a:prstGeom>
        </p:spPr>
        <p:txBody>
          <a:bodyPr vert="horz" wrap="square" lIns="92830" tIns="46415" rIns="92830" bIns="46415" numCol="1" anchor="b" anchorCtr="0" compatLnSpc="1">
            <a:prstTxWarp prst="textNoShape">
              <a:avLst/>
            </a:prstTxWarp>
          </a:bodyPr>
          <a:lstStyle>
            <a:lvl1pPr algn="r" eaLnBrk="1" hangingPunct="1">
              <a:defRPr sz="1000"/>
            </a:lvl1pPr>
          </a:lstStyle>
          <a:p>
            <a:pPr>
              <a:defRPr/>
            </a:pPr>
            <a:fld id="{30EB47F5-2538-42D3-8A96-F208D4954CA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E5B47F-B8B1-4BF2-3229-0E6418DB052A}"/>
              </a:ext>
            </a:extLst>
          </p:cNvPr>
          <p:cNvSpPr>
            <a:spLocks noGrp="1"/>
          </p:cNvSpPr>
          <p:nvPr>
            <p:ph type="hdr" sz="quarter"/>
          </p:nvPr>
        </p:nvSpPr>
        <p:spPr>
          <a:xfrm>
            <a:off x="0" y="0"/>
            <a:ext cx="3038475" cy="461963"/>
          </a:xfrm>
          <a:prstGeom prst="rect">
            <a:avLst/>
          </a:prstGeom>
        </p:spPr>
        <p:txBody>
          <a:bodyPr vert="horz" lIns="92830" tIns="46415" rIns="92830" bIns="46415" rtlCol="0"/>
          <a:lstStyle>
            <a:lvl1pPr algn="l" eaLnBrk="1" hangingPunct="1">
              <a:defRPr sz="10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2B06279D-983C-BC19-0AA0-6C18A380810F}"/>
              </a:ext>
            </a:extLst>
          </p:cNvPr>
          <p:cNvSpPr>
            <a:spLocks noGrp="1"/>
          </p:cNvSpPr>
          <p:nvPr>
            <p:ph type="dt" idx="1"/>
          </p:nvPr>
        </p:nvSpPr>
        <p:spPr>
          <a:xfrm>
            <a:off x="3970338" y="0"/>
            <a:ext cx="3038475" cy="461963"/>
          </a:xfrm>
          <a:prstGeom prst="rect">
            <a:avLst/>
          </a:prstGeom>
        </p:spPr>
        <p:txBody>
          <a:bodyPr vert="horz" wrap="square" lIns="92830" tIns="46415" rIns="92830" bIns="46415" numCol="1" anchor="t" anchorCtr="0" compatLnSpc="1">
            <a:prstTxWarp prst="textNoShape">
              <a:avLst/>
            </a:prstTxWarp>
          </a:bodyPr>
          <a:lstStyle>
            <a:lvl1pPr algn="r" eaLnBrk="1" hangingPunct="1">
              <a:defRPr sz="1000">
                <a:latin typeface="Arial" charset="0"/>
                <a:ea typeface="ＭＳ Ｐゴシック" charset="-128"/>
              </a:defRPr>
            </a:lvl1pPr>
          </a:lstStyle>
          <a:p>
            <a:pPr>
              <a:defRPr/>
            </a:pPr>
            <a:fld id="{E6BF3964-69F5-42C9-AFF2-32459C2E1684}" type="datetime1">
              <a:rPr lang="en-US"/>
              <a:pPr>
                <a:defRPr/>
              </a:pPr>
              <a:t>7/28/2025</a:t>
            </a:fld>
            <a:endParaRPr lang="en-US"/>
          </a:p>
        </p:txBody>
      </p:sp>
      <p:sp>
        <p:nvSpPr>
          <p:cNvPr id="4" name="Slide Image Placeholder 3">
            <a:extLst>
              <a:ext uri="{FF2B5EF4-FFF2-40B4-BE49-F238E27FC236}">
                <a16:creationId xmlns:a16="http://schemas.microsoft.com/office/drawing/2014/main" id="{BE079C28-8A6F-12C7-5429-EDC3D40C8532}"/>
              </a:ext>
            </a:extLst>
          </p:cNvPr>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a:extLst>
              <a:ext uri="{FF2B5EF4-FFF2-40B4-BE49-F238E27FC236}">
                <a16:creationId xmlns:a16="http://schemas.microsoft.com/office/drawing/2014/main" id="{3557D573-DEDC-6EC5-F8A3-1C1C452126E2}"/>
              </a:ext>
            </a:extLst>
          </p:cNvPr>
          <p:cNvSpPr>
            <a:spLocks noGrp="1"/>
          </p:cNvSpPr>
          <p:nvPr>
            <p:ph type="body" sz="quarter" idx="3"/>
          </p:nvPr>
        </p:nvSpPr>
        <p:spPr>
          <a:xfrm>
            <a:off x="701675" y="4387850"/>
            <a:ext cx="5607050" cy="4156075"/>
          </a:xfrm>
          <a:prstGeom prst="rect">
            <a:avLst/>
          </a:prstGeom>
        </p:spPr>
        <p:txBody>
          <a:bodyPr vert="horz" lIns="92830" tIns="46415" rIns="92830" bIns="46415"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8F0FD7FC-B4DE-7D62-AA07-1EF96F427BFB}"/>
              </a:ext>
            </a:extLst>
          </p:cNvPr>
          <p:cNvSpPr>
            <a:spLocks noGrp="1"/>
          </p:cNvSpPr>
          <p:nvPr>
            <p:ph type="ftr" sz="quarter" idx="4"/>
          </p:nvPr>
        </p:nvSpPr>
        <p:spPr>
          <a:xfrm>
            <a:off x="0" y="8772525"/>
            <a:ext cx="3038475" cy="461963"/>
          </a:xfrm>
          <a:prstGeom prst="rect">
            <a:avLst/>
          </a:prstGeom>
        </p:spPr>
        <p:txBody>
          <a:bodyPr vert="horz" lIns="92830" tIns="46415" rIns="92830" bIns="46415" rtlCol="0" anchor="b"/>
          <a:lstStyle>
            <a:lvl1pPr algn="l" eaLnBrk="1" hangingPunct="1">
              <a:defRPr sz="1000">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4C3E024-F1C7-E791-FF2D-EBCAC495577C}"/>
              </a:ext>
            </a:extLst>
          </p:cNvPr>
          <p:cNvSpPr>
            <a:spLocks noGrp="1"/>
          </p:cNvSpPr>
          <p:nvPr>
            <p:ph type="sldNum" sz="quarter" idx="5"/>
          </p:nvPr>
        </p:nvSpPr>
        <p:spPr>
          <a:xfrm>
            <a:off x="3970338" y="8772525"/>
            <a:ext cx="3038475" cy="461963"/>
          </a:xfrm>
          <a:prstGeom prst="rect">
            <a:avLst/>
          </a:prstGeom>
        </p:spPr>
        <p:txBody>
          <a:bodyPr vert="horz" wrap="square" lIns="92830" tIns="46415" rIns="92830" bIns="46415" numCol="1" anchor="b" anchorCtr="0" compatLnSpc="1">
            <a:prstTxWarp prst="textNoShape">
              <a:avLst/>
            </a:prstTxWarp>
          </a:bodyPr>
          <a:lstStyle>
            <a:lvl1pPr algn="r" eaLnBrk="1" hangingPunct="1">
              <a:defRPr sz="1000"/>
            </a:lvl1pPr>
          </a:lstStyle>
          <a:p>
            <a:pPr>
              <a:defRPr/>
            </a:pPr>
            <a:fld id="{1BC5D0A3-4D20-4D57-A1E6-898F5C768C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000" kern="1200">
        <a:solidFill>
          <a:schemeClr val="tx1"/>
        </a:solidFill>
        <a:latin typeface="Arial"/>
        <a:ea typeface="Geneva" charset="-128"/>
        <a:cs typeface="Arial"/>
      </a:defRPr>
    </a:lvl1pPr>
    <a:lvl2pPr marL="457200" algn="l" defTabSz="457200" rtl="0" eaLnBrk="0" fontAlgn="base" hangingPunct="0">
      <a:spcBef>
        <a:spcPct val="30000"/>
      </a:spcBef>
      <a:spcAft>
        <a:spcPct val="0"/>
      </a:spcAft>
      <a:defRPr sz="1000" kern="1200">
        <a:solidFill>
          <a:schemeClr val="tx1"/>
        </a:solidFill>
        <a:latin typeface="Arial"/>
        <a:ea typeface="Geneva" charset="-128"/>
        <a:cs typeface="Arial"/>
      </a:defRPr>
    </a:lvl2pPr>
    <a:lvl3pPr marL="914400" algn="l" defTabSz="457200" rtl="0" eaLnBrk="0" fontAlgn="base" hangingPunct="0">
      <a:spcBef>
        <a:spcPct val="30000"/>
      </a:spcBef>
      <a:spcAft>
        <a:spcPct val="0"/>
      </a:spcAft>
      <a:defRPr sz="1000" kern="1200">
        <a:solidFill>
          <a:schemeClr val="tx1"/>
        </a:solidFill>
        <a:latin typeface="Arial"/>
        <a:ea typeface="ヒラギノ角ゴ Pro W3" charset="-128"/>
        <a:cs typeface="Arial"/>
      </a:defRPr>
    </a:lvl3pPr>
    <a:lvl4pPr marL="1371600" algn="l" defTabSz="457200" rtl="0" eaLnBrk="0" fontAlgn="base" hangingPunct="0">
      <a:spcBef>
        <a:spcPct val="30000"/>
      </a:spcBef>
      <a:spcAft>
        <a:spcPct val="0"/>
      </a:spcAft>
      <a:defRPr sz="1000" kern="1200">
        <a:solidFill>
          <a:schemeClr val="tx1"/>
        </a:solidFill>
        <a:latin typeface="Arial"/>
        <a:ea typeface="ヒラギノ角ゴ Pro W3" charset="-128"/>
        <a:cs typeface="Arial"/>
      </a:defRPr>
    </a:lvl4pPr>
    <a:lvl5pPr marL="1828800" algn="l" defTabSz="457200" rtl="0" eaLnBrk="0" fontAlgn="base" hangingPunct="0">
      <a:spcBef>
        <a:spcPct val="30000"/>
      </a:spcBef>
      <a:spcAft>
        <a:spcPct val="0"/>
      </a:spcAft>
      <a:defRPr sz="1000" kern="1200">
        <a:solidFill>
          <a:schemeClr val="tx1"/>
        </a:solidFill>
        <a:latin typeface="Arial"/>
        <a:ea typeface="ヒラギノ角ゴ Pro W3" charset="-128"/>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577C2C3-6101-7B79-912E-D2568EFCBB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BBB8125-CA4C-8167-C9DA-61D7CF923DCC}"/>
              </a:ext>
            </a:extLst>
          </p:cNvPr>
          <p:cNvSpPr>
            <a:spLocks noGrp="1"/>
          </p:cNvSpPr>
          <p:nvPr>
            <p:ph type="body" idx="1"/>
          </p:nvPr>
        </p:nvSpPr>
        <p:spPr/>
        <p:txBody>
          <a:bodyPr/>
          <a:lstStyle/>
          <a:p>
            <a:pPr defTabSz="914400" eaLnBrk="1" fontAlgn="auto" hangingPunct="1">
              <a:spcBef>
                <a:spcPts val="0"/>
              </a:spcBef>
              <a:spcAft>
                <a:spcPts val="0"/>
              </a:spcAft>
              <a:defRPr/>
            </a:pPr>
            <a:r>
              <a:rPr lang="en-US" dirty="0"/>
              <a:t>Regulators, as mentioned in our “What are Regulators video” are defined as “</a:t>
            </a:r>
            <a:r>
              <a:rPr lang="en-US" sz="1200" dirty="0">
                <a:latin typeface="+mn-lt"/>
                <a:ea typeface="+mn-ea"/>
                <a:cs typeface="+mn-cs"/>
              </a:rPr>
              <a:t>devices for controlling fluid flow”</a:t>
            </a:r>
            <a:r>
              <a:rPr lang="en-US" sz="1200" dirty="0">
                <a:latin typeface="Microsoft YaHei Light" panose="020B0502040204020203" pitchFamily="34" charset="-122"/>
                <a:ea typeface="Microsoft YaHei Light" panose="020B0502040204020203" pitchFamily="34" charset="-122"/>
              </a:rPr>
              <a:t>.</a:t>
            </a:r>
            <a:r>
              <a:rPr lang="en-US" sz="1200" dirty="0">
                <a:latin typeface="Microsoft JhengHei Light" panose="020B0304030504040204" pitchFamily="34" charset="-120"/>
                <a:ea typeface="Microsoft JhengHei Light" panose="020B0304030504040204" pitchFamily="34" charset="-120"/>
              </a:rPr>
              <a:t> </a:t>
            </a:r>
            <a:r>
              <a:rPr lang="en-US" sz="1200" dirty="0" err="1">
                <a:latin typeface="Microsoft JhengHei Light" panose="020B0304030504040204" pitchFamily="34" charset="-120"/>
                <a:ea typeface="Microsoft JhengHei Light" panose="020B0304030504040204" pitchFamily="34" charset="-120"/>
              </a:rPr>
              <a:t>BelGAS</a:t>
            </a:r>
            <a:r>
              <a:rPr lang="en-US" sz="1200" dirty="0">
                <a:latin typeface="Microsoft JhengHei Light" panose="020B0304030504040204" pitchFamily="34" charset="-120"/>
                <a:ea typeface="Microsoft JhengHei Light" panose="020B0304030504040204" pitchFamily="34" charset="-120"/>
              </a:rPr>
              <a:t> commercial regulators are ideal for natural gas service regulators such as retail and restaurants, as well as fuel gas regulators for compressors and engines. </a:t>
            </a:r>
            <a:r>
              <a:rPr lang="en-US" dirty="0"/>
              <a:t>Pictured here are examples of installed commercial regulators, the one on the left is at a bakery and the one on the right is at a restaurant. Now. Let’s take a look at how commercial regulators work.</a:t>
            </a:r>
          </a:p>
          <a:p>
            <a:pPr>
              <a:defRPr/>
            </a:pPr>
            <a:endParaRPr lang="en-US" dirty="0"/>
          </a:p>
        </p:txBody>
      </p:sp>
      <p:sp>
        <p:nvSpPr>
          <p:cNvPr id="56324" name="Slide Number Placeholder 3">
            <a:extLst>
              <a:ext uri="{FF2B5EF4-FFF2-40B4-BE49-F238E27FC236}">
                <a16:creationId xmlns:a16="http://schemas.microsoft.com/office/drawing/2014/main" id="{C9571CE6-229F-B139-8CE2-2D77A8C400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3CA4B9-E2E9-40C7-B52A-2C88B14C41F4}" type="slidenum">
              <a:rPr lang="en-US" altLang="en-US" smtClean="0"/>
              <a:pPr/>
              <a:t>3</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74DA2CB-6DDC-750E-2ED0-09353755DA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BCFEA92-F96E-D1A6-D654-1083363C2B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Geneva" pitchFamily="34" charset="0"/>
              <a:cs typeface="Arial" panose="020B0604020202020204" pitchFamily="34" charset="0"/>
            </a:endParaRPr>
          </a:p>
        </p:txBody>
      </p:sp>
      <p:sp>
        <p:nvSpPr>
          <p:cNvPr id="76804" name="Slide Number Placeholder 3">
            <a:extLst>
              <a:ext uri="{FF2B5EF4-FFF2-40B4-BE49-F238E27FC236}">
                <a16:creationId xmlns:a16="http://schemas.microsoft.com/office/drawing/2014/main" id="{A412EDA2-369A-6B6A-9E19-9FE3081DF7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1pPr>
            <a:lvl2pPr marL="742950" indent="-285750">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2pPr>
            <a:lvl3pPr marL="11430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4pPr>
            <a:lvl5pPr marL="20574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5pPr>
            <a:lvl6pPr marL="25146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6pPr>
            <a:lvl7pPr marL="29718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7pPr>
            <a:lvl8pPr marL="34290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8pPr>
            <a:lvl9pPr marL="38862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A22C805-F30D-4F1B-9BA2-78DEC4545B8B}" type="slidenum">
              <a:rPr kumimoji="0" lang="en-US" altLang="en-US" sz="10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58962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E1A51975-7BAA-A47E-4246-C7F2731131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4FA14C3E-5ADA-E984-FD29-5AC5F12008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Geneva" pitchFamily="34" charset="0"/>
              <a:cs typeface="Arial" panose="020B0604020202020204" pitchFamily="34" charset="0"/>
            </a:endParaRPr>
          </a:p>
        </p:txBody>
      </p:sp>
      <p:sp>
        <p:nvSpPr>
          <p:cNvPr id="80900" name="Slide Number Placeholder 3">
            <a:extLst>
              <a:ext uri="{FF2B5EF4-FFF2-40B4-BE49-F238E27FC236}">
                <a16:creationId xmlns:a16="http://schemas.microsoft.com/office/drawing/2014/main" id="{2BA65FDF-17A7-4C77-AE9A-BB7305037C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1pPr>
            <a:lvl2pPr marL="742950" indent="-285750">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2pPr>
            <a:lvl3pPr marL="11430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4pPr>
            <a:lvl5pPr marL="20574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5pPr>
            <a:lvl6pPr marL="25146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6pPr>
            <a:lvl7pPr marL="29718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7pPr>
            <a:lvl8pPr marL="34290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8pPr>
            <a:lvl9pPr marL="38862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0E4FAF7-9098-4587-A28C-82887566A821}" type="slidenum">
              <a:rPr kumimoji="0" lang="en-US" altLang="en-US" sz="10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6686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3C44742-1282-D26C-8DF0-9B11C95468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72A7FA6F-4023-8516-CD20-2BA991C945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Geneva" pitchFamily="34" charset="0"/>
              <a:cs typeface="Arial" panose="020B0604020202020204" pitchFamily="34" charset="0"/>
            </a:endParaRPr>
          </a:p>
        </p:txBody>
      </p:sp>
      <p:sp>
        <p:nvSpPr>
          <p:cNvPr id="82948" name="Slide Number Placeholder 3">
            <a:extLst>
              <a:ext uri="{FF2B5EF4-FFF2-40B4-BE49-F238E27FC236}">
                <a16:creationId xmlns:a16="http://schemas.microsoft.com/office/drawing/2014/main" id="{133C4EEB-0FB1-803D-6AB9-81C52EC66C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1pPr>
            <a:lvl2pPr marL="742950" indent="-285750">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2pPr>
            <a:lvl3pPr marL="11430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4pPr>
            <a:lvl5pPr marL="20574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5pPr>
            <a:lvl6pPr marL="25146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6pPr>
            <a:lvl7pPr marL="29718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7pPr>
            <a:lvl8pPr marL="34290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8pPr>
            <a:lvl9pPr marL="38862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9pPr>
          </a:lstStyle>
          <a:p>
            <a:pPr>
              <a:spcBef>
                <a:spcPct val="0"/>
              </a:spcBef>
            </a:pPr>
            <a:fld id="{634592DD-4E32-4F39-BEA8-D2A87C9FDECB}" type="slidenum">
              <a:rPr lang="en-US" altLang="en-US" smtClean="0">
                <a:ea typeface="ＭＳ Ｐゴシック" panose="020B0600070205080204" pitchFamily="34" charset="-128"/>
              </a:rPr>
              <a:pPr>
                <a:spcBef>
                  <a:spcPct val="0"/>
                </a:spcBef>
              </a:pPr>
              <a:t>21</a:t>
            </a:fld>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0279702-4F6D-2507-60D3-3AA70BE2E4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2CAB3620-F678-B2DD-21CB-65A81CAF7C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en-US" sz="1200">
                <a:latin typeface="Microsoft JhengHei Light" panose="020B0304030504040204" pitchFamily="34" charset="-120"/>
                <a:ea typeface="Microsoft JhengHei Light" panose="020B0304030504040204" pitchFamily="34" charset="-120"/>
                <a:cs typeface="Arial" panose="020B0604020202020204" pitchFamily="34" charset="0"/>
              </a:rPr>
              <a:t>Tri-Pacific offers several products that can be used in commercial applications. Including a base BelGas spring / direct operated 200 &amp; 300 series . Optional features include pilot operated, integrated monitor, integrated slam shut and enhanced relief. </a:t>
            </a:r>
          </a:p>
        </p:txBody>
      </p:sp>
      <p:sp>
        <p:nvSpPr>
          <p:cNvPr id="58372" name="Slide Number Placeholder 3">
            <a:extLst>
              <a:ext uri="{FF2B5EF4-FFF2-40B4-BE49-F238E27FC236}">
                <a16:creationId xmlns:a16="http://schemas.microsoft.com/office/drawing/2014/main" id="{9021BDA9-D2DF-A9F4-4A5C-FB99692759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C0D3544-ECB8-45D2-8DBE-5029D9B07E47}" type="slidenum">
              <a:rPr lang="en-US" altLang="en-US" smtClean="0"/>
              <a:pPr/>
              <a:t>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040034BB-7F07-3B5C-50C4-EDB0F70519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E6B37B8B-C752-61F5-7821-01D616F159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endParaRPr lang="en-US" altLang="en-US" dirty="0">
              <a:latin typeface="Arial" panose="020B0604020202020204" pitchFamily="34" charset="0"/>
              <a:ea typeface="Geneva"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higher-pressure gas moves into the body, the rising downstream pressure pushes against the diaphragm, balancing the spring force.  As the diaphragm assembly raises from increased pressure, it lifts the lever which moves the seat towards the orifice.  The downstream pressure and spring force meet at the regulator’s setpoint.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will discuss the different types of commercial regulators that </a:t>
            </a:r>
            <a:r>
              <a:rPr lang="en-US" dirty="0" err="1"/>
              <a:t>BelGAS</a:t>
            </a:r>
            <a:r>
              <a:rPr lang="en-US" dirty="0"/>
              <a:t> manufactures.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B5689-7A08-46A9-A1E9-BBF08153B0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40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73913E0-977A-D1CA-901B-056F97E433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E73D7F99-B942-B730-50EF-3A7040E27E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en-US">
                <a:solidFill>
                  <a:srgbClr val="FF0000"/>
                </a:solidFill>
                <a:latin typeface="Microsoft YaHei UI Light" panose="020B0502040204020203" pitchFamily="34" charset="-122"/>
                <a:ea typeface="Microsoft YaHei UI Light" panose="020B0502040204020203" pitchFamily="34" charset="-122"/>
                <a:cs typeface="Arial" panose="020B0604020202020204" pitchFamily="34" charset="0"/>
              </a:rPr>
              <a:t>Next, are integrated slam shut regulators. These Commercial regulator safety devices are back-up safety options that work alongside regulators acting immediately during an over or under pressure event.  The unique feature of this regulator is that the slam shut is built into the body of the regulator. When the device is activated, it closes and remains shut until it is manually reset.</a:t>
            </a:r>
            <a:endParaRPr lang="en-US" altLang="en-US">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4" name="Slide Number Placeholder 3">
            <a:extLst>
              <a:ext uri="{FF2B5EF4-FFF2-40B4-BE49-F238E27FC236}">
                <a16:creationId xmlns:a16="http://schemas.microsoft.com/office/drawing/2014/main" id="{945050C0-A6BC-86AC-D73D-99F4CFE41DF6}"/>
              </a:ext>
            </a:extLst>
          </p:cNvPr>
          <p:cNvSpPr>
            <a:spLocks noGrp="1"/>
          </p:cNvSpPr>
          <p:nvPr>
            <p:ph type="sldNum" sz="quarter" idx="5"/>
          </p:nvPr>
        </p:nvSpPr>
        <p:spPr/>
        <p:txBody>
          <a:bodyPr/>
          <a:lstStyle/>
          <a:p>
            <a:pPr defTabSz="914400" fontAlgn="auto">
              <a:spcBef>
                <a:spcPts val="0"/>
              </a:spcBef>
              <a:spcAft>
                <a:spcPts val="0"/>
              </a:spcAft>
              <a:defRPr/>
            </a:pPr>
            <a:fld id="{F46A45D0-9051-4F52-9654-58F1154D4009}" type="slidenum">
              <a:rPr lang="en-US" sz="1200" smtClean="0">
                <a:solidFill>
                  <a:prstClr val="black"/>
                </a:solidFill>
                <a:latin typeface="Calibri" panose="020F0502020204030204"/>
                <a:ea typeface="+mn-ea"/>
              </a:rPr>
              <a:pPr defTabSz="914400" fontAlgn="auto">
                <a:spcBef>
                  <a:spcPts val="0"/>
                </a:spcBef>
                <a:spcAft>
                  <a:spcPts val="0"/>
                </a:spcAft>
                <a:defRPr/>
              </a:pPr>
              <a:t>10</a:t>
            </a:fld>
            <a:endParaRPr lang="en-US" sz="1200">
              <a:solidFill>
                <a:prstClr val="black"/>
              </a:solidFill>
              <a:latin typeface="Calibri" panose="020F0502020204030204"/>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602E55E6-4DF5-A2DE-9355-4B4466C7DB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AF2C6212-9F28-E1B1-DD65-F54D347142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Geneva" pitchFamily="34" charset="0"/>
              <a:cs typeface="Arial" panose="020B0604020202020204" pitchFamily="34" charset="0"/>
            </a:endParaRPr>
          </a:p>
        </p:txBody>
      </p:sp>
      <p:sp>
        <p:nvSpPr>
          <p:cNvPr id="70660" name="Slide Number Placeholder 3">
            <a:extLst>
              <a:ext uri="{FF2B5EF4-FFF2-40B4-BE49-F238E27FC236}">
                <a16:creationId xmlns:a16="http://schemas.microsoft.com/office/drawing/2014/main" id="{0E796541-5F9E-C8B8-8F30-C690F4934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D87A0E-2E67-41F3-AB85-6CBA9B026CF6}" type="slidenum">
              <a:rPr lang="en-US" altLang="en-US" smtClean="0"/>
              <a:pPr/>
              <a:t>12</a:t>
            </a:fld>
            <a:endParaRPr lang="en-US" altLang="en-US"/>
          </a:p>
        </p:txBody>
      </p:sp>
    </p:spTree>
    <p:extLst>
      <p:ext uri="{BB962C8B-B14F-4D97-AF65-F5344CB8AC3E}">
        <p14:creationId xmlns:p14="http://schemas.microsoft.com/office/powerpoint/2010/main" val="3283560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4D8B63CB-136A-951A-50D9-759D698C31CD}"/>
              </a:ext>
            </a:extLst>
          </p:cNvPr>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1pPr>
            <a:lvl2pPr marL="742950" indent="-285750">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2pPr>
            <a:lvl3pPr marL="11430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4pPr>
            <a:lvl5pPr marL="20574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5pPr>
            <a:lvl6pPr marL="25146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6pPr>
            <a:lvl7pPr marL="29718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7pPr>
            <a:lvl8pPr marL="34290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8pPr>
            <a:lvl9pPr marL="38862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9pPr>
          </a:lstStyle>
          <a:p>
            <a:pPr>
              <a:spcBef>
                <a:spcPct val="0"/>
              </a:spcBef>
            </a:pPr>
            <a:fld id="{ABB7D67D-79B9-4772-8A42-06EA8C036AA0}" type="slidenum">
              <a:rPr lang="en-US" altLang="en-US" sz="1200" smtClean="0">
                <a:solidFill>
                  <a:srgbClr val="000000"/>
                </a:solidFill>
                <a:ea typeface="ＭＳ Ｐゴシック" panose="020B0600070205080204" pitchFamily="34" charset="-128"/>
              </a:rPr>
              <a:pPr>
                <a:spcBef>
                  <a:spcPct val="0"/>
                </a:spcBef>
              </a:pPr>
              <a:t>13</a:t>
            </a:fld>
            <a:endParaRPr lang="en-US" altLang="en-US" sz="1200">
              <a:solidFill>
                <a:srgbClr val="000000"/>
              </a:solidFill>
              <a:ea typeface="ＭＳ Ｐゴシック" panose="020B0600070205080204" pitchFamily="34" charset="-128"/>
            </a:endParaRPr>
          </a:p>
        </p:txBody>
      </p:sp>
      <p:sp>
        <p:nvSpPr>
          <p:cNvPr id="72707" name="Rectangle 2">
            <a:extLst>
              <a:ext uri="{FF2B5EF4-FFF2-40B4-BE49-F238E27FC236}">
                <a16:creationId xmlns:a16="http://schemas.microsoft.com/office/drawing/2014/main" id="{D3076D1E-3CA6-C009-B39A-E7DEE20F022A}"/>
              </a:ext>
            </a:extLst>
          </p:cNvPr>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99198A32-E037-BAD7-B4F0-D10511BDA30B}"/>
              </a:ext>
            </a:extLst>
          </p:cNvPr>
          <p:cNvSpPr>
            <a:spLocks noGrp="1" noChangeArrowheads="1"/>
          </p:cNvSpPr>
          <p:nvPr>
            <p:ph type="body" idx="1"/>
          </p:nvPr>
        </p:nvSpPr>
        <p:spPr bwMode="auto">
          <a:xfrm>
            <a:off x="912813" y="4343400"/>
            <a:ext cx="5030787"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Geneva"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A98C105F-DB60-8115-4B86-A3889CBB3F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1pPr>
            <a:lvl2pPr marL="720725" indent="-276225">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2pPr>
            <a:lvl3pPr marL="1109663" indent="-220663">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3pPr>
            <a:lvl4pPr marL="1554163" indent="-220663">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4pPr>
            <a:lvl5pPr marL="1998663" indent="-220663">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5pPr>
            <a:lvl6pPr marL="2455863" indent="-220663"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6pPr>
            <a:lvl7pPr marL="2913063" indent="-220663"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7pPr>
            <a:lvl8pPr marL="3370263" indent="-220663"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8pPr>
            <a:lvl9pPr marL="3827463" indent="-220663"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9pPr>
          </a:lstStyle>
          <a:p>
            <a:pPr eaLnBrk="0" hangingPunct="0">
              <a:spcBef>
                <a:spcPct val="0"/>
              </a:spcBef>
            </a:pPr>
            <a:fld id="{51702B12-F267-4749-8622-5E5B9CB2139F}" type="slidenum">
              <a:rPr lang="en-US" altLang="en-US" sz="1200" smtClean="0">
                <a:solidFill>
                  <a:srgbClr val="000000"/>
                </a:solidFill>
                <a:ea typeface="ＭＳ Ｐゴシック" panose="020B0600070205080204" pitchFamily="34" charset="-128"/>
              </a:rPr>
              <a:pPr eaLnBrk="0" hangingPunct="0">
                <a:spcBef>
                  <a:spcPct val="0"/>
                </a:spcBef>
              </a:pPr>
              <a:t>14</a:t>
            </a:fld>
            <a:endParaRPr lang="en-US" altLang="en-US" sz="1200">
              <a:solidFill>
                <a:srgbClr val="000000"/>
              </a:solidFill>
              <a:ea typeface="ＭＳ Ｐゴシック" panose="020B0600070205080204" pitchFamily="34" charset="-128"/>
            </a:endParaRPr>
          </a:p>
        </p:txBody>
      </p:sp>
      <p:sp>
        <p:nvSpPr>
          <p:cNvPr id="74755" name="Rectangle 2">
            <a:extLst>
              <a:ext uri="{FF2B5EF4-FFF2-40B4-BE49-F238E27FC236}">
                <a16:creationId xmlns:a16="http://schemas.microsoft.com/office/drawing/2014/main" id="{FEB7E053-9775-F32E-AFAE-119452B1C4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969AA674-AE19-C8A9-FB6A-2522FDDB5C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Geneva" pitchFamily="34" charset="0"/>
              <a:cs typeface="Arial" panose="020B0604020202020204" pitchFamily="34" charset="0"/>
            </a:endParaRPr>
          </a:p>
        </p:txBody>
      </p:sp>
    </p:spTree>
    <p:extLst>
      <p:ext uri="{BB962C8B-B14F-4D97-AF65-F5344CB8AC3E}">
        <p14:creationId xmlns:p14="http://schemas.microsoft.com/office/powerpoint/2010/main" val="66157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1C2A05-724F-F053-24D9-CF6BD92DE2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4DAB205A-48D0-9DEF-1F5D-5583AEB3EB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Geneva" pitchFamily="34" charset="0"/>
              <a:cs typeface="Arial" panose="020B0604020202020204" pitchFamily="34" charset="0"/>
            </a:endParaRPr>
          </a:p>
        </p:txBody>
      </p:sp>
      <p:sp>
        <p:nvSpPr>
          <p:cNvPr id="78852" name="Slide Number Placeholder 3">
            <a:extLst>
              <a:ext uri="{FF2B5EF4-FFF2-40B4-BE49-F238E27FC236}">
                <a16:creationId xmlns:a16="http://schemas.microsoft.com/office/drawing/2014/main" id="{7C705476-BD1B-6B2B-4C5C-0D69595F96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1pPr>
            <a:lvl2pPr marL="742950" indent="-285750">
              <a:spcBef>
                <a:spcPct val="30000"/>
              </a:spcBef>
              <a:defRPr sz="1000">
                <a:solidFill>
                  <a:schemeClr val="tx1"/>
                </a:solidFill>
                <a:latin typeface="Arial" panose="020B0604020202020204" pitchFamily="34" charset="0"/>
                <a:ea typeface="Geneva" pitchFamily="34" charset="0"/>
                <a:cs typeface="Arial" panose="020B0604020202020204" pitchFamily="34" charset="0"/>
              </a:defRPr>
            </a:lvl2pPr>
            <a:lvl3pPr marL="11430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4pPr>
            <a:lvl5pPr marL="2057400" indent="-228600">
              <a:spcBef>
                <a:spcPct val="30000"/>
              </a:spcBef>
              <a:defRPr sz="1000">
                <a:solidFill>
                  <a:schemeClr val="tx1"/>
                </a:solidFill>
                <a:latin typeface="Arial" panose="020B0604020202020204" pitchFamily="34" charset="0"/>
                <a:ea typeface="ヒラギノ角ゴ Pro W3" charset="-128"/>
                <a:cs typeface="Arial" panose="020B0604020202020204" pitchFamily="34" charset="0"/>
              </a:defRPr>
            </a:lvl5pPr>
            <a:lvl6pPr marL="25146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6pPr>
            <a:lvl7pPr marL="29718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7pPr>
            <a:lvl8pPr marL="34290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8pPr>
            <a:lvl9pPr marL="3886200" indent="-228600" defTabSz="457200" eaLnBrk="0" fontAlgn="base" hangingPunct="0">
              <a:spcBef>
                <a:spcPct val="30000"/>
              </a:spcBef>
              <a:spcAft>
                <a:spcPct val="0"/>
              </a:spcAft>
              <a:defRPr sz="1000">
                <a:solidFill>
                  <a:schemeClr val="tx1"/>
                </a:solidFill>
                <a:latin typeface="Arial" panose="020B0604020202020204" pitchFamily="34" charset="0"/>
                <a:ea typeface="ヒラギノ角ゴ Pro W3" charset="-128"/>
                <a:cs typeface="Arial" panose="020B0604020202020204" pitchFamily="34" charset="0"/>
              </a:defRPr>
            </a:lvl9pPr>
          </a:lstStyle>
          <a:p>
            <a:pPr>
              <a:spcBef>
                <a:spcPct val="0"/>
              </a:spcBef>
            </a:pPr>
            <a:fld id="{7A4EC3A8-6FB0-4B5D-9AAE-CDE07F43CF2D}" type="slidenum">
              <a:rPr lang="en-US" altLang="en-US" smtClean="0">
                <a:ea typeface="ＭＳ Ｐゴシック" panose="020B0600070205080204" pitchFamily="34" charset="-128"/>
              </a:rPr>
              <a:pPr>
                <a:spcBef>
                  <a:spcPct val="0"/>
                </a:spcBef>
              </a:pPr>
              <a:t>15</a:t>
            </a:fld>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A0DDA94-C47B-71A8-492A-E6DC2F9EE772}"/>
              </a:ext>
            </a:extLst>
          </p:cNvPr>
          <p:cNvSpPr>
            <a:spLocks noGrp="1"/>
          </p:cNvSpPr>
          <p:nvPr>
            <p:ph type="dt" sz="half" idx="10"/>
          </p:nvPr>
        </p:nvSpPr>
        <p:spPr/>
        <p:txBody>
          <a:bodyPr/>
          <a:lstStyle>
            <a:lvl1pPr>
              <a:defRPr/>
            </a:lvl1pPr>
          </a:lstStyle>
          <a:p>
            <a:pPr>
              <a:defRPr/>
            </a:pPr>
            <a:fld id="{1596E468-F00B-47C6-A756-7E2539167A23}" type="datetimeFigureOut">
              <a:rPr lang="en-US"/>
              <a:pPr>
                <a:defRPr/>
              </a:pPr>
              <a:t>7/28/2025</a:t>
            </a:fld>
            <a:endParaRPr lang="en-US"/>
          </a:p>
        </p:txBody>
      </p:sp>
      <p:sp>
        <p:nvSpPr>
          <p:cNvPr id="5" name="Footer Placeholder 4">
            <a:extLst>
              <a:ext uri="{FF2B5EF4-FFF2-40B4-BE49-F238E27FC236}">
                <a16:creationId xmlns:a16="http://schemas.microsoft.com/office/drawing/2014/main" id="{1B92056D-5AB8-FA7A-E1A0-240C882824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A6D4AD-D563-1049-35EC-722CA1A9AE3B}"/>
              </a:ext>
            </a:extLst>
          </p:cNvPr>
          <p:cNvSpPr>
            <a:spLocks noGrp="1"/>
          </p:cNvSpPr>
          <p:nvPr>
            <p:ph type="sldNum" sz="quarter" idx="12"/>
          </p:nvPr>
        </p:nvSpPr>
        <p:spPr/>
        <p:txBody>
          <a:bodyPr/>
          <a:lstStyle>
            <a:lvl1pPr>
              <a:defRPr/>
            </a:lvl1pPr>
          </a:lstStyle>
          <a:p>
            <a:pPr>
              <a:defRPr/>
            </a:pPr>
            <a:fld id="{EFD41640-DC33-49B8-ACF5-EDEBD9406E94}" type="slidenum">
              <a:rPr lang="en-US" altLang="en-US"/>
              <a:pPr>
                <a:defRPr/>
              </a:pPr>
              <a:t>‹#›</a:t>
            </a:fld>
            <a:endParaRPr lang="en-US" altLang="en-US"/>
          </a:p>
        </p:txBody>
      </p:sp>
    </p:spTree>
    <p:extLst>
      <p:ext uri="{BB962C8B-B14F-4D97-AF65-F5344CB8AC3E}">
        <p14:creationId xmlns:p14="http://schemas.microsoft.com/office/powerpoint/2010/main" val="1932232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2B950-6C4C-F957-AD59-CA825C6159ED}"/>
              </a:ext>
            </a:extLst>
          </p:cNvPr>
          <p:cNvSpPr>
            <a:spLocks noGrp="1"/>
          </p:cNvSpPr>
          <p:nvPr>
            <p:ph type="dt" sz="half" idx="10"/>
          </p:nvPr>
        </p:nvSpPr>
        <p:spPr/>
        <p:txBody>
          <a:bodyPr/>
          <a:lstStyle>
            <a:lvl1pPr>
              <a:defRPr/>
            </a:lvl1pPr>
          </a:lstStyle>
          <a:p>
            <a:pPr>
              <a:defRPr/>
            </a:pPr>
            <a:fld id="{52F9ACA3-0BDB-43CF-900B-54CC6912AEDA}" type="datetimeFigureOut">
              <a:rPr lang="en-US"/>
              <a:pPr>
                <a:defRPr/>
              </a:pPr>
              <a:t>7/28/2025</a:t>
            </a:fld>
            <a:endParaRPr lang="en-US"/>
          </a:p>
        </p:txBody>
      </p:sp>
      <p:sp>
        <p:nvSpPr>
          <p:cNvPr id="5" name="Footer Placeholder 4">
            <a:extLst>
              <a:ext uri="{FF2B5EF4-FFF2-40B4-BE49-F238E27FC236}">
                <a16:creationId xmlns:a16="http://schemas.microsoft.com/office/drawing/2014/main" id="{EBDE6E6C-C1F8-96A8-2482-AFD91B2970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ED012F-9BA9-36CF-7645-A0AF30565A25}"/>
              </a:ext>
            </a:extLst>
          </p:cNvPr>
          <p:cNvSpPr>
            <a:spLocks noGrp="1"/>
          </p:cNvSpPr>
          <p:nvPr>
            <p:ph type="sldNum" sz="quarter" idx="12"/>
          </p:nvPr>
        </p:nvSpPr>
        <p:spPr/>
        <p:txBody>
          <a:bodyPr/>
          <a:lstStyle>
            <a:lvl1pPr>
              <a:defRPr/>
            </a:lvl1pPr>
          </a:lstStyle>
          <a:p>
            <a:pPr>
              <a:defRPr/>
            </a:pPr>
            <a:fld id="{81E626FD-FFEB-4AA0-8A95-FF23978188DA}" type="slidenum">
              <a:rPr lang="en-US" altLang="en-US"/>
              <a:pPr>
                <a:defRPr/>
              </a:pPr>
              <a:t>‹#›</a:t>
            </a:fld>
            <a:endParaRPr lang="en-US" altLang="en-US"/>
          </a:p>
        </p:txBody>
      </p:sp>
    </p:spTree>
    <p:extLst>
      <p:ext uri="{BB962C8B-B14F-4D97-AF65-F5344CB8AC3E}">
        <p14:creationId xmlns:p14="http://schemas.microsoft.com/office/powerpoint/2010/main" val="25758449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80EF3-460F-8BCE-4134-CF4C15123910}"/>
              </a:ext>
            </a:extLst>
          </p:cNvPr>
          <p:cNvSpPr>
            <a:spLocks noGrp="1"/>
          </p:cNvSpPr>
          <p:nvPr>
            <p:ph type="dt" sz="half" idx="10"/>
          </p:nvPr>
        </p:nvSpPr>
        <p:spPr/>
        <p:txBody>
          <a:bodyPr/>
          <a:lstStyle>
            <a:lvl1pPr>
              <a:defRPr/>
            </a:lvl1pPr>
          </a:lstStyle>
          <a:p>
            <a:pPr>
              <a:defRPr/>
            </a:pPr>
            <a:fld id="{BF8EFBEA-0A95-4BC9-9E06-28CAD16CB4D3}" type="datetimeFigureOut">
              <a:rPr lang="en-US"/>
              <a:pPr>
                <a:defRPr/>
              </a:pPr>
              <a:t>7/28/2025</a:t>
            </a:fld>
            <a:endParaRPr lang="en-US"/>
          </a:p>
        </p:txBody>
      </p:sp>
      <p:sp>
        <p:nvSpPr>
          <p:cNvPr id="5" name="Footer Placeholder 4">
            <a:extLst>
              <a:ext uri="{FF2B5EF4-FFF2-40B4-BE49-F238E27FC236}">
                <a16:creationId xmlns:a16="http://schemas.microsoft.com/office/drawing/2014/main" id="{74FF5108-78EA-0F4C-B387-7ADB9E6085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1BA32E-B840-A242-956B-417F5ADADAC7}"/>
              </a:ext>
            </a:extLst>
          </p:cNvPr>
          <p:cNvSpPr>
            <a:spLocks noGrp="1"/>
          </p:cNvSpPr>
          <p:nvPr>
            <p:ph type="sldNum" sz="quarter" idx="12"/>
          </p:nvPr>
        </p:nvSpPr>
        <p:spPr/>
        <p:txBody>
          <a:bodyPr/>
          <a:lstStyle>
            <a:lvl1pPr>
              <a:defRPr/>
            </a:lvl1pPr>
          </a:lstStyle>
          <a:p>
            <a:pPr>
              <a:defRPr/>
            </a:pPr>
            <a:fld id="{3C1234A4-4465-4982-9CC4-99B7F43D3BBC}" type="slidenum">
              <a:rPr lang="en-US" altLang="en-US"/>
              <a:pPr>
                <a:defRPr/>
              </a:pPr>
              <a:t>‹#›</a:t>
            </a:fld>
            <a:endParaRPr lang="en-US" altLang="en-US"/>
          </a:p>
        </p:txBody>
      </p:sp>
    </p:spTree>
    <p:extLst>
      <p:ext uri="{BB962C8B-B14F-4D97-AF65-F5344CB8AC3E}">
        <p14:creationId xmlns:p14="http://schemas.microsoft.com/office/powerpoint/2010/main" val="115596400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6600"/>
          </a:xfrm>
        </p:spPr>
        <p:txBody>
          <a:bodyPr/>
          <a:lstStyle/>
          <a:p>
            <a:r>
              <a:rPr lang="en-US"/>
              <a:t>Click to edit Master title style</a:t>
            </a:r>
          </a:p>
        </p:txBody>
      </p:sp>
      <p:sp>
        <p:nvSpPr>
          <p:cNvPr id="3" name="Text Placeholder 2"/>
          <p:cNvSpPr>
            <a:spLocks noGrp="1"/>
          </p:cNvSpPr>
          <p:nvPr>
            <p:ph type="body" sz="half" idx="1"/>
          </p:nvPr>
        </p:nvSpPr>
        <p:spPr>
          <a:xfrm>
            <a:off x="457200" y="1106488"/>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06488"/>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895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D5E06279-53BC-3F38-B845-CC3B20990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60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5" name="Rectangle 7"/>
          <p:cNvSpPr>
            <a:spLocks noGrp="1" noChangeArrowheads="1"/>
          </p:cNvSpPr>
          <p:nvPr>
            <p:ph type="ctrTitle" sz="quarter"/>
          </p:nvPr>
        </p:nvSpPr>
        <p:spPr>
          <a:xfrm>
            <a:off x="344488" y="263525"/>
            <a:ext cx="8401050" cy="1395413"/>
          </a:xfrm>
        </p:spPr>
        <p:txBody>
          <a:bodyPr/>
          <a:lstStyle>
            <a:lvl1pPr>
              <a:spcBef>
                <a:spcPct val="25000"/>
              </a:spcBef>
              <a:defRPr sz="5000"/>
            </a:lvl1pPr>
          </a:lstStyle>
          <a:p>
            <a:pPr lvl="0"/>
            <a:r>
              <a:rPr lang="en-US" noProof="0"/>
              <a:t>Click to edit Master title style</a:t>
            </a:r>
          </a:p>
        </p:txBody>
      </p:sp>
      <p:sp>
        <p:nvSpPr>
          <p:cNvPr id="580616" name="Rectangle 8"/>
          <p:cNvSpPr>
            <a:spLocks noGrp="1" noChangeArrowheads="1"/>
          </p:cNvSpPr>
          <p:nvPr>
            <p:ph type="subTitle" sz="quarter" idx="1"/>
          </p:nvPr>
        </p:nvSpPr>
        <p:spPr>
          <a:xfrm>
            <a:off x="344488" y="1677988"/>
            <a:ext cx="8396287" cy="1752600"/>
          </a:xfrm>
        </p:spPr>
        <p:txBody>
          <a:bodyPr/>
          <a:lstStyle>
            <a:lvl1pPr>
              <a:spcBef>
                <a:spcPct val="0"/>
              </a:spcBef>
              <a:defRPr sz="5000">
                <a:solidFill>
                  <a:schemeClr val="accent2"/>
                </a:solidFill>
              </a:defRPr>
            </a:lvl1pPr>
          </a:lstStyle>
          <a:p>
            <a:pPr lvl="0"/>
            <a:r>
              <a:rPr lang="en-US" noProof="0"/>
              <a:t>Click to edit Master subtitle style</a:t>
            </a:r>
          </a:p>
        </p:txBody>
      </p:sp>
    </p:spTree>
    <p:extLst>
      <p:ext uri="{BB962C8B-B14F-4D97-AF65-F5344CB8AC3E}">
        <p14:creationId xmlns:p14="http://schemas.microsoft.com/office/powerpoint/2010/main" val="2769145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E63E5002-0D80-7866-16B8-12A7FB5B8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1">
            <a:extLst>
              <a:ext uri="{FF2B5EF4-FFF2-40B4-BE49-F238E27FC236}">
                <a16:creationId xmlns:a16="http://schemas.microsoft.com/office/drawing/2014/main" id="{7C512B48-3CF1-81F4-C56F-9F22372915D8}"/>
              </a:ext>
            </a:extLst>
          </p:cNvPr>
          <p:cNvSpPr>
            <a:spLocks noGrp="1"/>
          </p:cNvSpPr>
          <p:nvPr>
            <p:ph type="dt" sz="half" idx="10"/>
          </p:nvPr>
        </p:nvSpPr>
        <p:spPr/>
        <p:txBody>
          <a:bodyPr/>
          <a:lstStyle>
            <a:lvl1pPr algn="r">
              <a:defRPr lang="en-GB" sz="900" kern="1200">
                <a:solidFill>
                  <a:srgbClr val="1E4191"/>
                </a:solidFill>
                <a:latin typeface="GE Inspira Pitch" pitchFamily="34" charset="0"/>
                <a:ea typeface="+mn-ea"/>
                <a:cs typeface="+mn-cs"/>
              </a:defRPr>
            </a:lvl1pPr>
          </a:lstStyle>
          <a:p>
            <a:pPr>
              <a:defRPr/>
            </a:pPr>
            <a:r>
              <a:t>26/05/2010</a:t>
            </a:r>
          </a:p>
        </p:txBody>
      </p:sp>
      <p:sp>
        <p:nvSpPr>
          <p:cNvPr id="6" name="Footer Placeholder 2">
            <a:extLst>
              <a:ext uri="{FF2B5EF4-FFF2-40B4-BE49-F238E27FC236}">
                <a16:creationId xmlns:a16="http://schemas.microsoft.com/office/drawing/2014/main" id="{F6C8CA8F-BD83-90E5-56C5-61C4243F062D}"/>
              </a:ext>
            </a:extLst>
          </p:cNvPr>
          <p:cNvSpPr>
            <a:spLocks noGrp="1"/>
          </p:cNvSpPr>
          <p:nvPr>
            <p:ph type="ftr" sz="quarter" idx="11"/>
          </p:nvPr>
        </p:nvSpPr>
        <p:spPr/>
        <p:txBody>
          <a:bodyPr/>
          <a:lstStyle>
            <a:lvl1pPr algn="r">
              <a:defRPr lang="en-GB" sz="900" kern="1200">
                <a:solidFill>
                  <a:srgbClr val="1E4191"/>
                </a:solidFill>
                <a:latin typeface="GE Inspira Pitch" pitchFamily="34" charset="0"/>
                <a:ea typeface="+mn-ea"/>
                <a:cs typeface="+mn-cs"/>
              </a:defRPr>
            </a:lvl1pPr>
          </a:lstStyle>
          <a:p>
            <a:pPr>
              <a:defRPr/>
            </a:pPr>
            <a:r>
              <a:t>Footer</a:t>
            </a:r>
          </a:p>
        </p:txBody>
      </p:sp>
      <p:sp>
        <p:nvSpPr>
          <p:cNvPr id="7" name="Slide Number Placeholder 4">
            <a:extLst>
              <a:ext uri="{FF2B5EF4-FFF2-40B4-BE49-F238E27FC236}">
                <a16:creationId xmlns:a16="http://schemas.microsoft.com/office/drawing/2014/main" id="{AE0BE4C8-38C0-4B25-F1DF-12B5567AF304}"/>
              </a:ext>
            </a:extLst>
          </p:cNvPr>
          <p:cNvSpPr>
            <a:spLocks noGrp="1"/>
          </p:cNvSpPr>
          <p:nvPr>
            <p:ph type="sldNum" sz="quarter" idx="12"/>
          </p:nvPr>
        </p:nvSpPr>
        <p:spPr/>
        <p:txBody>
          <a:bodyPr/>
          <a:lstStyle>
            <a:lvl1pPr algn="r">
              <a:defRPr lang="en-GB" sz="900" kern="1200">
                <a:solidFill>
                  <a:srgbClr val="1E4191"/>
                </a:solidFill>
                <a:latin typeface="GE Inspira Pitch" pitchFamily="34" charset="0"/>
                <a:ea typeface="+mn-ea"/>
                <a:cs typeface="+mn-cs"/>
              </a:defRPr>
            </a:lvl1pPr>
          </a:lstStyle>
          <a:p>
            <a:pPr>
              <a:defRPr/>
            </a:pPr>
            <a:fld id="{EFA08B6C-0981-4D3F-B55B-5C525BA53353}" type="slidenum">
              <a:rPr lang="en-US"/>
              <a:pPr>
                <a:defRPr/>
              </a:pPr>
              <a:t>‹#›</a:t>
            </a:fld>
            <a:endParaRPr lang="en-US" dirty="0"/>
          </a:p>
        </p:txBody>
      </p:sp>
    </p:spTree>
    <p:extLst>
      <p:ext uri="{BB962C8B-B14F-4D97-AF65-F5344CB8AC3E}">
        <p14:creationId xmlns:p14="http://schemas.microsoft.com/office/powerpoint/2010/main" val="263961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Text Heavy">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FC684470-4D05-114D-C13F-5781EA339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 y="280988"/>
            <a:ext cx="8459788" cy="608245"/>
          </a:xfrm>
        </p:spPr>
        <p:txBody>
          <a:bodyPr/>
          <a:lstStyle>
            <a:lvl1pPr>
              <a:defRPr/>
            </a:lvl1pPr>
          </a:lstStyle>
          <a:p>
            <a:r>
              <a:rPr lang="en-US"/>
              <a:t>Click to edit Master title style</a:t>
            </a:r>
            <a:endParaRPr lang="en-GB" dirty="0"/>
          </a:p>
        </p:txBody>
      </p:sp>
      <p:sp>
        <p:nvSpPr>
          <p:cNvPr id="3" name="Content Placeholder 2"/>
          <p:cNvSpPr>
            <a:spLocks noGrp="1"/>
          </p:cNvSpPr>
          <p:nvPr>
            <p:ph idx="1"/>
          </p:nvPr>
        </p:nvSpPr>
        <p:spPr>
          <a:xfrm>
            <a:off x="342900" y="1115736"/>
            <a:ext cx="8459788" cy="4848503"/>
          </a:xfrm>
        </p:spPr>
        <p:txBody>
          <a:bodyPr/>
          <a:lstStyle>
            <a:lvl1pPr>
              <a:spcBef>
                <a:spcPts val="0"/>
              </a:spcBef>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1">
            <a:extLst>
              <a:ext uri="{FF2B5EF4-FFF2-40B4-BE49-F238E27FC236}">
                <a16:creationId xmlns:a16="http://schemas.microsoft.com/office/drawing/2014/main" id="{55A4592A-C3CE-0579-860F-692C50C7BA30}"/>
              </a:ext>
            </a:extLst>
          </p:cNvPr>
          <p:cNvSpPr>
            <a:spLocks noGrp="1"/>
          </p:cNvSpPr>
          <p:nvPr>
            <p:ph type="dt" sz="half" idx="10"/>
          </p:nvPr>
        </p:nvSpPr>
        <p:spPr/>
        <p:txBody>
          <a:bodyPr/>
          <a:lstStyle>
            <a:lvl1pPr algn="r">
              <a:defRPr lang="en-GB" sz="900" kern="1200">
                <a:solidFill>
                  <a:srgbClr val="1E4191"/>
                </a:solidFill>
                <a:latin typeface="GE Inspira Pitch" pitchFamily="34" charset="0"/>
                <a:ea typeface="+mn-ea"/>
                <a:cs typeface="+mn-cs"/>
              </a:defRPr>
            </a:lvl1pPr>
          </a:lstStyle>
          <a:p>
            <a:pPr>
              <a:defRPr/>
            </a:pPr>
            <a:r>
              <a:t>26/05/2010</a:t>
            </a:r>
          </a:p>
        </p:txBody>
      </p:sp>
      <p:sp>
        <p:nvSpPr>
          <p:cNvPr id="6" name="Footer Placeholder 2">
            <a:extLst>
              <a:ext uri="{FF2B5EF4-FFF2-40B4-BE49-F238E27FC236}">
                <a16:creationId xmlns:a16="http://schemas.microsoft.com/office/drawing/2014/main" id="{DD7FAFA5-F7C4-7BFA-294A-1D35F3ABCC53}"/>
              </a:ext>
            </a:extLst>
          </p:cNvPr>
          <p:cNvSpPr>
            <a:spLocks noGrp="1"/>
          </p:cNvSpPr>
          <p:nvPr>
            <p:ph type="ftr" sz="quarter" idx="11"/>
          </p:nvPr>
        </p:nvSpPr>
        <p:spPr/>
        <p:txBody>
          <a:bodyPr/>
          <a:lstStyle>
            <a:lvl1pPr algn="r">
              <a:defRPr lang="en-GB" sz="900" kern="1200">
                <a:solidFill>
                  <a:srgbClr val="1E4191"/>
                </a:solidFill>
                <a:latin typeface="GE Inspira Pitch" pitchFamily="34" charset="0"/>
                <a:ea typeface="+mn-ea"/>
                <a:cs typeface="+mn-cs"/>
              </a:defRPr>
            </a:lvl1pPr>
          </a:lstStyle>
          <a:p>
            <a:pPr>
              <a:defRPr/>
            </a:pPr>
            <a:r>
              <a:t>Footer</a:t>
            </a:r>
          </a:p>
        </p:txBody>
      </p:sp>
      <p:sp>
        <p:nvSpPr>
          <p:cNvPr id="7" name="Slide Number Placeholder 4">
            <a:extLst>
              <a:ext uri="{FF2B5EF4-FFF2-40B4-BE49-F238E27FC236}">
                <a16:creationId xmlns:a16="http://schemas.microsoft.com/office/drawing/2014/main" id="{2AE6A331-D6A4-E05C-8C6C-D2F2498F7385}"/>
              </a:ext>
            </a:extLst>
          </p:cNvPr>
          <p:cNvSpPr>
            <a:spLocks noGrp="1"/>
          </p:cNvSpPr>
          <p:nvPr>
            <p:ph type="sldNum" sz="quarter" idx="12"/>
          </p:nvPr>
        </p:nvSpPr>
        <p:spPr/>
        <p:txBody>
          <a:bodyPr/>
          <a:lstStyle>
            <a:lvl1pPr algn="r">
              <a:defRPr lang="en-GB" sz="900" kern="1200">
                <a:solidFill>
                  <a:srgbClr val="1E4191"/>
                </a:solidFill>
                <a:latin typeface="GE Inspira Pitch" pitchFamily="34" charset="0"/>
                <a:ea typeface="+mn-ea"/>
                <a:cs typeface="+mn-cs"/>
              </a:defRPr>
            </a:lvl1pPr>
          </a:lstStyle>
          <a:p>
            <a:pPr>
              <a:defRPr/>
            </a:pPr>
            <a:fld id="{E953CDFD-ADD1-4319-BFEF-15EA7334770A}" type="slidenum">
              <a:rPr lang="en-US"/>
              <a:pPr>
                <a:defRPr/>
              </a:pPr>
              <a:t>‹#›</a:t>
            </a:fld>
            <a:endParaRPr lang="en-US" dirty="0"/>
          </a:p>
        </p:txBody>
      </p:sp>
    </p:spTree>
    <p:extLst>
      <p:ext uri="{BB962C8B-B14F-4D97-AF65-F5344CB8AC3E}">
        <p14:creationId xmlns:p14="http://schemas.microsoft.com/office/powerpoint/2010/main" val="1841179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9785F00C-9DFD-B7CE-DB78-7A436003E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342900" y="1727200"/>
            <a:ext cx="4152900" cy="42370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727200"/>
            <a:ext cx="4154488" cy="42370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1">
            <a:extLst>
              <a:ext uri="{FF2B5EF4-FFF2-40B4-BE49-F238E27FC236}">
                <a16:creationId xmlns:a16="http://schemas.microsoft.com/office/drawing/2014/main" id="{153901BB-B801-0B28-227E-4E3468D337A0}"/>
              </a:ext>
            </a:extLst>
          </p:cNvPr>
          <p:cNvSpPr>
            <a:spLocks noGrp="1"/>
          </p:cNvSpPr>
          <p:nvPr>
            <p:ph type="dt" sz="half" idx="10"/>
          </p:nvPr>
        </p:nvSpPr>
        <p:spPr/>
        <p:txBody>
          <a:bodyPr/>
          <a:lstStyle>
            <a:lvl1pPr algn="r">
              <a:defRPr lang="en-GB" sz="900" kern="1200">
                <a:solidFill>
                  <a:srgbClr val="1E4191"/>
                </a:solidFill>
                <a:latin typeface="GE Inspira Pitch" pitchFamily="34" charset="0"/>
                <a:ea typeface="+mn-ea"/>
                <a:cs typeface="+mn-cs"/>
              </a:defRPr>
            </a:lvl1pPr>
          </a:lstStyle>
          <a:p>
            <a:pPr>
              <a:defRPr/>
            </a:pPr>
            <a:r>
              <a:t>26/05/2010</a:t>
            </a:r>
          </a:p>
        </p:txBody>
      </p:sp>
      <p:sp>
        <p:nvSpPr>
          <p:cNvPr id="7" name="Footer Placeholder 2">
            <a:extLst>
              <a:ext uri="{FF2B5EF4-FFF2-40B4-BE49-F238E27FC236}">
                <a16:creationId xmlns:a16="http://schemas.microsoft.com/office/drawing/2014/main" id="{B8180CF5-FABF-A59C-4021-2902CCA572D4}"/>
              </a:ext>
            </a:extLst>
          </p:cNvPr>
          <p:cNvSpPr>
            <a:spLocks noGrp="1"/>
          </p:cNvSpPr>
          <p:nvPr>
            <p:ph type="ftr" sz="quarter" idx="11"/>
          </p:nvPr>
        </p:nvSpPr>
        <p:spPr/>
        <p:txBody>
          <a:bodyPr/>
          <a:lstStyle>
            <a:lvl1pPr algn="r">
              <a:defRPr lang="en-GB" sz="900" kern="1200">
                <a:solidFill>
                  <a:srgbClr val="1E4191"/>
                </a:solidFill>
                <a:latin typeface="GE Inspira Pitch" pitchFamily="34" charset="0"/>
                <a:ea typeface="+mn-ea"/>
                <a:cs typeface="+mn-cs"/>
              </a:defRPr>
            </a:lvl1pPr>
          </a:lstStyle>
          <a:p>
            <a:pPr>
              <a:defRPr/>
            </a:pPr>
            <a:r>
              <a:t>Footer</a:t>
            </a:r>
          </a:p>
        </p:txBody>
      </p:sp>
      <p:sp>
        <p:nvSpPr>
          <p:cNvPr id="8" name="Slide Number Placeholder 4">
            <a:extLst>
              <a:ext uri="{FF2B5EF4-FFF2-40B4-BE49-F238E27FC236}">
                <a16:creationId xmlns:a16="http://schemas.microsoft.com/office/drawing/2014/main" id="{C29D52AD-1DEC-FEE3-7CFE-E684432F0772}"/>
              </a:ext>
            </a:extLst>
          </p:cNvPr>
          <p:cNvSpPr>
            <a:spLocks noGrp="1"/>
          </p:cNvSpPr>
          <p:nvPr>
            <p:ph type="sldNum" sz="quarter" idx="12"/>
          </p:nvPr>
        </p:nvSpPr>
        <p:spPr/>
        <p:txBody>
          <a:bodyPr/>
          <a:lstStyle>
            <a:lvl1pPr algn="r">
              <a:defRPr lang="en-GB" sz="900" kern="1200">
                <a:solidFill>
                  <a:srgbClr val="1E4191"/>
                </a:solidFill>
                <a:latin typeface="GE Inspira Pitch" pitchFamily="34" charset="0"/>
                <a:ea typeface="+mn-ea"/>
                <a:cs typeface="+mn-cs"/>
              </a:defRPr>
            </a:lvl1pPr>
          </a:lstStyle>
          <a:p>
            <a:pPr>
              <a:defRPr/>
            </a:pPr>
            <a:fld id="{141C3FFB-0003-46A3-B0CA-2F2F0A153816}" type="slidenum">
              <a:rPr lang="en-US"/>
              <a:pPr>
                <a:defRPr/>
              </a:pPr>
              <a:t>‹#›</a:t>
            </a:fld>
            <a:endParaRPr lang="en-US" dirty="0"/>
          </a:p>
        </p:txBody>
      </p:sp>
    </p:spTree>
    <p:extLst>
      <p:ext uri="{BB962C8B-B14F-4D97-AF65-F5344CB8AC3E}">
        <p14:creationId xmlns:p14="http://schemas.microsoft.com/office/powerpoint/2010/main" val="1770786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EB8157FD-DE53-B087-8BEA-565245BA5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342900" y="1727200"/>
            <a:ext cx="2744249" cy="4237038"/>
          </a:xfrm>
        </p:spPr>
        <p:txBody>
          <a:bodyPr/>
          <a:lstStyle>
            <a:lvl1pPr>
              <a:defRPr sz="1800"/>
            </a:lvl1pPr>
            <a:lvl2pPr marL="180975" indent="-179388">
              <a:defRPr sz="1800"/>
            </a:lvl2pPr>
            <a:lvl3pPr marL="361950" indent="-180975">
              <a:defRPr sz="1800"/>
            </a:lvl3pPr>
            <a:lvl4pPr marL="542925" indent="-180975">
              <a:defRPr sz="1800"/>
            </a:lvl4pPr>
            <a:lvl5pPr marL="715963" indent="-173038">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sz="half" idx="10"/>
          </p:nvPr>
        </p:nvSpPr>
        <p:spPr>
          <a:xfrm>
            <a:off x="3206870" y="1727200"/>
            <a:ext cx="2744249" cy="4237038"/>
          </a:xfrm>
        </p:spPr>
        <p:txBody>
          <a:bodyPr/>
          <a:lstStyle>
            <a:lvl1pPr>
              <a:defRPr sz="1800"/>
            </a:lvl1pPr>
            <a:lvl2pPr marL="180975" indent="-179388">
              <a:defRPr sz="1800"/>
            </a:lvl2pPr>
            <a:lvl3pPr marL="361950" indent="-180975">
              <a:defRPr sz="1800"/>
            </a:lvl3pPr>
            <a:lvl4pPr marL="542925" indent="-180975">
              <a:defRPr sz="1800"/>
            </a:lvl4pPr>
            <a:lvl5pPr marL="715963" indent="-173038">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sz="half" idx="11"/>
          </p:nvPr>
        </p:nvSpPr>
        <p:spPr>
          <a:xfrm>
            <a:off x="6063201" y="1727200"/>
            <a:ext cx="2744249" cy="4237038"/>
          </a:xfrm>
        </p:spPr>
        <p:txBody>
          <a:bodyPr/>
          <a:lstStyle>
            <a:lvl1pPr>
              <a:defRPr sz="1800"/>
            </a:lvl1pPr>
            <a:lvl2pPr marL="180975" indent="-179388">
              <a:defRPr sz="1800"/>
            </a:lvl2pPr>
            <a:lvl3pPr marL="361950" indent="-180975">
              <a:defRPr sz="1800"/>
            </a:lvl3pPr>
            <a:lvl4pPr marL="542925" indent="-180975">
              <a:defRPr sz="1800"/>
            </a:lvl4pPr>
            <a:lvl5pPr marL="715963" indent="-173038">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1">
            <a:extLst>
              <a:ext uri="{FF2B5EF4-FFF2-40B4-BE49-F238E27FC236}">
                <a16:creationId xmlns:a16="http://schemas.microsoft.com/office/drawing/2014/main" id="{BCD2F240-DDBA-B176-F3E5-495F9032E23D}"/>
              </a:ext>
            </a:extLst>
          </p:cNvPr>
          <p:cNvSpPr>
            <a:spLocks noGrp="1"/>
          </p:cNvSpPr>
          <p:nvPr>
            <p:ph type="dt" sz="half" idx="12"/>
          </p:nvPr>
        </p:nvSpPr>
        <p:spPr/>
        <p:txBody>
          <a:bodyPr/>
          <a:lstStyle>
            <a:lvl1pPr algn="r">
              <a:defRPr lang="en-GB" sz="900" kern="1200">
                <a:solidFill>
                  <a:srgbClr val="1E4191"/>
                </a:solidFill>
                <a:latin typeface="GE Inspira Pitch" pitchFamily="34" charset="0"/>
                <a:ea typeface="+mn-ea"/>
                <a:cs typeface="+mn-cs"/>
              </a:defRPr>
            </a:lvl1pPr>
          </a:lstStyle>
          <a:p>
            <a:pPr>
              <a:defRPr/>
            </a:pPr>
            <a:r>
              <a:t>26/05/2010</a:t>
            </a:r>
          </a:p>
        </p:txBody>
      </p:sp>
      <p:sp>
        <p:nvSpPr>
          <p:cNvPr id="6" name="Footer Placeholder 2">
            <a:extLst>
              <a:ext uri="{FF2B5EF4-FFF2-40B4-BE49-F238E27FC236}">
                <a16:creationId xmlns:a16="http://schemas.microsoft.com/office/drawing/2014/main" id="{321BB432-8A51-6D2A-9949-53E5551A84EF}"/>
              </a:ext>
            </a:extLst>
          </p:cNvPr>
          <p:cNvSpPr>
            <a:spLocks noGrp="1"/>
          </p:cNvSpPr>
          <p:nvPr>
            <p:ph type="ftr" sz="quarter" idx="13"/>
          </p:nvPr>
        </p:nvSpPr>
        <p:spPr/>
        <p:txBody>
          <a:bodyPr/>
          <a:lstStyle>
            <a:lvl1pPr algn="r">
              <a:defRPr lang="en-GB" sz="900" kern="1200">
                <a:solidFill>
                  <a:srgbClr val="1E4191"/>
                </a:solidFill>
                <a:latin typeface="GE Inspira Pitch" pitchFamily="34" charset="0"/>
                <a:ea typeface="+mn-ea"/>
                <a:cs typeface="+mn-cs"/>
              </a:defRPr>
            </a:lvl1pPr>
          </a:lstStyle>
          <a:p>
            <a:pPr>
              <a:defRPr/>
            </a:pPr>
            <a:r>
              <a:t>Footer</a:t>
            </a:r>
          </a:p>
        </p:txBody>
      </p:sp>
      <p:sp>
        <p:nvSpPr>
          <p:cNvPr id="7" name="Slide Number Placeholder 4">
            <a:extLst>
              <a:ext uri="{FF2B5EF4-FFF2-40B4-BE49-F238E27FC236}">
                <a16:creationId xmlns:a16="http://schemas.microsoft.com/office/drawing/2014/main" id="{71F08E0D-E2E1-4714-813C-E227B802FEEB}"/>
              </a:ext>
            </a:extLst>
          </p:cNvPr>
          <p:cNvSpPr>
            <a:spLocks noGrp="1"/>
          </p:cNvSpPr>
          <p:nvPr>
            <p:ph type="sldNum" sz="quarter" idx="14"/>
          </p:nvPr>
        </p:nvSpPr>
        <p:spPr/>
        <p:txBody>
          <a:bodyPr/>
          <a:lstStyle>
            <a:lvl1pPr algn="r">
              <a:defRPr lang="en-GB" sz="900" kern="1200">
                <a:solidFill>
                  <a:srgbClr val="1E4191"/>
                </a:solidFill>
                <a:latin typeface="GE Inspira Pitch" pitchFamily="34" charset="0"/>
                <a:ea typeface="+mn-ea"/>
                <a:cs typeface="+mn-cs"/>
              </a:defRPr>
            </a:lvl1pPr>
          </a:lstStyle>
          <a:p>
            <a:pPr>
              <a:defRPr/>
            </a:pPr>
            <a:fld id="{1D07E628-2A68-47A5-9D0C-32BE47FC3CDF}" type="slidenum">
              <a:rPr lang="en-US"/>
              <a:pPr>
                <a:defRPr/>
              </a:pPr>
              <a:t>‹#›</a:t>
            </a:fld>
            <a:endParaRPr lang="en-US" dirty="0"/>
          </a:p>
        </p:txBody>
      </p:sp>
    </p:spTree>
    <p:extLst>
      <p:ext uri="{BB962C8B-B14F-4D97-AF65-F5344CB8AC3E}">
        <p14:creationId xmlns:p14="http://schemas.microsoft.com/office/powerpoint/2010/main" val="1705575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53C933CE-3042-6609-E640-D582CE81A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48142" y="1736449"/>
            <a:ext cx="4152405" cy="394355"/>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8142" y="2189527"/>
            <a:ext cx="4152405" cy="3766655"/>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53414" y="1736449"/>
            <a:ext cx="4154036" cy="394355"/>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14" y="2189527"/>
            <a:ext cx="4154036" cy="3766655"/>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342900" y="280988"/>
            <a:ext cx="8459788" cy="998537"/>
          </a:xfrm>
        </p:spPr>
        <p:txBody>
          <a:bodyPr/>
          <a:lstStyle/>
          <a:p>
            <a:r>
              <a:rPr lang="en-US"/>
              <a:t>Click to edit Master title style</a:t>
            </a:r>
            <a:endParaRPr lang="en-GB" dirty="0"/>
          </a:p>
        </p:txBody>
      </p:sp>
      <p:sp>
        <p:nvSpPr>
          <p:cNvPr id="7" name="Date Placeholder 1">
            <a:extLst>
              <a:ext uri="{FF2B5EF4-FFF2-40B4-BE49-F238E27FC236}">
                <a16:creationId xmlns:a16="http://schemas.microsoft.com/office/drawing/2014/main" id="{2679680C-3935-C208-9E2C-D29443614704}"/>
              </a:ext>
            </a:extLst>
          </p:cNvPr>
          <p:cNvSpPr>
            <a:spLocks noGrp="1"/>
          </p:cNvSpPr>
          <p:nvPr>
            <p:ph type="dt" sz="half" idx="10"/>
          </p:nvPr>
        </p:nvSpPr>
        <p:spPr/>
        <p:txBody>
          <a:bodyPr/>
          <a:lstStyle>
            <a:lvl1pPr algn="r">
              <a:defRPr lang="en-GB" sz="900" kern="1200">
                <a:solidFill>
                  <a:srgbClr val="1E4191"/>
                </a:solidFill>
                <a:latin typeface="GE Inspira Pitch" pitchFamily="34" charset="0"/>
                <a:ea typeface="+mn-ea"/>
                <a:cs typeface="+mn-cs"/>
              </a:defRPr>
            </a:lvl1pPr>
          </a:lstStyle>
          <a:p>
            <a:pPr>
              <a:defRPr/>
            </a:pPr>
            <a:r>
              <a:t>26/05/2010</a:t>
            </a:r>
          </a:p>
        </p:txBody>
      </p:sp>
      <p:sp>
        <p:nvSpPr>
          <p:cNvPr id="8" name="Footer Placeholder 2">
            <a:extLst>
              <a:ext uri="{FF2B5EF4-FFF2-40B4-BE49-F238E27FC236}">
                <a16:creationId xmlns:a16="http://schemas.microsoft.com/office/drawing/2014/main" id="{1ECE2657-4824-C6FF-9D90-48D204B78083}"/>
              </a:ext>
            </a:extLst>
          </p:cNvPr>
          <p:cNvSpPr>
            <a:spLocks noGrp="1"/>
          </p:cNvSpPr>
          <p:nvPr>
            <p:ph type="ftr" sz="quarter" idx="11"/>
          </p:nvPr>
        </p:nvSpPr>
        <p:spPr/>
        <p:txBody>
          <a:bodyPr/>
          <a:lstStyle>
            <a:lvl1pPr algn="r">
              <a:defRPr lang="en-GB" sz="900" kern="1200">
                <a:solidFill>
                  <a:srgbClr val="1E4191"/>
                </a:solidFill>
                <a:latin typeface="GE Inspira Pitch" pitchFamily="34" charset="0"/>
                <a:ea typeface="+mn-ea"/>
                <a:cs typeface="+mn-cs"/>
              </a:defRPr>
            </a:lvl1pPr>
          </a:lstStyle>
          <a:p>
            <a:pPr>
              <a:defRPr/>
            </a:pPr>
            <a:r>
              <a:t>Footer</a:t>
            </a:r>
          </a:p>
        </p:txBody>
      </p:sp>
      <p:sp>
        <p:nvSpPr>
          <p:cNvPr id="10" name="Slide Number Placeholder 4">
            <a:extLst>
              <a:ext uri="{FF2B5EF4-FFF2-40B4-BE49-F238E27FC236}">
                <a16:creationId xmlns:a16="http://schemas.microsoft.com/office/drawing/2014/main" id="{12D15644-39B8-6EBC-BF35-4C8BF814E9CE}"/>
              </a:ext>
            </a:extLst>
          </p:cNvPr>
          <p:cNvSpPr>
            <a:spLocks noGrp="1"/>
          </p:cNvSpPr>
          <p:nvPr>
            <p:ph type="sldNum" sz="quarter" idx="12"/>
          </p:nvPr>
        </p:nvSpPr>
        <p:spPr/>
        <p:txBody>
          <a:bodyPr/>
          <a:lstStyle>
            <a:lvl1pPr algn="r">
              <a:defRPr lang="en-GB" sz="900" kern="1200">
                <a:solidFill>
                  <a:srgbClr val="1E4191"/>
                </a:solidFill>
                <a:latin typeface="GE Inspira Pitch" pitchFamily="34" charset="0"/>
                <a:ea typeface="+mn-ea"/>
                <a:cs typeface="+mn-cs"/>
              </a:defRPr>
            </a:lvl1pPr>
          </a:lstStyle>
          <a:p>
            <a:pPr>
              <a:defRPr/>
            </a:pPr>
            <a:fld id="{0B2CABC9-9E2A-4C1F-A173-B1BE976F7008}" type="slidenum">
              <a:rPr lang="en-US"/>
              <a:pPr>
                <a:defRPr/>
              </a:pPr>
              <a:t>‹#›</a:t>
            </a:fld>
            <a:endParaRPr lang="en-US" dirty="0"/>
          </a:p>
        </p:txBody>
      </p:sp>
    </p:spTree>
    <p:extLst>
      <p:ext uri="{BB962C8B-B14F-4D97-AF65-F5344CB8AC3E}">
        <p14:creationId xmlns:p14="http://schemas.microsoft.com/office/powerpoint/2010/main" val="827062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61889C46-31FD-C0E4-737C-025793BFF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4" name="Date Placeholder 1">
            <a:extLst>
              <a:ext uri="{FF2B5EF4-FFF2-40B4-BE49-F238E27FC236}">
                <a16:creationId xmlns:a16="http://schemas.microsoft.com/office/drawing/2014/main" id="{B79CBC63-3E2B-B890-0111-79663D0409A8}"/>
              </a:ext>
            </a:extLst>
          </p:cNvPr>
          <p:cNvSpPr>
            <a:spLocks noGrp="1"/>
          </p:cNvSpPr>
          <p:nvPr>
            <p:ph type="dt" sz="half" idx="10"/>
          </p:nvPr>
        </p:nvSpPr>
        <p:spPr/>
        <p:txBody>
          <a:bodyPr/>
          <a:lstStyle>
            <a:lvl1pPr algn="r">
              <a:defRPr lang="en-GB" sz="900" kern="1200">
                <a:solidFill>
                  <a:srgbClr val="1E4191"/>
                </a:solidFill>
                <a:latin typeface="GE Inspira Pitch" pitchFamily="34" charset="0"/>
                <a:ea typeface="+mn-ea"/>
                <a:cs typeface="+mn-cs"/>
              </a:defRPr>
            </a:lvl1pPr>
          </a:lstStyle>
          <a:p>
            <a:pPr>
              <a:defRPr/>
            </a:pPr>
            <a:r>
              <a:t>26/05/2010</a:t>
            </a:r>
          </a:p>
        </p:txBody>
      </p:sp>
      <p:sp>
        <p:nvSpPr>
          <p:cNvPr id="5" name="Footer Placeholder 2">
            <a:extLst>
              <a:ext uri="{FF2B5EF4-FFF2-40B4-BE49-F238E27FC236}">
                <a16:creationId xmlns:a16="http://schemas.microsoft.com/office/drawing/2014/main" id="{D4E81934-FF0E-161A-6B03-B56FB71158B0}"/>
              </a:ext>
            </a:extLst>
          </p:cNvPr>
          <p:cNvSpPr>
            <a:spLocks noGrp="1"/>
          </p:cNvSpPr>
          <p:nvPr>
            <p:ph type="ftr" sz="quarter" idx="11"/>
          </p:nvPr>
        </p:nvSpPr>
        <p:spPr/>
        <p:txBody>
          <a:bodyPr/>
          <a:lstStyle>
            <a:lvl1pPr algn="r">
              <a:defRPr lang="en-GB" sz="900" kern="1200">
                <a:solidFill>
                  <a:srgbClr val="1E4191"/>
                </a:solidFill>
                <a:latin typeface="GE Inspira Pitch" pitchFamily="34" charset="0"/>
                <a:ea typeface="+mn-ea"/>
                <a:cs typeface="+mn-cs"/>
              </a:defRPr>
            </a:lvl1pPr>
          </a:lstStyle>
          <a:p>
            <a:pPr>
              <a:defRPr/>
            </a:pPr>
            <a:r>
              <a:t>Footer</a:t>
            </a:r>
          </a:p>
        </p:txBody>
      </p:sp>
      <p:sp>
        <p:nvSpPr>
          <p:cNvPr id="6" name="Slide Number Placeholder 4">
            <a:extLst>
              <a:ext uri="{FF2B5EF4-FFF2-40B4-BE49-F238E27FC236}">
                <a16:creationId xmlns:a16="http://schemas.microsoft.com/office/drawing/2014/main" id="{6A1D1A0E-2FA2-A557-0325-D6FE1676F816}"/>
              </a:ext>
            </a:extLst>
          </p:cNvPr>
          <p:cNvSpPr>
            <a:spLocks noGrp="1"/>
          </p:cNvSpPr>
          <p:nvPr>
            <p:ph type="sldNum" sz="quarter" idx="12"/>
          </p:nvPr>
        </p:nvSpPr>
        <p:spPr/>
        <p:txBody>
          <a:bodyPr/>
          <a:lstStyle>
            <a:lvl1pPr algn="r">
              <a:defRPr lang="en-GB" sz="900" kern="1200">
                <a:solidFill>
                  <a:srgbClr val="1E4191"/>
                </a:solidFill>
                <a:latin typeface="GE Inspira Pitch" pitchFamily="34" charset="0"/>
                <a:ea typeface="+mn-ea"/>
                <a:cs typeface="+mn-cs"/>
              </a:defRPr>
            </a:lvl1pPr>
          </a:lstStyle>
          <a:p>
            <a:pPr>
              <a:defRPr/>
            </a:pPr>
            <a:fld id="{D05CB390-F0E6-4522-BB6A-9038009033CC}" type="slidenum">
              <a:rPr lang="en-US"/>
              <a:pPr>
                <a:defRPr/>
              </a:pPr>
              <a:t>‹#›</a:t>
            </a:fld>
            <a:endParaRPr lang="en-US" dirty="0"/>
          </a:p>
        </p:txBody>
      </p:sp>
    </p:spTree>
    <p:extLst>
      <p:ext uri="{BB962C8B-B14F-4D97-AF65-F5344CB8AC3E}">
        <p14:creationId xmlns:p14="http://schemas.microsoft.com/office/powerpoint/2010/main" val="186147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DB0FE-99B1-BF0B-7966-0E36BB152948}"/>
              </a:ext>
            </a:extLst>
          </p:cNvPr>
          <p:cNvSpPr>
            <a:spLocks noGrp="1"/>
          </p:cNvSpPr>
          <p:nvPr>
            <p:ph type="dt" sz="half" idx="10"/>
          </p:nvPr>
        </p:nvSpPr>
        <p:spPr/>
        <p:txBody>
          <a:bodyPr/>
          <a:lstStyle>
            <a:lvl1pPr>
              <a:defRPr/>
            </a:lvl1pPr>
          </a:lstStyle>
          <a:p>
            <a:pPr>
              <a:defRPr/>
            </a:pPr>
            <a:fld id="{A900E008-F5B3-42EC-8691-F9DCB01850D0}" type="datetimeFigureOut">
              <a:rPr lang="en-US"/>
              <a:pPr>
                <a:defRPr/>
              </a:pPr>
              <a:t>7/28/2025</a:t>
            </a:fld>
            <a:endParaRPr lang="en-US"/>
          </a:p>
        </p:txBody>
      </p:sp>
      <p:sp>
        <p:nvSpPr>
          <p:cNvPr id="5" name="Footer Placeholder 4">
            <a:extLst>
              <a:ext uri="{FF2B5EF4-FFF2-40B4-BE49-F238E27FC236}">
                <a16:creationId xmlns:a16="http://schemas.microsoft.com/office/drawing/2014/main" id="{ACCDCA83-506B-3E42-720B-6AA05BF6FC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37BE93-89AD-0EFA-1F80-AF41DF569053}"/>
              </a:ext>
            </a:extLst>
          </p:cNvPr>
          <p:cNvSpPr>
            <a:spLocks noGrp="1"/>
          </p:cNvSpPr>
          <p:nvPr>
            <p:ph type="sldNum" sz="quarter" idx="12"/>
          </p:nvPr>
        </p:nvSpPr>
        <p:spPr/>
        <p:txBody>
          <a:bodyPr/>
          <a:lstStyle>
            <a:lvl1pPr>
              <a:defRPr/>
            </a:lvl1pPr>
          </a:lstStyle>
          <a:p>
            <a:pPr>
              <a:defRPr/>
            </a:pPr>
            <a:fld id="{54C9038F-43CE-4C31-87D6-8E0754A1E858}" type="slidenum">
              <a:rPr lang="en-US" altLang="en-US"/>
              <a:pPr>
                <a:defRPr/>
              </a:pPr>
              <a:t>‹#›</a:t>
            </a:fld>
            <a:endParaRPr lang="en-US" altLang="en-US"/>
          </a:p>
        </p:txBody>
      </p:sp>
    </p:spTree>
    <p:extLst>
      <p:ext uri="{BB962C8B-B14F-4D97-AF65-F5344CB8AC3E}">
        <p14:creationId xmlns:p14="http://schemas.microsoft.com/office/powerpoint/2010/main" val="1192963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GEMeatball&amp;Tag">
            <a:extLst>
              <a:ext uri="{FF2B5EF4-FFF2-40B4-BE49-F238E27FC236}">
                <a16:creationId xmlns:a16="http://schemas.microsoft.com/office/drawing/2014/main" id="{08E0FDF7-AB81-4E4D-868A-D23698CB4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319088" y="6088063"/>
            <a:ext cx="16081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2800" y="280800"/>
            <a:ext cx="8460000" cy="997200"/>
          </a:xfrm>
        </p:spPr>
        <p:txBody>
          <a:bodyPr/>
          <a:lstStyle>
            <a:lvl1pPr algn="l">
              <a:defRPr sz="4000" b="0" cap="all">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352800" y="1391067"/>
            <a:ext cx="8460000" cy="997200"/>
          </a:xfr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74073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pic>
        <p:nvPicPr>
          <p:cNvPr id="4" name="Picture 6" descr="GEMeatball&amp;Tag">
            <a:extLst>
              <a:ext uri="{FF2B5EF4-FFF2-40B4-BE49-F238E27FC236}">
                <a16:creationId xmlns:a16="http://schemas.microsoft.com/office/drawing/2014/main" id="{B8BC5175-4AB5-8CDB-5135-3ED950BEC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319088" y="6088063"/>
            <a:ext cx="16081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2800" y="280800"/>
            <a:ext cx="8460000" cy="997200"/>
          </a:xfrm>
        </p:spPr>
        <p:txBody>
          <a:bodyPr/>
          <a:lstStyle>
            <a:lvl1pPr algn="l">
              <a:defRPr sz="4000" b="0" cap="all">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352800" y="1391067"/>
            <a:ext cx="8460000" cy="997200"/>
          </a:xfr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602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Orange">
    <p:spTree>
      <p:nvGrpSpPr>
        <p:cNvPr id="1" name=""/>
        <p:cNvGrpSpPr/>
        <p:nvPr/>
      </p:nvGrpSpPr>
      <p:grpSpPr>
        <a:xfrm>
          <a:off x="0" y="0"/>
          <a:ext cx="0" cy="0"/>
          <a:chOff x="0" y="0"/>
          <a:chExt cx="0" cy="0"/>
        </a:xfrm>
      </p:grpSpPr>
      <p:pic>
        <p:nvPicPr>
          <p:cNvPr id="4" name="Picture 6" descr="GEMeatball&amp;Tag">
            <a:extLst>
              <a:ext uri="{FF2B5EF4-FFF2-40B4-BE49-F238E27FC236}">
                <a16:creationId xmlns:a16="http://schemas.microsoft.com/office/drawing/2014/main" id="{101F186E-DF20-D20A-FB45-FB289EB2A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319088" y="6088063"/>
            <a:ext cx="16081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2800" y="280800"/>
            <a:ext cx="8460000" cy="997200"/>
          </a:xfrm>
        </p:spPr>
        <p:txBody>
          <a:bodyPr/>
          <a:lstStyle>
            <a:lvl1pPr algn="l">
              <a:defRPr sz="4000" b="0" cap="all">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352800" y="1391067"/>
            <a:ext cx="8460000" cy="997200"/>
          </a:xfr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017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urple">
    <p:spTree>
      <p:nvGrpSpPr>
        <p:cNvPr id="1" name=""/>
        <p:cNvGrpSpPr/>
        <p:nvPr/>
      </p:nvGrpSpPr>
      <p:grpSpPr>
        <a:xfrm>
          <a:off x="0" y="0"/>
          <a:ext cx="0" cy="0"/>
          <a:chOff x="0" y="0"/>
          <a:chExt cx="0" cy="0"/>
        </a:xfrm>
      </p:grpSpPr>
      <p:pic>
        <p:nvPicPr>
          <p:cNvPr id="4" name="Picture 6" descr="GEMeatball&amp;Tag">
            <a:extLst>
              <a:ext uri="{FF2B5EF4-FFF2-40B4-BE49-F238E27FC236}">
                <a16:creationId xmlns:a16="http://schemas.microsoft.com/office/drawing/2014/main" id="{49329B55-6080-F6CF-B425-F6605A2B0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319088" y="6088063"/>
            <a:ext cx="16081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2800" y="280800"/>
            <a:ext cx="8460000" cy="997200"/>
          </a:xfrm>
        </p:spPr>
        <p:txBody>
          <a:bodyPr/>
          <a:lstStyle>
            <a:lvl1pPr algn="l">
              <a:defRPr sz="4000" b="0" cap="all">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352800" y="1391067"/>
            <a:ext cx="8460000" cy="997200"/>
          </a:xfr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6458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Cyan">
    <p:spTree>
      <p:nvGrpSpPr>
        <p:cNvPr id="1" name=""/>
        <p:cNvGrpSpPr/>
        <p:nvPr/>
      </p:nvGrpSpPr>
      <p:grpSpPr>
        <a:xfrm>
          <a:off x="0" y="0"/>
          <a:ext cx="0" cy="0"/>
          <a:chOff x="0" y="0"/>
          <a:chExt cx="0" cy="0"/>
        </a:xfrm>
      </p:grpSpPr>
      <p:pic>
        <p:nvPicPr>
          <p:cNvPr id="4" name="Picture 6" descr="GEMeatball&amp;Tag">
            <a:extLst>
              <a:ext uri="{FF2B5EF4-FFF2-40B4-BE49-F238E27FC236}">
                <a16:creationId xmlns:a16="http://schemas.microsoft.com/office/drawing/2014/main" id="{5A2EF13C-3690-92E5-CA46-7F00E4CA5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319088" y="6088063"/>
            <a:ext cx="16081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2800" y="280800"/>
            <a:ext cx="8460000" cy="997200"/>
          </a:xfrm>
        </p:spPr>
        <p:txBody>
          <a:bodyPr/>
          <a:lstStyle>
            <a:lvl1pPr algn="l">
              <a:defRPr sz="4000" b="0" cap="all">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352800" y="1391067"/>
            <a:ext cx="8460000" cy="997200"/>
          </a:xfr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70871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Violet">
    <p:spTree>
      <p:nvGrpSpPr>
        <p:cNvPr id="1" name=""/>
        <p:cNvGrpSpPr/>
        <p:nvPr/>
      </p:nvGrpSpPr>
      <p:grpSpPr>
        <a:xfrm>
          <a:off x="0" y="0"/>
          <a:ext cx="0" cy="0"/>
          <a:chOff x="0" y="0"/>
          <a:chExt cx="0" cy="0"/>
        </a:xfrm>
      </p:grpSpPr>
      <p:pic>
        <p:nvPicPr>
          <p:cNvPr id="4" name="Picture 6" descr="GEMeatball&amp;Tag">
            <a:extLst>
              <a:ext uri="{FF2B5EF4-FFF2-40B4-BE49-F238E27FC236}">
                <a16:creationId xmlns:a16="http://schemas.microsoft.com/office/drawing/2014/main" id="{BE121369-C7E0-C27B-2BDB-C59871EA3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319088" y="6088063"/>
            <a:ext cx="16081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2800" y="280800"/>
            <a:ext cx="8460000" cy="997200"/>
          </a:xfrm>
        </p:spPr>
        <p:txBody>
          <a:bodyPr/>
          <a:lstStyle>
            <a:lvl1pPr algn="l">
              <a:defRPr sz="4000" b="0" cap="all">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352800" y="1391067"/>
            <a:ext cx="8460000" cy="997200"/>
          </a:xfr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116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Light Green">
    <p:spTree>
      <p:nvGrpSpPr>
        <p:cNvPr id="1" name=""/>
        <p:cNvGrpSpPr/>
        <p:nvPr/>
      </p:nvGrpSpPr>
      <p:grpSpPr>
        <a:xfrm>
          <a:off x="0" y="0"/>
          <a:ext cx="0" cy="0"/>
          <a:chOff x="0" y="0"/>
          <a:chExt cx="0" cy="0"/>
        </a:xfrm>
      </p:grpSpPr>
      <p:pic>
        <p:nvPicPr>
          <p:cNvPr id="4" name="Picture 6" descr="GEMeatball&amp;Tag">
            <a:extLst>
              <a:ext uri="{FF2B5EF4-FFF2-40B4-BE49-F238E27FC236}">
                <a16:creationId xmlns:a16="http://schemas.microsoft.com/office/drawing/2014/main" id="{55A01636-89D7-EA15-EB0D-63FBE5B52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319088" y="6088063"/>
            <a:ext cx="16081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2800" y="280800"/>
            <a:ext cx="8460000" cy="997200"/>
          </a:xfrm>
        </p:spPr>
        <p:txBody>
          <a:bodyPr/>
          <a:lstStyle>
            <a:lvl1pPr algn="l">
              <a:defRPr sz="4000" b="0" cap="all">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352800" y="1391067"/>
            <a:ext cx="8460000" cy="997200"/>
          </a:xfr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26258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10EFAF89-9D84-BC71-DA5C-ACBC0F14D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70D58C3A-E927-1E1A-5815-8E72C99E3CE8}"/>
              </a:ext>
            </a:extLst>
          </p:cNvPr>
          <p:cNvSpPr>
            <a:spLocks noGrp="1"/>
          </p:cNvSpPr>
          <p:nvPr>
            <p:ph type="dt" sz="half" idx="10"/>
          </p:nvPr>
        </p:nvSpPr>
        <p:spPr/>
        <p:txBody>
          <a:bodyPr/>
          <a:lstStyle>
            <a:lvl1pPr algn="r">
              <a:defRPr lang="en-GB" sz="900" kern="1200">
                <a:solidFill>
                  <a:srgbClr val="1E4191"/>
                </a:solidFill>
                <a:latin typeface="GE Inspira Pitch" pitchFamily="34" charset="0"/>
                <a:ea typeface="+mn-ea"/>
                <a:cs typeface="+mn-cs"/>
              </a:defRPr>
            </a:lvl1pPr>
          </a:lstStyle>
          <a:p>
            <a:pPr>
              <a:defRPr/>
            </a:pPr>
            <a:r>
              <a:t>26/05/2010</a:t>
            </a:r>
          </a:p>
        </p:txBody>
      </p:sp>
      <p:sp>
        <p:nvSpPr>
          <p:cNvPr id="4" name="Footer Placeholder 2">
            <a:extLst>
              <a:ext uri="{FF2B5EF4-FFF2-40B4-BE49-F238E27FC236}">
                <a16:creationId xmlns:a16="http://schemas.microsoft.com/office/drawing/2014/main" id="{07FC562C-EE30-738A-7D74-C3FF6A556E2E}"/>
              </a:ext>
            </a:extLst>
          </p:cNvPr>
          <p:cNvSpPr>
            <a:spLocks noGrp="1"/>
          </p:cNvSpPr>
          <p:nvPr>
            <p:ph type="ftr" sz="quarter" idx="11"/>
          </p:nvPr>
        </p:nvSpPr>
        <p:spPr/>
        <p:txBody>
          <a:bodyPr/>
          <a:lstStyle>
            <a:lvl1pPr algn="r">
              <a:defRPr lang="en-GB" sz="900" kern="1200">
                <a:solidFill>
                  <a:srgbClr val="1E4191"/>
                </a:solidFill>
                <a:latin typeface="GE Inspira Pitch" pitchFamily="34" charset="0"/>
                <a:ea typeface="+mn-ea"/>
                <a:cs typeface="+mn-cs"/>
              </a:defRPr>
            </a:lvl1pPr>
          </a:lstStyle>
          <a:p>
            <a:pPr>
              <a:defRPr/>
            </a:pPr>
            <a:r>
              <a:t>Footer</a:t>
            </a:r>
          </a:p>
        </p:txBody>
      </p:sp>
      <p:sp>
        <p:nvSpPr>
          <p:cNvPr id="5" name="Slide Number Placeholder 4">
            <a:extLst>
              <a:ext uri="{FF2B5EF4-FFF2-40B4-BE49-F238E27FC236}">
                <a16:creationId xmlns:a16="http://schemas.microsoft.com/office/drawing/2014/main" id="{AA51C307-426D-5300-E3E4-B9A036C124FD}"/>
              </a:ext>
            </a:extLst>
          </p:cNvPr>
          <p:cNvSpPr>
            <a:spLocks noGrp="1"/>
          </p:cNvSpPr>
          <p:nvPr>
            <p:ph type="sldNum" sz="quarter" idx="12"/>
          </p:nvPr>
        </p:nvSpPr>
        <p:spPr/>
        <p:txBody>
          <a:bodyPr/>
          <a:lstStyle>
            <a:lvl1pPr algn="r">
              <a:defRPr lang="en-GB" sz="900" kern="1200">
                <a:solidFill>
                  <a:srgbClr val="1E4191"/>
                </a:solidFill>
                <a:latin typeface="GE Inspira Pitch" pitchFamily="34" charset="0"/>
                <a:ea typeface="+mn-ea"/>
                <a:cs typeface="+mn-cs"/>
              </a:defRPr>
            </a:lvl1pPr>
          </a:lstStyle>
          <a:p>
            <a:pPr>
              <a:defRPr/>
            </a:pPr>
            <a:fld id="{0C798F27-FC94-4A90-8555-E5562844F4C9}" type="slidenum">
              <a:rPr lang="en-US"/>
              <a:pPr>
                <a:defRPr/>
              </a:pPr>
              <a:t>‹#›</a:t>
            </a:fld>
            <a:endParaRPr lang="en-US" dirty="0"/>
          </a:p>
        </p:txBody>
      </p:sp>
    </p:spTree>
    <p:extLst>
      <p:ext uri="{BB962C8B-B14F-4D97-AF65-F5344CB8AC3E}">
        <p14:creationId xmlns:p14="http://schemas.microsoft.com/office/powerpoint/2010/main" val="862426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2" name="Picture 5" descr="D:\Documents and Settings\200015691\Desktop\Ivan Files\Downloads\IAW Tagline\IAW Tagline PPT use\One Line-Horizontal\GE_lockup_PMS7455_IaW_ppt.jpg">
            <a:extLst>
              <a:ext uri="{FF2B5EF4-FFF2-40B4-BE49-F238E27FC236}">
                <a16:creationId xmlns:a16="http://schemas.microsoft.com/office/drawing/2014/main" id="{18DF81C7-21C3-A61A-AE87-8AD8C4525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475" y="2733675"/>
            <a:ext cx="36877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395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9600" cy="457200"/>
          </a:xfrm>
        </p:spPr>
        <p:txBody>
          <a:bodyPr/>
          <a:lstStyle/>
          <a:p>
            <a:r>
              <a:rPr lang="en-US"/>
              <a:t>Click to edit Master title style</a:t>
            </a:r>
          </a:p>
        </p:txBody>
      </p:sp>
      <p:sp>
        <p:nvSpPr>
          <p:cNvPr id="3" name="Text Placeholder 2"/>
          <p:cNvSpPr>
            <a:spLocks noGrp="1"/>
          </p:cNvSpPr>
          <p:nvPr>
            <p:ph type="body" sz="half" idx="1"/>
          </p:nvPr>
        </p:nvSpPr>
        <p:spPr>
          <a:xfrm>
            <a:off x="457200" y="1370013"/>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F879169-ADD8-9EDF-85DE-B6E7371600CC}"/>
              </a:ext>
            </a:extLst>
          </p:cNvPr>
          <p:cNvSpPr>
            <a:spLocks noGrp="1"/>
          </p:cNvSpPr>
          <p:nvPr>
            <p:ph type="sldNum" sz="quarter" idx="10"/>
          </p:nvPr>
        </p:nvSpPr>
        <p:spPr>
          <a:xfrm>
            <a:off x="7772400" y="6296025"/>
            <a:ext cx="914400" cy="365125"/>
          </a:xfrm>
        </p:spPr>
        <p:txBody>
          <a:bodyPr/>
          <a:lstStyle>
            <a:lvl1pPr>
              <a:defRPr/>
            </a:lvl1pPr>
          </a:lstStyle>
          <a:p>
            <a:pPr>
              <a:defRPr/>
            </a:pPr>
            <a:fld id="{CA4FF903-C970-44E1-801E-A233074DF791}" type="slidenum">
              <a:rPr lang="en-US"/>
              <a:pPr>
                <a:defRPr/>
              </a:pPr>
              <a:t>‹#›</a:t>
            </a:fld>
            <a:endParaRPr lang="en-US" dirty="0"/>
          </a:p>
        </p:txBody>
      </p:sp>
    </p:spTree>
    <p:extLst>
      <p:ext uri="{BB962C8B-B14F-4D97-AF65-F5344CB8AC3E}">
        <p14:creationId xmlns:p14="http://schemas.microsoft.com/office/powerpoint/2010/main" val="163217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216CDA-D6A0-CF0D-95CC-4E5A2A539709}"/>
              </a:ext>
            </a:extLst>
          </p:cNvPr>
          <p:cNvSpPr>
            <a:spLocks noGrp="1"/>
          </p:cNvSpPr>
          <p:nvPr>
            <p:ph type="dt" sz="half" idx="10"/>
          </p:nvPr>
        </p:nvSpPr>
        <p:spPr/>
        <p:txBody>
          <a:bodyPr/>
          <a:lstStyle>
            <a:lvl1pPr>
              <a:defRPr/>
            </a:lvl1pPr>
          </a:lstStyle>
          <a:p>
            <a:pPr>
              <a:defRPr/>
            </a:pPr>
            <a:fld id="{49C2D001-B4B7-4E7F-B717-7E8F136D81AD}" type="datetimeFigureOut">
              <a:rPr lang="en-US"/>
              <a:pPr>
                <a:defRPr/>
              </a:pPr>
              <a:t>7/28/2025</a:t>
            </a:fld>
            <a:endParaRPr lang="en-US"/>
          </a:p>
        </p:txBody>
      </p:sp>
      <p:sp>
        <p:nvSpPr>
          <p:cNvPr id="5" name="Footer Placeholder 4">
            <a:extLst>
              <a:ext uri="{FF2B5EF4-FFF2-40B4-BE49-F238E27FC236}">
                <a16:creationId xmlns:a16="http://schemas.microsoft.com/office/drawing/2014/main" id="{E24E124C-CB43-98AC-1022-1A2B43FF54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65A28B-DCA9-7343-E4C4-03DF6F0424B4}"/>
              </a:ext>
            </a:extLst>
          </p:cNvPr>
          <p:cNvSpPr>
            <a:spLocks noGrp="1"/>
          </p:cNvSpPr>
          <p:nvPr>
            <p:ph type="sldNum" sz="quarter" idx="12"/>
          </p:nvPr>
        </p:nvSpPr>
        <p:spPr/>
        <p:txBody>
          <a:bodyPr/>
          <a:lstStyle>
            <a:lvl1pPr>
              <a:defRPr/>
            </a:lvl1pPr>
          </a:lstStyle>
          <a:p>
            <a:pPr>
              <a:defRPr/>
            </a:pPr>
            <a:fld id="{61449AB6-098D-42B1-9092-EAC105C12E8B}" type="slidenum">
              <a:rPr lang="en-US" altLang="en-US"/>
              <a:pPr>
                <a:defRPr/>
              </a:pPr>
              <a:t>‹#›</a:t>
            </a:fld>
            <a:endParaRPr lang="en-US" altLang="en-US"/>
          </a:p>
        </p:txBody>
      </p:sp>
    </p:spTree>
    <p:extLst>
      <p:ext uri="{BB962C8B-B14F-4D97-AF65-F5344CB8AC3E}">
        <p14:creationId xmlns:p14="http://schemas.microsoft.com/office/powerpoint/2010/main" val="118553060"/>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9600" cy="457200"/>
          </a:xfrm>
        </p:spPr>
        <p:txBody>
          <a:bodyPr/>
          <a:lstStyle/>
          <a:p>
            <a:r>
              <a:rPr lang="en-US"/>
              <a:t>Click to edit Master title style</a:t>
            </a:r>
          </a:p>
        </p:txBody>
      </p:sp>
      <p:sp>
        <p:nvSpPr>
          <p:cNvPr id="3" name="Text Placeholder 2"/>
          <p:cNvSpPr>
            <a:spLocks noGrp="1"/>
          </p:cNvSpPr>
          <p:nvPr>
            <p:ph type="body" sz="half" idx="1"/>
          </p:nvPr>
        </p:nvSpPr>
        <p:spPr>
          <a:xfrm>
            <a:off x="457200" y="1370013"/>
            <a:ext cx="8229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70840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EB48505-CC30-B85C-A26C-8A512C112E90}"/>
              </a:ext>
            </a:extLst>
          </p:cNvPr>
          <p:cNvSpPr>
            <a:spLocks noGrp="1" noChangeArrowheads="1"/>
          </p:cNvSpPr>
          <p:nvPr>
            <p:ph type="sldNum" sz="quarter" idx="10"/>
          </p:nvPr>
        </p:nvSpPr>
        <p:spPr/>
        <p:txBody>
          <a:bodyPr/>
          <a:lstStyle>
            <a:lvl1pPr>
              <a:defRPr/>
            </a:lvl1pPr>
          </a:lstStyle>
          <a:p>
            <a:pPr>
              <a:defRPr/>
            </a:pPr>
            <a:fld id="{7E749F86-DB91-4860-BABC-6B44384064BF}" type="slidenum">
              <a:rPr lang="en-US"/>
              <a:pPr>
                <a:defRPr/>
              </a:pPr>
              <a:t>‹#›</a:t>
            </a:fld>
            <a:endParaRPr lang="en-US"/>
          </a:p>
        </p:txBody>
      </p:sp>
    </p:spTree>
    <p:extLst>
      <p:ext uri="{BB962C8B-B14F-4D97-AF65-F5344CB8AC3E}">
        <p14:creationId xmlns:p14="http://schemas.microsoft.com/office/powerpoint/2010/main" val="4222178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9600" cy="457200"/>
          </a:xfrm>
        </p:spPr>
        <p:txBody>
          <a:bodyPr/>
          <a:lstStyle/>
          <a:p>
            <a:r>
              <a:rPr lang="en-US"/>
              <a:t>Click to edit Master title style</a:t>
            </a:r>
          </a:p>
        </p:txBody>
      </p:sp>
      <p:sp>
        <p:nvSpPr>
          <p:cNvPr id="3" name="Text Placeholder 2"/>
          <p:cNvSpPr>
            <a:spLocks noGrp="1"/>
          </p:cNvSpPr>
          <p:nvPr>
            <p:ph type="body" sz="half" idx="1"/>
          </p:nvPr>
        </p:nvSpPr>
        <p:spPr>
          <a:xfrm>
            <a:off x="457200" y="1370013"/>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370013"/>
            <a:ext cx="4038600" cy="4525962"/>
          </a:xfrm>
        </p:spPr>
        <p:txBody>
          <a:bodyPr/>
          <a:lstStyle/>
          <a:p>
            <a:pPr lvl="0"/>
            <a:endParaRPr lang="en-US" noProof="0"/>
          </a:p>
        </p:txBody>
      </p:sp>
      <p:sp>
        <p:nvSpPr>
          <p:cNvPr id="5" name="Rectangle 5">
            <a:extLst>
              <a:ext uri="{FF2B5EF4-FFF2-40B4-BE49-F238E27FC236}">
                <a16:creationId xmlns:a16="http://schemas.microsoft.com/office/drawing/2014/main" id="{875C4951-B440-75F8-E7DE-AC83B7D06AA1}"/>
              </a:ext>
            </a:extLst>
          </p:cNvPr>
          <p:cNvSpPr>
            <a:spLocks noGrp="1" noChangeArrowheads="1"/>
          </p:cNvSpPr>
          <p:nvPr>
            <p:ph type="sldNum" sz="quarter" idx="10"/>
          </p:nvPr>
        </p:nvSpPr>
        <p:spPr/>
        <p:txBody>
          <a:bodyPr/>
          <a:lstStyle>
            <a:lvl1pPr>
              <a:defRPr/>
            </a:lvl1pPr>
          </a:lstStyle>
          <a:p>
            <a:pPr>
              <a:defRPr/>
            </a:pPr>
            <a:fld id="{6184D05D-058E-40EE-AD15-40F988DD2DBE}" type="slidenum">
              <a:rPr lang="en-US"/>
              <a:pPr>
                <a:defRPr/>
              </a:pPr>
              <a:t>‹#›</a:t>
            </a:fld>
            <a:endParaRPr lang="en-US"/>
          </a:p>
        </p:txBody>
      </p:sp>
    </p:spTree>
    <p:extLst>
      <p:ext uri="{BB962C8B-B14F-4D97-AF65-F5344CB8AC3E}">
        <p14:creationId xmlns:p14="http://schemas.microsoft.com/office/powerpoint/2010/main" val="3738508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9600" cy="457200"/>
          </a:xfrm>
        </p:spPr>
        <p:txBody>
          <a:bodyPr/>
          <a:lstStyle/>
          <a:p>
            <a:r>
              <a:rPr lang="en-US"/>
              <a:t>Click to edit Master title style</a:t>
            </a:r>
          </a:p>
        </p:txBody>
      </p:sp>
      <p:sp>
        <p:nvSpPr>
          <p:cNvPr id="3" name="Table Placeholder 2"/>
          <p:cNvSpPr>
            <a:spLocks noGrp="1"/>
          </p:cNvSpPr>
          <p:nvPr>
            <p:ph type="tbl" idx="1"/>
          </p:nvPr>
        </p:nvSpPr>
        <p:spPr>
          <a:xfrm>
            <a:off x="457200" y="1370013"/>
            <a:ext cx="8229600" cy="4525962"/>
          </a:xfrm>
        </p:spPr>
        <p:txBody>
          <a:bodyPr/>
          <a:lstStyle/>
          <a:p>
            <a:pPr lvl="0"/>
            <a:endParaRPr lang="en-US" noProof="0"/>
          </a:p>
        </p:txBody>
      </p:sp>
      <p:sp>
        <p:nvSpPr>
          <p:cNvPr id="4" name="Rectangle 5">
            <a:extLst>
              <a:ext uri="{FF2B5EF4-FFF2-40B4-BE49-F238E27FC236}">
                <a16:creationId xmlns:a16="http://schemas.microsoft.com/office/drawing/2014/main" id="{2F16F7F0-D093-B9AC-470C-5E39BC01A392}"/>
              </a:ext>
            </a:extLst>
          </p:cNvPr>
          <p:cNvSpPr>
            <a:spLocks noGrp="1" noChangeArrowheads="1"/>
          </p:cNvSpPr>
          <p:nvPr>
            <p:ph type="sldNum" sz="quarter" idx="10"/>
          </p:nvPr>
        </p:nvSpPr>
        <p:spPr/>
        <p:txBody>
          <a:bodyPr/>
          <a:lstStyle>
            <a:lvl1pPr>
              <a:defRPr/>
            </a:lvl1pPr>
          </a:lstStyle>
          <a:p>
            <a:pPr>
              <a:defRPr/>
            </a:pPr>
            <a:fld id="{4D8F2B51-2722-406C-8EBC-FF835549F413}" type="slidenum">
              <a:rPr lang="en-US"/>
              <a:pPr>
                <a:defRPr/>
              </a:pPr>
              <a:t>‹#›</a:t>
            </a:fld>
            <a:endParaRPr lang="en-US"/>
          </a:p>
        </p:txBody>
      </p:sp>
    </p:spTree>
    <p:extLst>
      <p:ext uri="{BB962C8B-B14F-4D97-AF65-F5344CB8AC3E}">
        <p14:creationId xmlns:p14="http://schemas.microsoft.com/office/powerpoint/2010/main" val="454125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9600" cy="457200"/>
          </a:xfrm>
        </p:spPr>
        <p:txBody>
          <a:bodyPr/>
          <a:lstStyle/>
          <a:p>
            <a:r>
              <a:rPr lang="en-US"/>
              <a:t>Click to edit Master title style</a:t>
            </a:r>
          </a:p>
        </p:txBody>
      </p:sp>
      <p:sp>
        <p:nvSpPr>
          <p:cNvPr id="3" name="Content Placeholder 2"/>
          <p:cNvSpPr>
            <a:spLocks noGrp="1"/>
          </p:cNvSpPr>
          <p:nvPr>
            <p:ph sz="half" idx="1"/>
          </p:nvPr>
        </p:nvSpPr>
        <p:spPr>
          <a:xfrm>
            <a:off x="457200" y="1370013"/>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370013"/>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39A95E7-0076-50B0-67BF-08EA5447F46A}"/>
              </a:ext>
            </a:extLst>
          </p:cNvPr>
          <p:cNvSpPr>
            <a:spLocks noGrp="1"/>
          </p:cNvSpPr>
          <p:nvPr>
            <p:ph type="sldNum" sz="quarter" idx="10"/>
          </p:nvPr>
        </p:nvSpPr>
        <p:spPr>
          <a:xfrm>
            <a:off x="7772400" y="6296025"/>
            <a:ext cx="914400" cy="365125"/>
          </a:xfrm>
        </p:spPr>
        <p:txBody>
          <a:bodyPr/>
          <a:lstStyle>
            <a:lvl1pPr defTabSz="914400" eaLnBrk="1" hangingPunct="1">
              <a:defRPr/>
            </a:lvl1pPr>
          </a:lstStyle>
          <a:p>
            <a:pPr>
              <a:defRPr/>
            </a:pPr>
            <a:fld id="{E1C20AB6-0AEC-4346-A369-A3D6E5A13BD0}" type="slidenum">
              <a:rPr lang="en-US"/>
              <a:pPr>
                <a:defRPr/>
              </a:pPr>
              <a:t>‹#›</a:t>
            </a:fld>
            <a:endParaRPr lang="en-US" dirty="0"/>
          </a:p>
        </p:txBody>
      </p:sp>
    </p:spTree>
    <p:extLst>
      <p:ext uri="{BB962C8B-B14F-4D97-AF65-F5344CB8AC3E}">
        <p14:creationId xmlns:p14="http://schemas.microsoft.com/office/powerpoint/2010/main" val="397004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9600" cy="457200"/>
          </a:xfrm>
        </p:spPr>
        <p:txBody>
          <a:bodyPr/>
          <a:lstStyle/>
          <a:p>
            <a:r>
              <a:rPr lang="en-US"/>
              <a:t>Click to edit Master title style</a:t>
            </a:r>
          </a:p>
        </p:txBody>
      </p:sp>
      <p:sp>
        <p:nvSpPr>
          <p:cNvPr id="3" name="Text Placeholder 2"/>
          <p:cNvSpPr>
            <a:spLocks noGrp="1"/>
          </p:cNvSpPr>
          <p:nvPr>
            <p:ph type="body" sz="half" idx="1"/>
          </p:nvPr>
        </p:nvSpPr>
        <p:spPr>
          <a:xfrm>
            <a:off x="457200" y="1370013"/>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70013"/>
            <a:ext cx="4038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0840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6F2018FF-B349-DF75-9DC8-A13F49FAE00E}"/>
              </a:ext>
            </a:extLst>
          </p:cNvPr>
          <p:cNvSpPr>
            <a:spLocks noGrp="1" noChangeArrowheads="1"/>
          </p:cNvSpPr>
          <p:nvPr>
            <p:ph type="sldNum" sz="quarter" idx="10"/>
          </p:nvPr>
        </p:nvSpPr>
        <p:spPr/>
        <p:txBody>
          <a:bodyPr/>
          <a:lstStyle>
            <a:lvl1pPr defTabSz="914400" eaLnBrk="1" hangingPunct="1">
              <a:defRPr/>
            </a:lvl1pPr>
          </a:lstStyle>
          <a:p>
            <a:pPr>
              <a:defRPr/>
            </a:pPr>
            <a:fld id="{85F02756-7B5C-49D3-A901-CF99C8D4FEF7}" type="slidenum">
              <a:rPr lang="en-US"/>
              <a:pPr>
                <a:defRPr/>
              </a:pPr>
              <a:t>‹#›</a:t>
            </a:fld>
            <a:endParaRPr lang="en-US"/>
          </a:p>
        </p:txBody>
      </p:sp>
    </p:spTree>
    <p:extLst>
      <p:ext uri="{BB962C8B-B14F-4D97-AF65-F5344CB8AC3E}">
        <p14:creationId xmlns:p14="http://schemas.microsoft.com/office/powerpoint/2010/main" val="2946501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A570022-1586-69A4-A991-F8252A01849A}"/>
              </a:ext>
            </a:extLst>
          </p:cNvPr>
          <p:cNvSpPr>
            <a:spLocks noGrp="1"/>
          </p:cNvSpPr>
          <p:nvPr>
            <p:ph type="dt" sz="half" idx="10"/>
          </p:nvPr>
        </p:nvSpPr>
        <p:spPr/>
        <p:txBody>
          <a:bodyPr/>
          <a:lstStyle>
            <a:lvl1pPr>
              <a:defRPr/>
            </a:lvl1pPr>
          </a:lstStyle>
          <a:p>
            <a:pPr>
              <a:defRPr/>
            </a:pPr>
            <a:fld id="{A9ACEC9B-1ADB-4304-A7E3-55682808AA8E}" type="datetimeFigureOut">
              <a:rPr lang="en-US"/>
              <a:pPr>
                <a:defRPr/>
              </a:pPr>
              <a:t>7/28/2025</a:t>
            </a:fld>
            <a:endParaRPr lang="en-US"/>
          </a:p>
        </p:txBody>
      </p:sp>
      <p:sp>
        <p:nvSpPr>
          <p:cNvPr id="5" name="Footer Placeholder 4">
            <a:extLst>
              <a:ext uri="{FF2B5EF4-FFF2-40B4-BE49-F238E27FC236}">
                <a16:creationId xmlns:a16="http://schemas.microsoft.com/office/drawing/2014/main" id="{C28A481C-7A4E-B4C2-ECD1-8340E23AED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4E3FC0-5412-48DF-26AC-1CDFE1A7CEB4}"/>
              </a:ext>
            </a:extLst>
          </p:cNvPr>
          <p:cNvSpPr>
            <a:spLocks noGrp="1"/>
          </p:cNvSpPr>
          <p:nvPr>
            <p:ph type="sldNum" sz="quarter" idx="12"/>
          </p:nvPr>
        </p:nvSpPr>
        <p:spPr/>
        <p:txBody>
          <a:bodyPr/>
          <a:lstStyle>
            <a:lvl1pPr>
              <a:defRPr/>
            </a:lvl1pPr>
          </a:lstStyle>
          <a:p>
            <a:pPr>
              <a:defRPr/>
            </a:pPr>
            <a:fld id="{42DAFC6F-8F93-44E9-BA56-0FE1621954B9}" type="slidenum">
              <a:rPr lang="en-US"/>
              <a:pPr>
                <a:defRPr/>
              </a:pPr>
              <a:t>‹#›</a:t>
            </a:fld>
            <a:endParaRPr lang="en-US"/>
          </a:p>
        </p:txBody>
      </p:sp>
    </p:spTree>
    <p:extLst>
      <p:ext uri="{BB962C8B-B14F-4D97-AF65-F5344CB8AC3E}">
        <p14:creationId xmlns:p14="http://schemas.microsoft.com/office/powerpoint/2010/main" val="3406172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4A60B-8366-22AA-72C7-88F41F8DA9CC}"/>
              </a:ext>
            </a:extLst>
          </p:cNvPr>
          <p:cNvSpPr>
            <a:spLocks noGrp="1"/>
          </p:cNvSpPr>
          <p:nvPr>
            <p:ph type="dt" sz="half" idx="10"/>
          </p:nvPr>
        </p:nvSpPr>
        <p:spPr/>
        <p:txBody>
          <a:bodyPr/>
          <a:lstStyle>
            <a:lvl1pPr>
              <a:defRPr/>
            </a:lvl1pPr>
          </a:lstStyle>
          <a:p>
            <a:pPr>
              <a:defRPr/>
            </a:pPr>
            <a:fld id="{E4F26365-4B42-426B-86EC-95ACFED886D4}" type="datetimeFigureOut">
              <a:rPr lang="en-US"/>
              <a:pPr>
                <a:defRPr/>
              </a:pPr>
              <a:t>7/28/2025</a:t>
            </a:fld>
            <a:endParaRPr lang="en-US"/>
          </a:p>
        </p:txBody>
      </p:sp>
      <p:sp>
        <p:nvSpPr>
          <p:cNvPr id="5" name="Footer Placeholder 4">
            <a:extLst>
              <a:ext uri="{FF2B5EF4-FFF2-40B4-BE49-F238E27FC236}">
                <a16:creationId xmlns:a16="http://schemas.microsoft.com/office/drawing/2014/main" id="{5CC8AC21-9C35-4D71-EAAD-D527769004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431492-B4F4-C201-51AE-D2F304E4BF41}"/>
              </a:ext>
            </a:extLst>
          </p:cNvPr>
          <p:cNvSpPr>
            <a:spLocks noGrp="1"/>
          </p:cNvSpPr>
          <p:nvPr>
            <p:ph type="sldNum" sz="quarter" idx="12"/>
          </p:nvPr>
        </p:nvSpPr>
        <p:spPr/>
        <p:txBody>
          <a:bodyPr/>
          <a:lstStyle>
            <a:lvl1pPr>
              <a:defRPr/>
            </a:lvl1pPr>
          </a:lstStyle>
          <a:p>
            <a:pPr>
              <a:defRPr/>
            </a:pPr>
            <a:fld id="{8C14A819-9742-4E1D-A873-1A35127309B1}" type="slidenum">
              <a:rPr lang="en-US"/>
              <a:pPr>
                <a:defRPr/>
              </a:pPr>
              <a:t>‹#›</a:t>
            </a:fld>
            <a:endParaRPr lang="en-US"/>
          </a:p>
        </p:txBody>
      </p:sp>
    </p:spTree>
    <p:extLst>
      <p:ext uri="{BB962C8B-B14F-4D97-AF65-F5344CB8AC3E}">
        <p14:creationId xmlns:p14="http://schemas.microsoft.com/office/powerpoint/2010/main" val="2889021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73219C-9EF3-6B6A-696D-11781B690317}"/>
              </a:ext>
            </a:extLst>
          </p:cNvPr>
          <p:cNvSpPr>
            <a:spLocks noGrp="1"/>
          </p:cNvSpPr>
          <p:nvPr>
            <p:ph type="dt" sz="half" idx="10"/>
          </p:nvPr>
        </p:nvSpPr>
        <p:spPr/>
        <p:txBody>
          <a:bodyPr/>
          <a:lstStyle>
            <a:lvl1pPr>
              <a:defRPr/>
            </a:lvl1pPr>
          </a:lstStyle>
          <a:p>
            <a:pPr>
              <a:defRPr/>
            </a:pPr>
            <a:fld id="{E5533098-86B8-4D28-97CE-E1BCF0DCE20D}" type="datetimeFigureOut">
              <a:rPr lang="en-US"/>
              <a:pPr>
                <a:defRPr/>
              </a:pPr>
              <a:t>7/28/2025</a:t>
            </a:fld>
            <a:endParaRPr lang="en-US"/>
          </a:p>
        </p:txBody>
      </p:sp>
      <p:sp>
        <p:nvSpPr>
          <p:cNvPr id="5" name="Footer Placeholder 4">
            <a:extLst>
              <a:ext uri="{FF2B5EF4-FFF2-40B4-BE49-F238E27FC236}">
                <a16:creationId xmlns:a16="http://schemas.microsoft.com/office/drawing/2014/main" id="{E7184DAE-0DAB-368A-0F06-92BCEA7D8A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3D3C3C-B392-A984-76C9-2E31D5F77234}"/>
              </a:ext>
            </a:extLst>
          </p:cNvPr>
          <p:cNvSpPr>
            <a:spLocks noGrp="1"/>
          </p:cNvSpPr>
          <p:nvPr>
            <p:ph type="sldNum" sz="quarter" idx="12"/>
          </p:nvPr>
        </p:nvSpPr>
        <p:spPr/>
        <p:txBody>
          <a:bodyPr/>
          <a:lstStyle>
            <a:lvl1pPr>
              <a:defRPr/>
            </a:lvl1pPr>
          </a:lstStyle>
          <a:p>
            <a:pPr>
              <a:defRPr/>
            </a:pPr>
            <a:fld id="{D5D728F9-C2DD-4E81-83C3-18A3AEFF696E}" type="slidenum">
              <a:rPr lang="en-US"/>
              <a:pPr>
                <a:defRPr/>
              </a:pPr>
              <a:t>‹#›</a:t>
            </a:fld>
            <a:endParaRPr lang="en-US"/>
          </a:p>
        </p:txBody>
      </p:sp>
    </p:spTree>
    <p:extLst>
      <p:ext uri="{BB962C8B-B14F-4D97-AF65-F5344CB8AC3E}">
        <p14:creationId xmlns:p14="http://schemas.microsoft.com/office/powerpoint/2010/main" val="3024997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344E7D2-4979-B659-CEE6-0C0C974DBB1A}"/>
              </a:ext>
            </a:extLst>
          </p:cNvPr>
          <p:cNvSpPr>
            <a:spLocks noGrp="1"/>
          </p:cNvSpPr>
          <p:nvPr>
            <p:ph type="dt" sz="half" idx="10"/>
          </p:nvPr>
        </p:nvSpPr>
        <p:spPr/>
        <p:txBody>
          <a:bodyPr/>
          <a:lstStyle>
            <a:lvl1pPr>
              <a:defRPr/>
            </a:lvl1pPr>
          </a:lstStyle>
          <a:p>
            <a:pPr>
              <a:defRPr/>
            </a:pPr>
            <a:fld id="{79832161-AD3D-47B6-B8D2-4601E9D36666}" type="datetimeFigureOut">
              <a:rPr lang="en-US"/>
              <a:pPr>
                <a:defRPr/>
              </a:pPr>
              <a:t>7/28/2025</a:t>
            </a:fld>
            <a:endParaRPr lang="en-US"/>
          </a:p>
        </p:txBody>
      </p:sp>
      <p:sp>
        <p:nvSpPr>
          <p:cNvPr id="6" name="Footer Placeholder 4">
            <a:extLst>
              <a:ext uri="{FF2B5EF4-FFF2-40B4-BE49-F238E27FC236}">
                <a16:creationId xmlns:a16="http://schemas.microsoft.com/office/drawing/2014/main" id="{AF91D12A-DDB6-AFE6-493E-9289B19CCF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C83915-B49F-F7C2-6598-7052B5BA714B}"/>
              </a:ext>
            </a:extLst>
          </p:cNvPr>
          <p:cNvSpPr>
            <a:spLocks noGrp="1"/>
          </p:cNvSpPr>
          <p:nvPr>
            <p:ph type="sldNum" sz="quarter" idx="12"/>
          </p:nvPr>
        </p:nvSpPr>
        <p:spPr/>
        <p:txBody>
          <a:bodyPr/>
          <a:lstStyle>
            <a:lvl1pPr>
              <a:defRPr/>
            </a:lvl1pPr>
          </a:lstStyle>
          <a:p>
            <a:pPr>
              <a:defRPr/>
            </a:pPr>
            <a:fld id="{E23CD896-FE40-48F1-A0A7-EAD3F4D33FEE}" type="slidenum">
              <a:rPr lang="en-US"/>
              <a:pPr>
                <a:defRPr/>
              </a:pPr>
              <a:t>‹#›</a:t>
            </a:fld>
            <a:endParaRPr lang="en-US"/>
          </a:p>
        </p:txBody>
      </p:sp>
    </p:spTree>
    <p:extLst>
      <p:ext uri="{BB962C8B-B14F-4D97-AF65-F5344CB8AC3E}">
        <p14:creationId xmlns:p14="http://schemas.microsoft.com/office/powerpoint/2010/main" val="891763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9B21FD8-9A81-40C1-EF09-489655EBD608}"/>
              </a:ext>
            </a:extLst>
          </p:cNvPr>
          <p:cNvSpPr>
            <a:spLocks noGrp="1"/>
          </p:cNvSpPr>
          <p:nvPr>
            <p:ph type="dt" sz="half" idx="10"/>
          </p:nvPr>
        </p:nvSpPr>
        <p:spPr/>
        <p:txBody>
          <a:bodyPr/>
          <a:lstStyle>
            <a:lvl1pPr>
              <a:defRPr/>
            </a:lvl1pPr>
          </a:lstStyle>
          <a:p>
            <a:pPr>
              <a:defRPr/>
            </a:pPr>
            <a:fld id="{B53CB5F4-A991-4659-BF61-62C82000B20B}" type="datetimeFigureOut">
              <a:rPr lang="en-US"/>
              <a:pPr>
                <a:defRPr/>
              </a:pPr>
              <a:t>7/28/2025</a:t>
            </a:fld>
            <a:endParaRPr lang="en-US"/>
          </a:p>
        </p:txBody>
      </p:sp>
      <p:sp>
        <p:nvSpPr>
          <p:cNvPr id="8" name="Footer Placeholder 4">
            <a:extLst>
              <a:ext uri="{FF2B5EF4-FFF2-40B4-BE49-F238E27FC236}">
                <a16:creationId xmlns:a16="http://schemas.microsoft.com/office/drawing/2014/main" id="{58FF7310-DA77-EA88-F23B-A2B3D9DC429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8C63E39-FF51-0D3E-3D1D-97F60211050A}"/>
              </a:ext>
            </a:extLst>
          </p:cNvPr>
          <p:cNvSpPr>
            <a:spLocks noGrp="1"/>
          </p:cNvSpPr>
          <p:nvPr>
            <p:ph type="sldNum" sz="quarter" idx="12"/>
          </p:nvPr>
        </p:nvSpPr>
        <p:spPr/>
        <p:txBody>
          <a:bodyPr/>
          <a:lstStyle>
            <a:lvl1pPr>
              <a:defRPr/>
            </a:lvl1pPr>
          </a:lstStyle>
          <a:p>
            <a:pPr>
              <a:defRPr/>
            </a:pPr>
            <a:fld id="{22FFC4ED-A8CB-49BF-9C16-31350D37A580}" type="slidenum">
              <a:rPr lang="en-US"/>
              <a:pPr>
                <a:defRPr/>
              </a:pPr>
              <a:t>‹#›</a:t>
            </a:fld>
            <a:endParaRPr lang="en-US"/>
          </a:p>
        </p:txBody>
      </p:sp>
    </p:spTree>
    <p:extLst>
      <p:ext uri="{BB962C8B-B14F-4D97-AF65-F5344CB8AC3E}">
        <p14:creationId xmlns:p14="http://schemas.microsoft.com/office/powerpoint/2010/main" val="3874017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7B4FB4-E8C1-8F87-BB12-27E68DD92F0B}"/>
              </a:ext>
            </a:extLst>
          </p:cNvPr>
          <p:cNvSpPr>
            <a:spLocks noGrp="1"/>
          </p:cNvSpPr>
          <p:nvPr>
            <p:ph type="dt" sz="half" idx="10"/>
          </p:nvPr>
        </p:nvSpPr>
        <p:spPr/>
        <p:txBody>
          <a:bodyPr/>
          <a:lstStyle>
            <a:lvl1pPr>
              <a:defRPr/>
            </a:lvl1pPr>
          </a:lstStyle>
          <a:p>
            <a:pPr>
              <a:defRPr/>
            </a:pPr>
            <a:fld id="{320EB5A0-C019-4F04-89DE-4C9FA242A14D}" type="datetimeFigureOut">
              <a:rPr lang="en-US"/>
              <a:pPr>
                <a:defRPr/>
              </a:pPr>
              <a:t>7/28/2025</a:t>
            </a:fld>
            <a:endParaRPr lang="en-US"/>
          </a:p>
        </p:txBody>
      </p:sp>
      <p:sp>
        <p:nvSpPr>
          <p:cNvPr id="6" name="Footer Placeholder 4">
            <a:extLst>
              <a:ext uri="{FF2B5EF4-FFF2-40B4-BE49-F238E27FC236}">
                <a16:creationId xmlns:a16="http://schemas.microsoft.com/office/drawing/2014/main" id="{3E5A8B7F-8880-587C-8C0F-5DF4CE5CF6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D05FF3-FFE3-BD37-0663-C0A20090514F}"/>
              </a:ext>
            </a:extLst>
          </p:cNvPr>
          <p:cNvSpPr>
            <a:spLocks noGrp="1"/>
          </p:cNvSpPr>
          <p:nvPr>
            <p:ph type="sldNum" sz="quarter" idx="12"/>
          </p:nvPr>
        </p:nvSpPr>
        <p:spPr/>
        <p:txBody>
          <a:bodyPr/>
          <a:lstStyle>
            <a:lvl1pPr>
              <a:defRPr/>
            </a:lvl1pPr>
          </a:lstStyle>
          <a:p>
            <a:pPr>
              <a:defRPr/>
            </a:pPr>
            <a:fld id="{2C481750-0A47-4218-8B05-8769A13DFA99}" type="slidenum">
              <a:rPr lang="en-US" altLang="en-US"/>
              <a:pPr>
                <a:defRPr/>
              </a:pPr>
              <a:t>‹#›</a:t>
            </a:fld>
            <a:endParaRPr lang="en-US" altLang="en-US"/>
          </a:p>
        </p:txBody>
      </p:sp>
    </p:spTree>
    <p:extLst>
      <p:ext uri="{BB962C8B-B14F-4D97-AF65-F5344CB8AC3E}">
        <p14:creationId xmlns:p14="http://schemas.microsoft.com/office/powerpoint/2010/main" val="242390821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55B654E-B2C3-244E-EE7F-430CB1E1C54D}"/>
              </a:ext>
            </a:extLst>
          </p:cNvPr>
          <p:cNvSpPr>
            <a:spLocks noGrp="1"/>
          </p:cNvSpPr>
          <p:nvPr>
            <p:ph type="dt" sz="half" idx="10"/>
          </p:nvPr>
        </p:nvSpPr>
        <p:spPr/>
        <p:txBody>
          <a:bodyPr/>
          <a:lstStyle>
            <a:lvl1pPr>
              <a:defRPr/>
            </a:lvl1pPr>
          </a:lstStyle>
          <a:p>
            <a:pPr>
              <a:defRPr/>
            </a:pPr>
            <a:fld id="{A3A5F4BF-BD5D-4D22-A2B2-41CBBD8A3971}" type="datetimeFigureOut">
              <a:rPr lang="en-US"/>
              <a:pPr>
                <a:defRPr/>
              </a:pPr>
              <a:t>7/28/2025</a:t>
            </a:fld>
            <a:endParaRPr lang="en-US"/>
          </a:p>
        </p:txBody>
      </p:sp>
      <p:sp>
        <p:nvSpPr>
          <p:cNvPr id="4" name="Footer Placeholder 4">
            <a:extLst>
              <a:ext uri="{FF2B5EF4-FFF2-40B4-BE49-F238E27FC236}">
                <a16:creationId xmlns:a16="http://schemas.microsoft.com/office/drawing/2014/main" id="{C2501F17-3DE3-E946-A905-32D5AE5CAF1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8504290-2B14-1B65-EF1A-5BADAC74986E}"/>
              </a:ext>
            </a:extLst>
          </p:cNvPr>
          <p:cNvSpPr>
            <a:spLocks noGrp="1"/>
          </p:cNvSpPr>
          <p:nvPr>
            <p:ph type="sldNum" sz="quarter" idx="12"/>
          </p:nvPr>
        </p:nvSpPr>
        <p:spPr/>
        <p:txBody>
          <a:bodyPr/>
          <a:lstStyle>
            <a:lvl1pPr>
              <a:defRPr/>
            </a:lvl1pPr>
          </a:lstStyle>
          <a:p>
            <a:pPr>
              <a:defRPr/>
            </a:pPr>
            <a:fld id="{326A6E5F-843E-4627-B004-9010011179AD}" type="slidenum">
              <a:rPr lang="en-US"/>
              <a:pPr>
                <a:defRPr/>
              </a:pPr>
              <a:t>‹#›</a:t>
            </a:fld>
            <a:endParaRPr lang="en-US"/>
          </a:p>
        </p:txBody>
      </p:sp>
    </p:spTree>
    <p:extLst>
      <p:ext uri="{BB962C8B-B14F-4D97-AF65-F5344CB8AC3E}">
        <p14:creationId xmlns:p14="http://schemas.microsoft.com/office/powerpoint/2010/main" val="146509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FCE3429-02F1-E62D-E899-93A1F0CF65C1}"/>
              </a:ext>
            </a:extLst>
          </p:cNvPr>
          <p:cNvSpPr>
            <a:spLocks noGrp="1"/>
          </p:cNvSpPr>
          <p:nvPr>
            <p:ph type="dt" sz="half" idx="10"/>
          </p:nvPr>
        </p:nvSpPr>
        <p:spPr/>
        <p:txBody>
          <a:bodyPr/>
          <a:lstStyle>
            <a:lvl1pPr>
              <a:defRPr/>
            </a:lvl1pPr>
          </a:lstStyle>
          <a:p>
            <a:pPr>
              <a:defRPr/>
            </a:pPr>
            <a:fld id="{FA433654-32AC-42B9-A89A-9EBF440BC1E6}" type="datetimeFigureOut">
              <a:rPr lang="en-US"/>
              <a:pPr>
                <a:defRPr/>
              </a:pPr>
              <a:t>7/28/2025</a:t>
            </a:fld>
            <a:endParaRPr lang="en-US"/>
          </a:p>
        </p:txBody>
      </p:sp>
      <p:sp>
        <p:nvSpPr>
          <p:cNvPr id="3" name="Footer Placeholder 4">
            <a:extLst>
              <a:ext uri="{FF2B5EF4-FFF2-40B4-BE49-F238E27FC236}">
                <a16:creationId xmlns:a16="http://schemas.microsoft.com/office/drawing/2014/main" id="{E61DFA0F-DE78-C8B0-23E7-1D0A7315C1C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77A1456-8017-D908-363B-744C2D8F2B7B}"/>
              </a:ext>
            </a:extLst>
          </p:cNvPr>
          <p:cNvSpPr>
            <a:spLocks noGrp="1"/>
          </p:cNvSpPr>
          <p:nvPr>
            <p:ph type="sldNum" sz="quarter" idx="12"/>
          </p:nvPr>
        </p:nvSpPr>
        <p:spPr/>
        <p:txBody>
          <a:bodyPr/>
          <a:lstStyle>
            <a:lvl1pPr>
              <a:defRPr/>
            </a:lvl1pPr>
          </a:lstStyle>
          <a:p>
            <a:pPr>
              <a:defRPr/>
            </a:pPr>
            <a:fld id="{E1562D2B-B226-452B-B54F-5DE36A00CD32}" type="slidenum">
              <a:rPr lang="en-US"/>
              <a:pPr>
                <a:defRPr/>
              </a:pPr>
              <a:t>‹#›</a:t>
            </a:fld>
            <a:endParaRPr lang="en-US"/>
          </a:p>
        </p:txBody>
      </p:sp>
    </p:spTree>
    <p:extLst>
      <p:ext uri="{BB962C8B-B14F-4D97-AF65-F5344CB8AC3E}">
        <p14:creationId xmlns:p14="http://schemas.microsoft.com/office/powerpoint/2010/main" val="1175347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7F661FB-9D53-FFBC-151B-5C6007C0A50F}"/>
              </a:ext>
            </a:extLst>
          </p:cNvPr>
          <p:cNvSpPr>
            <a:spLocks noGrp="1"/>
          </p:cNvSpPr>
          <p:nvPr>
            <p:ph type="dt" sz="half" idx="10"/>
          </p:nvPr>
        </p:nvSpPr>
        <p:spPr/>
        <p:txBody>
          <a:bodyPr/>
          <a:lstStyle>
            <a:lvl1pPr>
              <a:defRPr/>
            </a:lvl1pPr>
          </a:lstStyle>
          <a:p>
            <a:pPr>
              <a:defRPr/>
            </a:pPr>
            <a:fld id="{FF0B8C46-3242-48DF-B431-E433132F6046}" type="datetimeFigureOut">
              <a:rPr lang="en-US"/>
              <a:pPr>
                <a:defRPr/>
              </a:pPr>
              <a:t>7/28/2025</a:t>
            </a:fld>
            <a:endParaRPr lang="en-US"/>
          </a:p>
        </p:txBody>
      </p:sp>
      <p:sp>
        <p:nvSpPr>
          <p:cNvPr id="6" name="Footer Placeholder 4">
            <a:extLst>
              <a:ext uri="{FF2B5EF4-FFF2-40B4-BE49-F238E27FC236}">
                <a16:creationId xmlns:a16="http://schemas.microsoft.com/office/drawing/2014/main" id="{9AB0ED0B-EB74-7B36-6C9D-685202509C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AB83C3-AA3B-BEE0-E093-888823A116F7}"/>
              </a:ext>
            </a:extLst>
          </p:cNvPr>
          <p:cNvSpPr>
            <a:spLocks noGrp="1"/>
          </p:cNvSpPr>
          <p:nvPr>
            <p:ph type="sldNum" sz="quarter" idx="12"/>
          </p:nvPr>
        </p:nvSpPr>
        <p:spPr/>
        <p:txBody>
          <a:bodyPr/>
          <a:lstStyle>
            <a:lvl1pPr>
              <a:defRPr/>
            </a:lvl1pPr>
          </a:lstStyle>
          <a:p>
            <a:pPr>
              <a:defRPr/>
            </a:pPr>
            <a:fld id="{687A52A7-07F9-4E58-AF65-E0B37BE8CE98}" type="slidenum">
              <a:rPr lang="en-US"/>
              <a:pPr>
                <a:defRPr/>
              </a:pPr>
              <a:t>‹#›</a:t>
            </a:fld>
            <a:endParaRPr lang="en-US"/>
          </a:p>
        </p:txBody>
      </p:sp>
    </p:spTree>
    <p:extLst>
      <p:ext uri="{BB962C8B-B14F-4D97-AF65-F5344CB8AC3E}">
        <p14:creationId xmlns:p14="http://schemas.microsoft.com/office/powerpoint/2010/main" val="539226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36316C7-CB28-2D24-2651-33C09B394BBB}"/>
              </a:ext>
            </a:extLst>
          </p:cNvPr>
          <p:cNvSpPr>
            <a:spLocks noGrp="1"/>
          </p:cNvSpPr>
          <p:nvPr>
            <p:ph type="dt" sz="half" idx="10"/>
          </p:nvPr>
        </p:nvSpPr>
        <p:spPr/>
        <p:txBody>
          <a:bodyPr/>
          <a:lstStyle>
            <a:lvl1pPr>
              <a:defRPr/>
            </a:lvl1pPr>
          </a:lstStyle>
          <a:p>
            <a:pPr>
              <a:defRPr/>
            </a:pPr>
            <a:fld id="{50F5AD7E-B09E-4BF2-BBD8-4CDFCA978CBA}" type="datetimeFigureOut">
              <a:rPr lang="en-US"/>
              <a:pPr>
                <a:defRPr/>
              </a:pPr>
              <a:t>7/28/2025</a:t>
            </a:fld>
            <a:endParaRPr lang="en-US"/>
          </a:p>
        </p:txBody>
      </p:sp>
      <p:sp>
        <p:nvSpPr>
          <p:cNvPr id="6" name="Footer Placeholder 4">
            <a:extLst>
              <a:ext uri="{FF2B5EF4-FFF2-40B4-BE49-F238E27FC236}">
                <a16:creationId xmlns:a16="http://schemas.microsoft.com/office/drawing/2014/main" id="{4BDD5373-4F41-B712-801F-D96C8A5811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F5C6DF-7849-FEB8-CBB8-1CCE69E2E531}"/>
              </a:ext>
            </a:extLst>
          </p:cNvPr>
          <p:cNvSpPr>
            <a:spLocks noGrp="1"/>
          </p:cNvSpPr>
          <p:nvPr>
            <p:ph type="sldNum" sz="quarter" idx="12"/>
          </p:nvPr>
        </p:nvSpPr>
        <p:spPr/>
        <p:txBody>
          <a:bodyPr/>
          <a:lstStyle>
            <a:lvl1pPr>
              <a:defRPr/>
            </a:lvl1pPr>
          </a:lstStyle>
          <a:p>
            <a:pPr>
              <a:defRPr/>
            </a:pPr>
            <a:fld id="{7AD6A0C5-FEEB-4B50-9865-0414A706864D}" type="slidenum">
              <a:rPr lang="en-US"/>
              <a:pPr>
                <a:defRPr/>
              </a:pPr>
              <a:t>‹#›</a:t>
            </a:fld>
            <a:endParaRPr lang="en-US"/>
          </a:p>
        </p:txBody>
      </p:sp>
    </p:spTree>
    <p:extLst>
      <p:ext uri="{BB962C8B-B14F-4D97-AF65-F5344CB8AC3E}">
        <p14:creationId xmlns:p14="http://schemas.microsoft.com/office/powerpoint/2010/main" val="851095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CDB33-BD1B-C42B-512B-01651ECE9B7E}"/>
              </a:ext>
            </a:extLst>
          </p:cNvPr>
          <p:cNvSpPr>
            <a:spLocks noGrp="1"/>
          </p:cNvSpPr>
          <p:nvPr>
            <p:ph type="dt" sz="half" idx="10"/>
          </p:nvPr>
        </p:nvSpPr>
        <p:spPr/>
        <p:txBody>
          <a:bodyPr/>
          <a:lstStyle>
            <a:lvl1pPr>
              <a:defRPr/>
            </a:lvl1pPr>
          </a:lstStyle>
          <a:p>
            <a:pPr>
              <a:defRPr/>
            </a:pPr>
            <a:fld id="{76796B3A-67A4-4244-91A3-E39E713D6077}" type="datetimeFigureOut">
              <a:rPr lang="en-US"/>
              <a:pPr>
                <a:defRPr/>
              </a:pPr>
              <a:t>7/28/2025</a:t>
            </a:fld>
            <a:endParaRPr lang="en-US"/>
          </a:p>
        </p:txBody>
      </p:sp>
      <p:sp>
        <p:nvSpPr>
          <p:cNvPr id="5" name="Footer Placeholder 4">
            <a:extLst>
              <a:ext uri="{FF2B5EF4-FFF2-40B4-BE49-F238E27FC236}">
                <a16:creationId xmlns:a16="http://schemas.microsoft.com/office/drawing/2014/main" id="{055F1963-E82D-ACB6-A647-ECFEFB4BF8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8EDD1A-D71D-93D4-19AA-9C66BFB4F6F7}"/>
              </a:ext>
            </a:extLst>
          </p:cNvPr>
          <p:cNvSpPr>
            <a:spLocks noGrp="1"/>
          </p:cNvSpPr>
          <p:nvPr>
            <p:ph type="sldNum" sz="quarter" idx="12"/>
          </p:nvPr>
        </p:nvSpPr>
        <p:spPr/>
        <p:txBody>
          <a:bodyPr/>
          <a:lstStyle>
            <a:lvl1pPr>
              <a:defRPr/>
            </a:lvl1pPr>
          </a:lstStyle>
          <a:p>
            <a:pPr>
              <a:defRPr/>
            </a:pPr>
            <a:fld id="{639CD4DC-AD32-4606-B3A9-F133B7D1D2CD}" type="slidenum">
              <a:rPr lang="en-US"/>
              <a:pPr>
                <a:defRPr/>
              </a:pPr>
              <a:t>‹#›</a:t>
            </a:fld>
            <a:endParaRPr lang="en-US"/>
          </a:p>
        </p:txBody>
      </p:sp>
    </p:spTree>
    <p:extLst>
      <p:ext uri="{BB962C8B-B14F-4D97-AF65-F5344CB8AC3E}">
        <p14:creationId xmlns:p14="http://schemas.microsoft.com/office/powerpoint/2010/main" val="1884449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BC423-C244-288D-A995-A6188042CE7D}"/>
              </a:ext>
            </a:extLst>
          </p:cNvPr>
          <p:cNvSpPr>
            <a:spLocks noGrp="1"/>
          </p:cNvSpPr>
          <p:nvPr>
            <p:ph type="dt" sz="half" idx="10"/>
          </p:nvPr>
        </p:nvSpPr>
        <p:spPr/>
        <p:txBody>
          <a:bodyPr/>
          <a:lstStyle>
            <a:lvl1pPr>
              <a:defRPr/>
            </a:lvl1pPr>
          </a:lstStyle>
          <a:p>
            <a:pPr>
              <a:defRPr/>
            </a:pPr>
            <a:fld id="{2A9B2AD6-EFA3-4A25-BE76-7B983C60A407}" type="datetimeFigureOut">
              <a:rPr lang="en-US"/>
              <a:pPr>
                <a:defRPr/>
              </a:pPr>
              <a:t>7/28/2025</a:t>
            </a:fld>
            <a:endParaRPr lang="en-US"/>
          </a:p>
        </p:txBody>
      </p:sp>
      <p:sp>
        <p:nvSpPr>
          <p:cNvPr id="5" name="Footer Placeholder 4">
            <a:extLst>
              <a:ext uri="{FF2B5EF4-FFF2-40B4-BE49-F238E27FC236}">
                <a16:creationId xmlns:a16="http://schemas.microsoft.com/office/drawing/2014/main" id="{9A9E1AD3-2F52-DECE-71EE-426F9C5761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0F70A7-3B9E-99FE-DFCD-7E255BA33E0C}"/>
              </a:ext>
            </a:extLst>
          </p:cNvPr>
          <p:cNvSpPr>
            <a:spLocks noGrp="1"/>
          </p:cNvSpPr>
          <p:nvPr>
            <p:ph type="sldNum" sz="quarter" idx="12"/>
          </p:nvPr>
        </p:nvSpPr>
        <p:spPr/>
        <p:txBody>
          <a:bodyPr/>
          <a:lstStyle>
            <a:lvl1pPr>
              <a:defRPr/>
            </a:lvl1pPr>
          </a:lstStyle>
          <a:p>
            <a:pPr>
              <a:defRPr/>
            </a:pPr>
            <a:fld id="{48CF38B1-4572-4079-B50E-3244D2854267}" type="slidenum">
              <a:rPr lang="en-US"/>
              <a:pPr>
                <a:defRPr/>
              </a:pPr>
              <a:t>‹#›</a:t>
            </a:fld>
            <a:endParaRPr lang="en-US"/>
          </a:p>
        </p:txBody>
      </p:sp>
    </p:spTree>
    <p:extLst>
      <p:ext uri="{BB962C8B-B14F-4D97-AF65-F5344CB8AC3E}">
        <p14:creationId xmlns:p14="http://schemas.microsoft.com/office/powerpoint/2010/main" val="1063971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EB43-5650-46EC-B0FE-2452752AB27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119F740-096B-4D14-886C-485F014CBCF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D544439-F775-405C-9993-2C121AC860DF}"/>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5" name="Footer Placeholder 4">
            <a:extLst>
              <a:ext uri="{FF2B5EF4-FFF2-40B4-BE49-F238E27FC236}">
                <a16:creationId xmlns:a16="http://schemas.microsoft.com/office/drawing/2014/main" id="{9E69E37A-E67B-44F2-9B48-16A3CF946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31861-F372-46FD-9AAF-B98B5437B886}"/>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1152340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2102-5CF4-4ABE-899F-A63CC3835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022BD-22A6-4B1D-84BD-1299539838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8BFC4-9A65-49E7-9529-B6FB03655A27}"/>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5" name="Footer Placeholder 4">
            <a:extLst>
              <a:ext uri="{FF2B5EF4-FFF2-40B4-BE49-F238E27FC236}">
                <a16:creationId xmlns:a16="http://schemas.microsoft.com/office/drawing/2014/main" id="{595389E0-A81B-4811-B3D8-1631BD577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33552-D382-45C1-B3B7-7506F9F0BD33}"/>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821234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1C58-E5E5-4B32-8AEB-EBD28818D56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4790EF5-8F3D-4384-9E2D-6F96BA42DF5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F284E0-AECA-4BDA-B680-F5D1AEFA6A7B}"/>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5" name="Footer Placeholder 4">
            <a:extLst>
              <a:ext uri="{FF2B5EF4-FFF2-40B4-BE49-F238E27FC236}">
                <a16:creationId xmlns:a16="http://schemas.microsoft.com/office/drawing/2014/main" id="{C391327D-BBF4-44B3-9615-F9611A39F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36E96-44F8-47C8-BB48-68093ABD0B01}"/>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14414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6A92FBA-4A8F-E366-BC0C-4B4C922E7D2D}"/>
              </a:ext>
            </a:extLst>
          </p:cNvPr>
          <p:cNvSpPr>
            <a:spLocks noGrp="1"/>
          </p:cNvSpPr>
          <p:nvPr>
            <p:ph type="dt" sz="half" idx="10"/>
          </p:nvPr>
        </p:nvSpPr>
        <p:spPr/>
        <p:txBody>
          <a:bodyPr/>
          <a:lstStyle>
            <a:lvl1pPr>
              <a:defRPr/>
            </a:lvl1pPr>
          </a:lstStyle>
          <a:p>
            <a:pPr>
              <a:defRPr/>
            </a:pPr>
            <a:fld id="{179A9284-246A-4634-A3AF-55DA92256B6E}" type="datetimeFigureOut">
              <a:rPr lang="en-US"/>
              <a:pPr>
                <a:defRPr/>
              </a:pPr>
              <a:t>7/28/2025</a:t>
            </a:fld>
            <a:endParaRPr lang="en-US"/>
          </a:p>
        </p:txBody>
      </p:sp>
      <p:sp>
        <p:nvSpPr>
          <p:cNvPr id="8" name="Footer Placeholder 4">
            <a:extLst>
              <a:ext uri="{FF2B5EF4-FFF2-40B4-BE49-F238E27FC236}">
                <a16:creationId xmlns:a16="http://schemas.microsoft.com/office/drawing/2014/main" id="{9607475C-FB7A-2B87-9CC0-DA04C17AAB2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2CEA950-41F8-A02F-FF51-194E849380CE}"/>
              </a:ext>
            </a:extLst>
          </p:cNvPr>
          <p:cNvSpPr>
            <a:spLocks noGrp="1"/>
          </p:cNvSpPr>
          <p:nvPr>
            <p:ph type="sldNum" sz="quarter" idx="12"/>
          </p:nvPr>
        </p:nvSpPr>
        <p:spPr/>
        <p:txBody>
          <a:bodyPr/>
          <a:lstStyle>
            <a:lvl1pPr>
              <a:defRPr/>
            </a:lvl1pPr>
          </a:lstStyle>
          <a:p>
            <a:pPr>
              <a:defRPr/>
            </a:pPr>
            <a:fld id="{07802A98-B6A7-451B-8132-CA9C43FE7339}" type="slidenum">
              <a:rPr lang="en-US" altLang="en-US"/>
              <a:pPr>
                <a:defRPr/>
              </a:pPr>
              <a:t>‹#›</a:t>
            </a:fld>
            <a:endParaRPr lang="en-US" altLang="en-US"/>
          </a:p>
        </p:txBody>
      </p:sp>
    </p:spTree>
    <p:extLst>
      <p:ext uri="{BB962C8B-B14F-4D97-AF65-F5344CB8AC3E}">
        <p14:creationId xmlns:p14="http://schemas.microsoft.com/office/powerpoint/2010/main" val="1913453432"/>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1618-72D0-4DEC-BDFD-285C430C5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25E2A-2058-4795-9282-4A1EBDC7053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EF408D-E84E-4DF0-A6AB-CBD0DDF5A72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98019E-9CBE-42E2-B65C-B19FFE3A2F0D}"/>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6" name="Footer Placeholder 5">
            <a:extLst>
              <a:ext uri="{FF2B5EF4-FFF2-40B4-BE49-F238E27FC236}">
                <a16:creationId xmlns:a16="http://schemas.microsoft.com/office/drawing/2014/main" id="{88E42CE0-CB25-4DCA-BD03-F184142D2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7C159-EDA6-4169-959F-A6E226136614}"/>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2525025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3B36-35D4-485A-8820-D03B9429DC9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BFD251-B25A-44B5-9019-85E68917D63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F4083D4-E2DE-4576-BB54-24EA633BEEA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092D8C-7E0C-4E36-8E38-2ABA3168F1E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33D05AC-701F-4B5F-AB76-6CC273DF9E0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2E6AD2-E46B-4F0E-802B-5FDC6C3BA3BC}"/>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8" name="Footer Placeholder 7">
            <a:extLst>
              <a:ext uri="{FF2B5EF4-FFF2-40B4-BE49-F238E27FC236}">
                <a16:creationId xmlns:a16="http://schemas.microsoft.com/office/drawing/2014/main" id="{9724BC89-7225-4AB8-9CA0-9D2284168E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823FA6-5F0F-4E16-9FAF-AD7275ADEEC7}"/>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150867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F162-EB66-4C99-B0CD-757261850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E1CB43-0137-44DB-8319-90134CA80CC4}"/>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4" name="Footer Placeholder 3">
            <a:extLst>
              <a:ext uri="{FF2B5EF4-FFF2-40B4-BE49-F238E27FC236}">
                <a16:creationId xmlns:a16="http://schemas.microsoft.com/office/drawing/2014/main" id="{D1925B94-5AAB-4DF4-9530-D01DEA01E3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3EFA0-032D-43BD-A093-E2C29735566C}"/>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1008538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9D4B43-0824-4925-9183-253D7D252CC8}"/>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3" name="Footer Placeholder 2">
            <a:extLst>
              <a:ext uri="{FF2B5EF4-FFF2-40B4-BE49-F238E27FC236}">
                <a16:creationId xmlns:a16="http://schemas.microsoft.com/office/drawing/2014/main" id="{75E6A266-B41A-4853-99FB-2E2B8BC8FC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B1A9C7-11BE-40EF-9BA0-F075EF85C14E}"/>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322444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AD06-8A07-4217-A8E2-1AE83BFCF2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546615E-3F29-4FA0-8F04-68DFC2FED5C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037A25-A40C-4EA0-8267-9F60E391C1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0746DA-10DE-4658-9861-EC6F46DA3271}"/>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6" name="Footer Placeholder 5">
            <a:extLst>
              <a:ext uri="{FF2B5EF4-FFF2-40B4-BE49-F238E27FC236}">
                <a16:creationId xmlns:a16="http://schemas.microsoft.com/office/drawing/2014/main" id="{AEF33078-C4E7-4C0A-B0BF-82959827C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38443-51C7-4689-92CE-7A84DB1889E9}"/>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70743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D4732-F064-47EC-B842-75A01FD5B2F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B22DE0A-DE47-4CD6-B782-68AA6529FA2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EA35180-BD2F-4D6B-8E9F-CBF4F2A385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E08D529-F2BB-4FB4-8B55-EBB186DBE6C6}"/>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6" name="Footer Placeholder 5">
            <a:extLst>
              <a:ext uri="{FF2B5EF4-FFF2-40B4-BE49-F238E27FC236}">
                <a16:creationId xmlns:a16="http://schemas.microsoft.com/office/drawing/2014/main" id="{E3342960-602C-4843-85FF-789C7FDB5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676F6-E207-49A3-9AB6-6D5C40437536}"/>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1392668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04B6-00EF-4772-A46F-1C10ED7BB9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4FAB78-CD53-4B4A-8448-1886C4A456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AB85D-7855-429C-AC0C-A245FB69BA7C}"/>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5" name="Footer Placeholder 4">
            <a:extLst>
              <a:ext uri="{FF2B5EF4-FFF2-40B4-BE49-F238E27FC236}">
                <a16:creationId xmlns:a16="http://schemas.microsoft.com/office/drawing/2014/main" id="{EEBB8FD8-FE8A-4972-A631-3B10779D3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4A70A-D2F2-4F26-93F2-BE02881CE91E}"/>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1150645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B44C81-FBF2-4423-BCA9-FAB1B901AE8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2E3AC-E4D3-48F4-AD00-3431B10C946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4072E-6494-471D-AA31-E27A20F0FA94}"/>
              </a:ext>
            </a:extLst>
          </p:cNvPr>
          <p:cNvSpPr>
            <a:spLocks noGrp="1"/>
          </p:cNvSpPr>
          <p:nvPr>
            <p:ph type="dt" sz="half" idx="10"/>
          </p:nvPr>
        </p:nvSpPr>
        <p:spPr/>
        <p:txBody>
          <a:bodyPr/>
          <a:lstStyle/>
          <a:p>
            <a:fld id="{151F4AF1-F18A-4EDE-9890-3CDA8D1FD860}" type="datetimeFigureOut">
              <a:rPr lang="en-US" smtClean="0"/>
              <a:t>7/28/2025</a:t>
            </a:fld>
            <a:endParaRPr lang="en-US"/>
          </a:p>
        </p:txBody>
      </p:sp>
      <p:sp>
        <p:nvSpPr>
          <p:cNvPr id="5" name="Footer Placeholder 4">
            <a:extLst>
              <a:ext uri="{FF2B5EF4-FFF2-40B4-BE49-F238E27FC236}">
                <a16:creationId xmlns:a16="http://schemas.microsoft.com/office/drawing/2014/main" id="{68F60B41-0938-4D0C-8248-8DC781308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D28EE-86E4-4433-95F9-DE1876FA99DC}"/>
              </a:ext>
            </a:extLst>
          </p:cNvPr>
          <p:cNvSpPr>
            <a:spLocks noGrp="1"/>
          </p:cNvSpPr>
          <p:nvPr>
            <p:ph type="sldNum" sz="quarter" idx="12"/>
          </p:nvPr>
        </p:nvSpPr>
        <p:spPr/>
        <p:txBody>
          <a:bodyPr/>
          <a:lstStyle/>
          <a:p>
            <a:fld id="{83B0B8E0-8A25-4D1E-9F0D-62103A3D5FC6}" type="slidenum">
              <a:rPr lang="en-US" smtClean="0"/>
              <a:t>‹#›</a:t>
            </a:fld>
            <a:endParaRPr lang="en-US"/>
          </a:p>
        </p:txBody>
      </p:sp>
    </p:spTree>
    <p:extLst>
      <p:ext uri="{BB962C8B-B14F-4D97-AF65-F5344CB8AC3E}">
        <p14:creationId xmlns:p14="http://schemas.microsoft.com/office/powerpoint/2010/main" val="2107752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g Caslon Medium" charset="0"/>
                <a:ea typeface="Big Caslon Medium" charset="0"/>
                <a:cs typeface="Big Caslon Medium" charset="0"/>
              </a:defRPr>
            </a:lvl1pPr>
          </a:lstStyle>
          <a:p>
            <a:r>
              <a:rPr lang="en-US" dirty="0"/>
              <a:t>Click to edit Master title style</a:t>
            </a:r>
          </a:p>
        </p:txBody>
      </p:sp>
      <p:sp>
        <p:nvSpPr>
          <p:cNvPr id="3" name="Date Placeholder 3">
            <a:extLst>
              <a:ext uri="{FF2B5EF4-FFF2-40B4-BE49-F238E27FC236}">
                <a16:creationId xmlns:a16="http://schemas.microsoft.com/office/drawing/2014/main" id="{4A6AEE47-2991-A8ED-C5DF-DEA44667D1E6}"/>
              </a:ext>
            </a:extLst>
          </p:cNvPr>
          <p:cNvSpPr>
            <a:spLocks noGrp="1"/>
          </p:cNvSpPr>
          <p:nvPr>
            <p:ph type="dt" sz="half" idx="10"/>
          </p:nvPr>
        </p:nvSpPr>
        <p:spPr/>
        <p:txBody>
          <a:bodyPr/>
          <a:lstStyle>
            <a:lvl1pPr>
              <a:defRPr/>
            </a:lvl1pPr>
          </a:lstStyle>
          <a:p>
            <a:pPr>
              <a:defRPr/>
            </a:pPr>
            <a:fld id="{6EE70E61-D8F6-4BD9-A25A-5CBA43451B6A}" type="datetimeFigureOut">
              <a:rPr lang="en-US"/>
              <a:pPr>
                <a:defRPr/>
              </a:pPr>
              <a:t>7/28/2025</a:t>
            </a:fld>
            <a:endParaRPr lang="en-US"/>
          </a:p>
        </p:txBody>
      </p:sp>
      <p:sp>
        <p:nvSpPr>
          <p:cNvPr id="4" name="Footer Placeholder 4">
            <a:extLst>
              <a:ext uri="{FF2B5EF4-FFF2-40B4-BE49-F238E27FC236}">
                <a16:creationId xmlns:a16="http://schemas.microsoft.com/office/drawing/2014/main" id="{955DCD36-03D9-B7FB-CB71-12B23110254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DAF6AA1-A6C2-FDF6-47C1-FD30ECD9A56C}"/>
              </a:ext>
            </a:extLst>
          </p:cNvPr>
          <p:cNvSpPr>
            <a:spLocks noGrp="1"/>
          </p:cNvSpPr>
          <p:nvPr>
            <p:ph type="sldNum" sz="quarter" idx="12"/>
          </p:nvPr>
        </p:nvSpPr>
        <p:spPr/>
        <p:txBody>
          <a:bodyPr/>
          <a:lstStyle>
            <a:lvl1pPr>
              <a:defRPr/>
            </a:lvl1pPr>
          </a:lstStyle>
          <a:p>
            <a:pPr>
              <a:defRPr/>
            </a:pPr>
            <a:fld id="{DD0D3481-C043-4E4A-9AFB-F34FD514E4AB}" type="slidenum">
              <a:rPr lang="en-US" altLang="en-US"/>
              <a:pPr>
                <a:defRPr/>
              </a:pPr>
              <a:t>‹#›</a:t>
            </a:fld>
            <a:endParaRPr lang="en-US" altLang="en-US"/>
          </a:p>
        </p:txBody>
      </p:sp>
    </p:spTree>
    <p:extLst>
      <p:ext uri="{BB962C8B-B14F-4D97-AF65-F5344CB8AC3E}">
        <p14:creationId xmlns:p14="http://schemas.microsoft.com/office/powerpoint/2010/main" val="349986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12370F2-4E90-817D-28B8-568CC4DB08B9}"/>
              </a:ext>
            </a:extLst>
          </p:cNvPr>
          <p:cNvSpPr>
            <a:spLocks noGrp="1"/>
          </p:cNvSpPr>
          <p:nvPr>
            <p:ph type="dt" sz="half" idx="10"/>
          </p:nvPr>
        </p:nvSpPr>
        <p:spPr/>
        <p:txBody>
          <a:bodyPr/>
          <a:lstStyle>
            <a:lvl1pPr>
              <a:defRPr/>
            </a:lvl1pPr>
          </a:lstStyle>
          <a:p>
            <a:pPr>
              <a:defRPr/>
            </a:pPr>
            <a:fld id="{F2C6D059-07FA-480C-87FC-1794E74E9ACF}" type="datetimeFigureOut">
              <a:rPr lang="en-US"/>
              <a:pPr>
                <a:defRPr/>
              </a:pPr>
              <a:t>7/28/2025</a:t>
            </a:fld>
            <a:endParaRPr lang="en-US"/>
          </a:p>
        </p:txBody>
      </p:sp>
      <p:sp>
        <p:nvSpPr>
          <p:cNvPr id="3" name="Footer Placeholder 4">
            <a:extLst>
              <a:ext uri="{FF2B5EF4-FFF2-40B4-BE49-F238E27FC236}">
                <a16:creationId xmlns:a16="http://schemas.microsoft.com/office/drawing/2014/main" id="{E9EE2364-4CB9-A3A4-6C21-0F02C558A9E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C276040-8D2D-8415-C779-B392ACD34FF9}"/>
              </a:ext>
            </a:extLst>
          </p:cNvPr>
          <p:cNvSpPr>
            <a:spLocks noGrp="1"/>
          </p:cNvSpPr>
          <p:nvPr>
            <p:ph type="sldNum" sz="quarter" idx="12"/>
          </p:nvPr>
        </p:nvSpPr>
        <p:spPr/>
        <p:txBody>
          <a:bodyPr/>
          <a:lstStyle>
            <a:lvl1pPr>
              <a:defRPr/>
            </a:lvl1pPr>
          </a:lstStyle>
          <a:p>
            <a:pPr>
              <a:defRPr/>
            </a:pPr>
            <a:fld id="{0737A466-31EF-48FE-A163-B8F8C65DDB41}" type="slidenum">
              <a:rPr lang="en-US" altLang="en-US"/>
              <a:pPr>
                <a:defRPr/>
              </a:pPr>
              <a:t>‹#›</a:t>
            </a:fld>
            <a:endParaRPr lang="en-US" altLang="en-US"/>
          </a:p>
        </p:txBody>
      </p:sp>
    </p:spTree>
    <p:extLst>
      <p:ext uri="{BB962C8B-B14F-4D97-AF65-F5344CB8AC3E}">
        <p14:creationId xmlns:p14="http://schemas.microsoft.com/office/powerpoint/2010/main" val="231730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D3C478F-FF54-30FD-E9B4-F39CF93D65A1}"/>
              </a:ext>
            </a:extLst>
          </p:cNvPr>
          <p:cNvSpPr>
            <a:spLocks noGrp="1"/>
          </p:cNvSpPr>
          <p:nvPr>
            <p:ph type="dt" sz="half" idx="10"/>
          </p:nvPr>
        </p:nvSpPr>
        <p:spPr/>
        <p:txBody>
          <a:bodyPr/>
          <a:lstStyle>
            <a:lvl1pPr>
              <a:defRPr/>
            </a:lvl1pPr>
          </a:lstStyle>
          <a:p>
            <a:pPr>
              <a:defRPr/>
            </a:pPr>
            <a:fld id="{24AB69E7-E1AF-4BDD-8358-454336F81B80}" type="datetimeFigureOut">
              <a:rPr lang="en-US"/>
              <a:pPr>
                <a:defRPr/>
              </a:pPr>
              <a:t>7/28/2025</a:t>
            </a:fld>
            <a:endParaRPr lang="en-US"/>
          </a:p>
        </p:txBody>
      </p:sp>
      <p:sp>
        <p:nvSpPr>
          <p:cNvPr id="6" name="Footer Placeholder 4">
            <a:extLst>
              <a:ext uri="{FF2B5EF4-FFF2-40B4-BE49-F238E27FC236}">
                <a16:creationId xmlns:a16="http://schemas.microsoft.com/office/drawing/2014/main" id="{ADB3860E-E7E5-DFB0-E957-FB438FB70F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2AF8FE-A6F9-802A-32BD-17B0C415C8FC}"/>
              </a:ext>
            </a:extLst>
          </p:cNvPr>
          <p:cNvSpPr>
            <a:spLocks noGrp="1"/>
          </p:cNvSpPr>
          <p:nvPr>
            <p:ph type="sldNum" sz="quarter" idx="12"/>
          </p:nvPr>
        </p:nvSpPr>
        <p:spPr/>
        <p:txBody>
          <a:bodyPr/>
          <a:lstStyle>
            <a:lvl1pPr>
              <a:defRPr/>
            </a:lvl1pPr>
          </a:lstStyle>
          <a:p>
            <a:pPr>
              <a:defRPr/>
            </a:pPr>
            <a:fld id="{8DDC4A80-7C79-4B6C-8629-49DB9061242F}" type="slidenum">
              <a:rPr lang="en-US" altLang="en-US"/>
              <a:pPr>
                <a:defRPr/>
              </a:pPr>
              <a:t>‹#›</a:t>
            </a:fld>
            <a:endParaRPr lang="en-US" altLang="en-US"/>
          </a:p>
        </p:txBody>
      </p:sp>
    </p:spTree>
    <p:extLst>
      <p:ext uri="{BB962C8B-B14F-4D97-AF65-F5344CB8AC3E}">
        <p14:creationId xmlns:p14="http://schemas.microsoft.com/office/powerpoint/2010/main" val="60725802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42F1C26-0F60-E0F6-94C7-067263117D3A}"/>
              </a:ext>
            </a:extLst>
          </p:cNvPr>
          <p:cNvSpPr>
            <a:spLocks noGrp="1"/>
          </p:cNvSpPr>
          <p:nvPr>
            <p:ph type="dt" sz="half" idx="10"/>
          </p:nvPr>
        </p:nvSpPr>
        <p:spPr/>
        <p:txBody>
          <a:bodyPr/>
          <a:lstStyle>
            <a:lvl1pPr>
              <a:defRPr/>
            </a:lvl1pPr>
          </a:lstStyle>
          <a:p>
            <a:pPr>
              <a:defRPr/>
            </a:pPr>
            <a:fld id="{DA1B0339-4267-4DFC-B8C4-89EB12B6A419}" type="datetimeFigureOut">
              <a:rPr lang="en-US"/>
              <a:pPr>
                <a:defRPr/>
              </a:pPr>
              <a:t>7/28/2025</a:t>
            </a:fld>
            <a:endParaRPr lang="en-US"/>
          </a:p>
        </p:txBody>
      </p:sp>
      <p:sp>
        <p:nvSpPr>
          <p:cNvPr id="6" name="Footer Placeholder 4">
            <a:extLst>
              <a:ext uri="{FF2B5EF4-FFF2-40B4-BE49-F238E27FC236}">
                <a16:creationId xmlns:a16="http://schemas.microsoft.com/office/drawing/2014/main" id="{3770E00F-11BD-9083-A65F-EDD533D695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0B9822-6FDF-AB13-0A5A-2A873342C50B}"/>
              </a:ext>
            </a:extLst>
          </p:cNvPr>
          <p:cNvSpPr>
            <a:spLocks noGrp="1"/>
          </p:cNvSpPr>
          <p:nvPr>
            <p:ph type="sldNum" sz="quarter" idx="12"/>
          </p:nvPr>
        </p:nvSpPr>
        <p:spPr/>
        <p:txBody>
          <a:bodyPr/>
          <a:lstStyle>
            <a:lvl1pPr>
              <a:defRPr/>
            </a:lvl1pPr>
          </a:lstStyle>
          <a:p>
            <a:pPr>
              <a:defRPr/>
            </a:pPr>
            <a:fld id="{088DFC1A-D9C7-4974-A42B-5C739AA7177A}" type="slidenum">
              <a:rPr lang="en-US" altLang="en-US"/>
              <a:pPr>
                <a:defRPr/>
              </a:pPr>
              <a:t>‹#›</a:t>
            </a:fld>
            <a:endParaRPr lang="en-US" altLang="en-US"/>
          </a:p>
        </p:txBody>
      </p:sp>
    </p:spTree>
    <p:extLst>
      <p:ext uri="{BB962C8B-B14F-4D97-AF65-F5344CB8AC3E}">
        <p14:creationId xmlns:p14="http://schemas.microsoft.com/office/powerpoint/2010/main" val="36932720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46.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D1224126-5BC3-EC29-8F94-DD4B7848DD5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63E96ABA-5953-995D-39D4-2A375F89B376}"/>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168CE510-305B-D6E9-97CA-358117B4F7D6}"/>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DF4D51-EF7B-2C19-2E1E-D59F526639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ea typeface="ＭＳ Ｐゴシック" panose="020B0600070205080204" pitchFamily="34" charset="-128"/>
              </a:defRPr>
            </a:lvl1pPr>
          </a:lstStyle>
          <a:p>
            <a:pPr>
              <a:defRPr/>
            </a:pPr>
            <a:fld id="{60044815-2C7D-4947-AC20-1A82AD6D7241}" type="datetimeFigureOut">
              <a:rPr lang="en-US"/>
              <a:pPr>
                <a:defRPr/>
              </a:pPr>
              <a:t>7/28/2025</a:t>
            </a:fld>
            <a:endParaRPr lang="en-US"/>
          </a:p>
        </p:txBody>
      </p:sp>
      <p:sp>
        <p:nvSpPr>
          <p:cNvPr id="5" name="Footer Placeholder 4">
            <a:extLst>
              <a:ext uri="{FF2B5EF4-FFF2-40B4-BE49-F238E27FC236}">
                <a16:creationId xmlns:a16="http://schemas.microsoft.com/office/drawing/2014/main" id="{0626ADF6-2778-6A61-736F-CEFDC2F9A47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panose="020B0604020202020204" pitchFamily="34" charset="0"/>
                <a:ea typeface="ＭＳ Ｐゴシック" panose="020B0600070205080204"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E758A670-C5A9-16BB-F6E9-7F0843B1BB47}"/>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8949D7DD-C47F-4EB8-AFFB-ECC714B426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33"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Big Caslon Medium" charset="0"/>
          <a:ea typeface="Big Caslon Medium" charset="0"/>
          <a:cs typeface="Big Caslon Medium" charset="0"/>
        </a:defRPr>
      </a:lvl1pPr>
      <a:lvl2pPr algn="l" defTabSz="685800" rtl="0" eaLnBrk="0" fontAlgn="base" hangingPunct="0">
        <a:lnSpc>
          <a:spcPct val="90000"/>
        </a:lnSpc>
        <a:spcBef>
          <a:spcPct val="0"/>
        </a:spcBef>
        <a:spcAft>
          <a:spcPct val="0"/>
        </a:spcAft>
        <a:defRPr sz="3300">
          <a:solidFill>
            <a:schemeClr val="tx1"/>
          </a:solidFill>
          <a:latin typeface="Big Caslon Medium" charset="0"/>
          <a:ea typeface="Big Caslon Medium" charset="0"/>
          <a:cs typeface="Big Caslon Medium" charset="0"/>
        </a:defRPr>
      </a:lvl2pPr>
      <a:lvl3pPr algn="l" defTabSz="685800" rtl="0" eaLnBrk="0" fontAlgn="base" hangingPunct="0">
        <a:lnSpc>
          <a:spcPct val="90000"/>
        </a:lnSpc>
        <a:spcBef>
          <a:spcPct val="0"/>
        </a:spcBef>
        <a:spcAft>
          <a:spcPct val="0"/>
        </a:spcAft>
        <a:defRPr sz="3300">
          <a:solidFill>
            <a:schemeClr val="tx1"/>
          </a:solidFill>
          <a:latin typeface="Big Caslon Medium" charset="0"/>
          <a:ea typeface="Big Caslon Medium" charset="0"/>
          <a:cs typeface="Big Caslon Medium" charset="0"/>
        </a:defRPr>
      </a:lvl3pPr>
      <a:lvl4pPr algn="l" defTabSz="685800" rtl="0" eaLnBrk="0" fontAlgn="base" hangingPunct="0">
        <a:lnSpc>
          <a:spcPct val="90000"/>
        </a:lnSpc>
        <a:spcBef>
          <a:spcPct val="0"/>
        </a:spcBef>
        <a:spcAft>
          <a:spcPct val="0"/>
        </a:spcAft>
        <a:defRPr sz="3300">
          <a:solidFill>
            <a:schemeClr val="tx1"/>
          </a:solidFill>
          <a:latin typeface="Big Caslon Medium" charset="0"/>
          <a:ea typeface="Big Caslon Medium" charset="0"/>
          <a:cs typeface="Big Caslon Medium" charset="0"/>
        </a:defRPr>
      </a:lvl4pPr>
      <a:lvl5pPr algn="l" defTabSz="685800" rtl="0" eaLnBrk="0" fontAlgn="base" hangingPunct="0">
        <a:lnSpc>
          <a:spcPct val="90000"/>
        </a:lnSpc>
        <a:spcBef>
          <a:spcPct val="0"/>
        </a:spcBef>
        <a:spcAft>
          <a:spcPct val="0"/>
        </a:spcAft>
        <a:defRPr sz="3300">
          <a:solidFill>
            <a:schemeClr val="tx1"/>
          </a:solidFill>
          <a:latin typeface="Big Caslon Medium" charset="0"/>
          <a:ea typeface="Big Caslon Medium" charset="0"/>
          <a:cs typeface="Big Caslon Medium"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Big Caslon Medium" charset="0"/>
          <a:ea typeface="Big Caslon Medium" charset="0"/>
          <a:cs typeface="Big Caslon Medium"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Big Caslon Medium" charset="0"/>
          <a:ea typeface="Big Caslon Medium" charset="0"/>
          <a:cs typeface="Big Caslon Medium"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Big Caslon Medium" charset="0"/>
          <a:ea typeface="Big Caslon Medium" charset="0"/>
          <a:cs typeface="Big Caslon Medium"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Big Caslon Medium" charset="0"/>
          <a:ea typeface="Big Caslon Medium" charset="0"/>
          <a:cs typeface="Big Caslon Medium"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Big Caslon Medium" charset="0"/>
          <a:ea typeface="Big Caslon Medium" charset="0"/>
          <a:cs typeface="Big Caslon Medium"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4E4A071-BE60-298C-693B-EBF71BDAD997}"/>
              </a:ext>
            </a:extLst>
          </p:cNvPr>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070F368B-30E3-D296-5F8D-F09D247C7F0F}"/>
              </a:ext>
            </a:extLst>
          </p:cNvPr>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a:extLst>
              <a:ext uri="{FF2B5EF4-FFF2-40B4-BE49-F238E27FC236}">
                <a16:creationId xmlns:a16="http://schemas.microsoft.com/office/drawing/2014/main" id="{B11915D8-A4F6-A504-0C8D-D2ABA5B74715}"/>
              </a:ext>
            </a:extLst>
          </p:cNvPr>
          <p:cNvSpPr>
            <a:spLocks noGrp="1"/>
          </p:cNvSpPr>
          <p:nvPr>
            <p:ph type="dt" sz="half" idx="2"/>
          </p:nvPr>
        </p:nvSpPr>
        <p:spPr>
          <a:xfrm>
            <a:off x="5207000" y="6516688"/>
            <a:ext cx="3600450" cy="125412"/>
          </a:xfrm>
          <a:prstGeom prst="rect">
            <a:avLst/>
          </a:prstGeom>
        </p:spPr>
        <p:txBody>
          <a:bodyPr vert="horz" lIns="0" tIns="0" rIns="0" bIns="0" rtlCol="0" anchor="t" anchorCtr="0"/>
          <a:lstStyle>
            <a:lvl1pPr algn="r">
              <a:defRPr lang="en-GB" sz="900" kern="1200">
                <a:solidFill>
                  <a:srgbClr val="1E4191"/>
                </a:solidFill>
                <a:latin typeface="GE Inspira Pitch" pitchFamily="34" charset="0"/>
                <a:ea typeface="+mn-ea"/>
                <a:cs typeface="+mn-cs"/>
              </a:defRPr>
            </a:lvl1pPr>
          </a:lstStyle>
          <a:p>
            <a:pPr>
              <a:defRPr/>
            </a:pPr>
            <a:r>
              <a:t>26/05/2010</a:t>
            </a:r>
          </a:p>
        </p:txBody>
      </p:sp>
      <p:sp>
        <p:nvSpPr>
          <p:cNvPr id="3" name="Footer Placeholder 2">
            <a:extLst>
              <a:ext uri="{FF2B5EF4-FFF2-40B4-BE49-F238E27FC236}">
                <a16:creationId xmlns:a16="http://schemas.microsoft.com/office/drawing/2014/main" id="{6FD3D1C6-DDC6-97DB-CF0F-FA01C507F6DC}"/>
              </a:ext>
            </a:extLst>
          </p:cNvPr>
          <p:cNvSpPr>
            <a:spLocks noGrp="1"/>
          </p:cNvSpPr>
          <p:nvPr>
            <p:ph type="ftr" sz="quarter" idx="3"/>
          </p:nvPr>
        </p:nvSpPr>
        <p:spPr>
          <a:xfrm>
            <a:off x="5207000" y="6388100"/>
            <a:ext cx="3600450" cy="127000"/>
          </a:xfrm>
          <a:prstGeom prst="rect">
            <a:avLst/>
          </a:prstGeom>
        </p:spPr>
        <p:txBody>
          <a:bodyPr vert="horz" lIns="0" tIns="0" rIns="0" bIns="0" rtlCol="0" anchor="t" anchorCtr="0"/>
          <a:lstStyle>
            <a:lvl1pPr algn="r">
              <a:defRPr lang="en-GB" sz="900" kern="1200">
                <a:solidFill>
                  <a:srgbClr val="1E4191"/>
                </a:solidFill>
                <a:latin typeface="GE Inspira Pitch" pitchFamily="34" charset="0"/>
                <a:ea typeface="+mn-ea"/>
                <a:cs typeface="+mn-cs"/>
              </a:defRPr>
            </a:lvl1pPr>
          </a:lstStyle>
          <a:p>
            <a:pPr>
              <a:defRPr/>
            </a:pPr>
            <a:r>
              <a:t>Footer</a:t>
            </a:r>
          </a:p>
        </p:txBody>
      </p:sp>
      <p:sp>
        <p:nvSpPr>
          <p:cNvPr id="5" name="Slide Number Placeholder 4">
            <a:extLst>
              <a:ext uri="{FF2B5EF4-FFF2-40B4-BE49-F238E27FC236}">
                <a16:creationId xmlns:a16="http://schemas.microsoft.com/office/drawing/2014/main" id="{9EA19101-4E02-144B-9B34-5C68BFB531A4}"/>
              </a:ext>
            </a:extLst>
          </p:cNvPr>
          <p:cNvSpPr>
            <a:spLocks noGrp="1"/>
          </p:cNvSpPr>
          <p:nvPr>
            <p:ph type="sldNum" sz="quarter" idx="4"/>
          </p:nvPr>
        </p:nvSpPr>
        <p:spPr>
          <a:xfrm>
            <a:off x="5207000" y="6261100"/>
            <a:ext cx="3600450" cy="127000"/>
          </a:xfrm>
          <a:prstGeom prst="rect">
            <a:avLst/>
          </a:prstGeom>
        </p:spPr>
        <p:txBody>
          <a:bodyPr vert="horz" lIns="0" tIns="0" rIns="0" bIns="0" rtlCol="0" anchor="t" anchorCtr="0"/>
          <a:lstStyle>
            <a:lvl1pPr algn="r">
              <a:defRPr lang="en-GB" sz="900" kern="1200">
                <a:solidFill>
                  <a:srgbClr val="1E4191"/>
                </a:solidFill>
                <a:latin typeface="GE Inspira Pitch" pitchFamily="34" charset="0"/>
                <a:ea typeface="+mn-ea"/>
                <a:cs typeface="+mn-cs"/>
              </a:defRPr>
            </a:lvl1pPr>
          </a:lstStyle>
          <a:p>
            <a:pPr>
              <a:defRPr/>
            </a:pPr>
            <a:fld id="{7ECE63B7-69EB-4B4F-986C-5C2D6BA6D83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Lst>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42900" indent="-342900"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41313" indent="-339725" algn="l" rtl="0" eaLnBrk="0" fontAlgn="base" hangingPunct="0">
        <a:lnSpc>
          <a:spcPct val="90000"/>
        </a:lnSpc>
        <a:spcBef>
          <a:spcPct val="30000"/>
        </a:spcBef>
        <a:spcAft>
          <a:spcPct val="0"/>
        </a:spcAft>
        <a:buClr>
          <a:srgbClr val="004880"/>
        </a:buClr>
        <a:buFont typeface="GE Inspira Pitch"/>
        <a:buChar char="•"/>
        <a:defRPr sz="3200">
          <a:solidFill>
            <a:srgbClr val="1E4191"/>
          </a:solidFill>
          <a:latin typeface="+mn-lt"/>
        </a:defRPr>
      </a:lvl2pPr>
      <a:lvl3pPr marL="744538" indent="-288925"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6175" indent="-287338"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6225" indent="-285750" algn="l" rtl="0" eaLnBrk="0" fontAlgn="base" hangingPunct="0">
        <a:lnSpc>
          <a:spcPct val="90000"/>
        </a:lnSpc>
        <a:spcBef>
          <a:spcPts val="238"/>
        </a:spcBef>
        <a:spcAft>
          <a:spcPct val="0"/>
        </a:spcAft>
        <a:buClr>
          <a:srgbClr val="004880"/>
        </a:buClr>
        <a:buChar char="–"/>
        <a:defRPr sz="3200">
          <a:solidFill>
            <a:srgbClr val="1E419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B47D60A3-7186-BB2F-0BF2-71E27B496E1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49561FD0-A0E0-EDFF-BED7-7834B3F1747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86D0D-C633-94CD-E6FB-49467563EBA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692FFD94-957D-4592-ACBE-CBB7A341D0A6}" type="datetimeFigureOut">
              <a:rPr lang="en-US"/>
              <a:pPr>
                <a:defRPr/>
              </a:pPr>
              <a:t>7/28/2025</a:t>
            </a:fld>
            <a:endParaRPr lang="en-US"/>
          </a:p>
        </p:txBody>
      </p:sp>
      <p:sp>
        <p:nvSpPr>
          <p:cNvPr id="5" name="Footer Placeholder 4">
            <a:extLst>
              <a:ext uri="{FF2B5EF4-FFF2-40B4-BE49-F238E27FC236}">
                <a16:creationId xmlns:a16="http://schemas.microsoft.com/office/drawing/2014/main" id="{86E6EDD7-D75A-A6B3-FFCD-21568DCE591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527757E-9676-B57F-FF25-4D00A87927D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52101CC8-1AB2-4EFD-AEEA-CB9481F7D6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938683" y="3509009"/>
            <a:ext cx="971924" cy="856384"/>
          </a:xfrm>
          <a:custGeom>
            <a:avLst/>
            <a:gdLst/>
            <a:ahLst/>
            <a:cxnLst/>
            <a:rect l="l" t="t" r="r" b="b"/>
            <a:pathLst>
              <a:path w="826134" h="1256029">
                <a:moveTo>
                  <a:pt x="502920" y="147840"/>
                </a:moveTo>
                <a:lnTo>
                  <a:pt x="312420" y="156972"/>
                </a:lnTo>
                <a:lnTo>
                  <a:pt x="312420" y="512076"/>
                </a:lnTo>
                <a:lnTo>
                  <a:pt x="493763" y="512076"/>
                </a:lnTo>
                <a:lnTo>
                  <a:pt x="502920" y="147840"/>
                </a:lnTo>
                <a:close/>
              </a:path>
              <a:path w="826134" h="1256029">
                <a:moveTo>
                  <a:pt x="826008" y="505968"/>
                </a:moveTo>
                <a:lnTo>
                  <a:pt x="824903" y="443484"/>
                </a:lnTo>
                <a:lnTo>
                  <a:pt x="821817" y="303276"/>
                </a:lnTo>
                <a:lnTo>
                  <a:pt x="817003" y="156210"/>
                </a:lnTo>
                <a:lnTo>
                  <a:pt x="810768" y="73152"/>
                </a:lnTo>
                <a:lnTo>
                  <a:pt x="784098" y="21717"/>
                </a:lnTo>
                <a:lnTo>
                  <a:pt x="729996" y="0"/>
                </a:lnTo>
                <a:lnTo>
                  <a:pt x="598932" y="6096"/>
                </a:lnTo>
                <a:lnTo>
                  <a:pt x="557022" y="28575"/>
                </a:lnTo>
                <a:lnTo>
                  <a:pt x="515112" y="67056"/>
                </a:lnTo>
                <a:lnTo>
                  <a:pt x="514248" y="156210"/>
                </a:lnTo>
                <a:lnTo>
                  <a:pt x="512064" y="362521"/>
                </a:lnTo>
                <a:lnTo>
                  <a:pt x="509016" y="643128"/>
                </a:lnTo>
                <a:lnTo>
                  <a:pt x="490728" y="711517"/>
                </a:lnTo>
                <a:lnTo>
                  <a:pt x="453720" y="758215"/>
                </a:lnTo>
                <a:lnTo>
                  <a:pt x="385572" y="778764"/>
                </a:lnTo>
                <a:lnTo>
                  <a:pt x="327190" y="777163"/>
                </a:lnTo>
                <a:lnTo>
                  <a:pt x="215265" y="771906"/>
                </a:lnTo>
                <a:lnTo>
                  <a:pt x="163741" y="770305"/>
                </a:lnTo>
                <a:lnTo>
                  <a:pt x="116535" y="770724"/>
                </a:lnTo>
                <a:lnTo>
                  <a:pt x="74676" y="774192"/>
                </a:lnTo>
                <a:lnTo>
                  <a:pt x="30645" y="791248"/>
                </a:lnTo>
                <a:lnTo>
                  <a:pt x="304" y="845350"/>
                </a:lnTo>
                <a:lnTo>
                  <a:pt x="0" y="864108"/>
                </a:lnTo>
                <a:lnTo>
                  <a:pt x="8966" y="885139"/>
                </a:lnTo>
                <a:lnTo>
                  <a:pt x="27241" y="903160"/>
                </a:lnTo>
                <a:lnTo>
                  <a:pt x="45212" y="915758"/>
                </a:lnTo>
                <a:lnTo>
                  <a:pt x="53340" y="920496"/>
                </a:lnTo>
                <a:lnTo>
                  <a:pt x="111252" y="915924"/>
                </a:lnTo>
                <a:lnTo>
                  <a:pt x="129540" y="915924"/>
                </a:lnTo>
                <a:lnTo>
                  <a:pt x="117348" y="1088136"/>
                </a:lnTo>
                <a:lnTo>
                  <a:pt x="140208" y="1095756"/>
                </a:lnTo>
                <a:lnTo>
                  <a:pt x="105156" y="1255776"/>
                </a:lnTo>
                <a:lnTo>
                  <a:pt x="664464" y="1255776"/>
                </a:lnTo>
                <a:lnTo>
                  <a:pt x="632460" y="1107948"/>
                </a:lnTo>
                <a:lnTo>
                  <a:pt x="652272" y="1088136"/>
                </a:lnTo>
                <a:lnTo>
                  <a:pt x="641604" y="920496"/>
                </a:lnTo>
                <a:lnTo>
                  <a:pt x="684276" y="915924"/>
                </a:lnTo>
                <a:lnTo>
                  <a:pt x="695871" y="915784"/>
                </a:lnTo>
                <a:lnTo>
                  <a:pt x="722185" y="911352"/>
                </a:lnTo>
                <a:lnTo>
                  <a:pt x="768096" y="865632"/>
                </a:lnTo>
                <a:lnTo>
                  <a:pt x="782281" y="785647"/>
                </a:lnTo>
                <a:lnTo>
                  <a:pt x="801624" y="664654"/>
                </a:lnTo>
                <a:lnTo>
                  <a:pt x="818667" y="554240"/>
                </a:lnTo>
                <a:lnTo>
                  <a:pt x="826008" y="505968"/>
                </a:lnTo>
                <a:close/>
              </a:path>
            </a:pathLst>
          </a:custGeom>
          <a:solidFill>
            <a:srgbClr val="ED1C24"/>
          </a:solidFill>
        </p:spPr>
        <p:txBody>
          <a:bodyPr wrap="square" lIns="0" tIns="0" rIns="0" bIns="0" rtlCol="0"/>
          <a:lstStyle/>
          <a:p>
            <a:endParaRPr/>
          </a:p>
        </p:txBody>
      </p:sp>
      <p:sp>
        <p:nvSpPr>
          <p:cNvPr id="17" name="bg object 17"/>
          <p:cNvSpPr/>
          <p:nvPr/>
        </p:nvSpPr>
        <p:spPr>
          <a:xfrm>
            <a:off x="1552686" y="2059478"/>
            <a:ext cx="2056653" cy="1369868"/>
          </a:xfrm>
          <a:custGeom>
            <a:avLst/>
            <a:gdLst/>
            <a:ahLst/>
            <a:cxnLst/>
            <a:rect l="l" t="t" r="r" b="b"/>
            <a:pathLst>
              <a:path w="1748155" h="2009139">
                <a:moveTo>
                  <a:pt x="1522476" y="2008632"/>
                </a:moveTo>
                <a:lnTo>
                  <a:pt x="429768" y="1991867"/>
                </a:lnTo>
                <a:lnTo>
                  <a:pt x="374904" y="1933955"/>
                </a:lnTo>
                <a:lnTo>
                  <a:pt x="359711" y="1924764"/>
                </a:lnTo>
                <a:lnTo>
                  <a:pt x="321945" y="1903856"/>
                </a:lnTo>
                <a:lnTo>
                  <a:pt x="273319" y="1881235"/>
                </a:lnTo>
                <a:lnTo>
                  <a:pt x="225552" y="1866900"/>
                </a:lnTo>
                <a:lnTo>
                  <a:pt x="188195" y="1866607"/>
                </a:lnTo>
                <a:lnTo>
                  <a:pt x="145060" y="1876263"/>
                </a:lnTo>
                <a:lnTo>
                  <a:pt x="98048" y="1895209"/>
                </a:lnTo>
                <a:lnTo>
                  <a:pt x="49060" y="1922788"/>
                </a:lnTo>
                <a:lnTo>
                  <a:pt x="0" y="1958340"/>
                </a:lnTo>
                <a:lnTo>
                  <a:pt x="7732" y="1894091"/>
                </a:lnTo>
                <a:lnTo>
                  <a:pt x="27883" y="1842624"/>
                </a:lnTo>
                <a:lnTo>
                  <a:pt x="57404" y="1802496"/>
                </a:lnTo>
                <a:lnTo>
                  <a:pt x="93246" y="1772265"/>
                </a:lnTo>
                <a:lnTo>
                  <a:pt x="132362" y="1750488"/>
                </a:lnTo>
                <a:lnTo>
                  <a:pt x="171704" y="1735723"/>
                </a:lnTo>
                <a:lnTo>
                  <a:pt x="238872" y="1721457"/>
                </a:lnTo>
                <a:lnTo>
                  <a:pt x="302264" y="1717765"/>
                </a:lnTo>
                <a:lnTo>
                  <a:pt x="435097" y="1717139"/>
                </a:lnTo>
                <a:lnTo>
                  <a:pt x="554401" y="1717428"/>
                </a:lnTo>
                <a:lnTo>
                  <a:pt x="751796" y="1718610"/>
                </a:lnTo>
                <a:lnTo>
                  <a:pt x="938100" y="1720315"/>
                </a:lnTo>
                <a:lnTo>
                  <a:pt x="1075944" y="1722120"/>
                </a:lnTo>
                <a:lnTo>
                  <a:pt x="1130950" y="1717729"/>
                </a:lnTo>
                <a:lnTo>
                  <a:pt x="1179245" y="1702916"/>
                </a:lnTo>
                <a:lnTo>
                  <a:pt x="1221006" y="1679786"/>
                </a:lnTo>
                <a:lnTo>
                  <a:pt x="1256407" y="1650448"/>
                </a:lnTo>
                <a:lnTo>
                  <a:pt x="1285624" y="1617007"/>
                </a:lnTo>
                <a:lnTo>
                  <a:pt x="1308833" y="1581573"/>
                </a:lnTo>
                <a:lnTo>
                  <a:pt x="1326210" y="1546251"/>
                </a:lnTo>
                <a:lnTo>
                  <a:pt x="1344168" y="1484375"/>
                </a:lnTo>
                <a:lnTo>
                  <a:pt x="1350025" y="1407461"/>
                </a:lnTo>
                <a:lnTo>
                  <a:pt x="1351026" y="1312544"/>
                </a:lnTo>
                <a:lnTo>
                  <a:pt x="1349740" y="1231915"/>
                </a:lnTo>
                <a:lnTo>
                  <a:pt x="1348740" y="1197864"/>
                </a:lnTo>
                <a:lnTo>
                  <a:pt x="1411224" y="1171956"/>
                </a:lnTo>
                <a:lnTo>
                  <a:pt x="1411224" y="222504"/>
                </a:lnTo>
                <a:lnTo>
                  <a:pt x="1524000" y="222504"/>
                </a:lnTo>
                <a:lnTo>
                  <a:pt x="1524000" y="277368"/>
                </a:lnTo>
                <a:lnTo>
                  <a:pt x="1566672" y="277368"/>
                </a:lnTo>
                <a:lnTo>
                  <a:pt x="1662684" y="108204"/>
                </a:lnTo>
                <a:lnTo>
                  <a:pt x="1522476" y="106679"/>
                </a:lnTo>
                <a:lnTo>
                  <a:pt x="1520952" y="147828"/>
                </a:lnTo>
                <a:lnTo>
                  <a:pt x="1411224" y="147828"/>
                </a:lnTo>
                <a:lnTo>
                  <a:pt x="1411224" y="0"/>
                </a:lnTo>
                <a:lnTo>
                  <a:pt x="1741932" y="0"/>
                </a:lnTo>
                <a:lnTo>
                  <a:pt x="1748028" y="1391412"/>
                </a:lnTo>
                <a:lnTo>
                  <a:pt x="1746504" y="1920240"/>
                </a:lnTo>
                <a:lnTo>
                  <a:pt x="1510284" y="1918716"/>
                </a:lnTo>
                <a:lnTo>
                  <a:pt x="1522476" y="2008632"/>
                </a:lnTo>
                <a:close/>
              </a:path>
            </a:pathLst>
          </a:custGeom>
          <a:solidFill>
            <a:srgbClr val="00ACED"/>
          </a:solidFill>
        </p:spPr>
        <p:txBody>
          <a:bodyPr wrap="square" lIns="0" tIns="0" rIns="0" bIns="0" rtlCol="0"/>
          <a:lstStyle/>
          <a:p>
            <a:endParaRPr/>
          </a:p>
        </p:txBody>
      </p:sp>
      <p:sp>
        <p:nvSpPr>
          <p:cNvPr id="18" name="bg object 18"/>
          <p:cNvSpPr/>
          <p:nvPr/>
        </p:nvSpPr>
        <p:spPr>
          <a:xfrm>
            <a:off x="3725730" y="2059478"/>
            <a:ext cx="2052918" cy="1349086"/>
          </a:xfrm>
          <a:custGeom>
            <a:avLst/>
            <a:gdLst/>
            <a:ahLst/>
            <a:cxnLst/>
            <a:rect l="l" t="t" r="r" b="b"/>
            <a:pathLst>
              <a:path w="1744979" h="1978660">
                <a:moveTo>
                  <a:pt x="1347215" y="1978151"/>
                </a:moveTo>
                <a:lnTo>
                  <a:pt x="227076" y="1970532"/>
                </a:lnTo>
                <a:lnTo>
                  <a:pt x="225504" y="1966221"/>
                </a:lnTo>
                <a:lnTo>
                  <a:pt x="222504" y="1956625"/>
                </a:lnTo>
                <a:lnTo>
                  <a:pt x="220646" y="1946743"/>
                </a:lnTo>
                <a:lnTo>
                  <a:pt x="222504" y="1941575"/>
                </a:lnTo>
                <a:lnTo>
                  <a:pt x="226028" y="1944719"/>
                </a:lnTo>
                <a:lnTo>
                  <a:pt x="238791" y="1961292"/>
                </a:lnTo>
                <a:lnTo>
                  <a:pt x="242316" y="1964436"/>
                </a:lnTo>
                <a:lnTo>
                  <a:pt x="245364" y="1962912"/>
                </a:lnTo>
                <a:lnTo>
                  <a:pt x="248412" y="1962912"/>
                </a:lnTo>
                <a:lnTo>
                  <a:pt x="251460" y="1961387"/>
                </a:lnTo>
                <a:lnTo>
                  <a:pt x="265318" y="1952601"/>
                </a:lnTo>
                <a:lnTo>
                  <a:pt x="276606" y="1942528"/>
                </a:lnTo>
                <a:lnTo>
                  <a:pt x="281035" y="1931598"/>
                </a:lnTo>
                <a:lnTo>
                  <a:pt x="274320" y="1920240"/>
                </a:lnTo>
                <a:lnTo>
                  <a:pt x="255198" y="1912096"/>
                </a:lnTo>
                <a:lnTo>
                  <a:pt x="241363" y="1917953"/>
                </a:lnTo>
                <a:lnTo>
                  <a:pt x="232957" y="1928383"/>
                </a:lnTo>
                <a:lnTo>
                  <a:pt x="230124" y="1933955"/>
                </a:lnTo>
                <a:lnTo>
                  <a:pt x="0" y="1920240"/>
                </a:lnTo>
                <a:lnTo>
                  <a:pt x="3048" y="0"/>
                </a:lnTo>
                <a:lnTo>
                  <a:pt x="332232" y="0"/>
                </a:lnTo>
                <a:lnTo>
                  <a:pt x="332232" y="147828"/>
                </a:lnTo>
                <a:lnTo>
                  <a:pt x="233172" y="147828"/>
                </a:lnTo>
                <a:lnTo>
                  <a:pt x="208788" y="103632"/>
                </a:lnTo>
                <a:lnTo>
                  <a:pt x="83820" y="102108"/>
                </a:lnTo>
                <a:lnTo>
                  <a:pt x="188976" y="278892"/>
                </a:lnTo>
                <a:lnTo>
                  <a:pt x="227076" y="283464"/>
                </a:lnTo>
                <a:lnTo>
                  <a:pt x="233172" y="222504"/>
                </a:lnTo>
                <a:lnTo>
                  <a:pt x="327660" y="222504"/>
                </a:lnTo>
                <a:lnTo>
                  <a:pt x="329184" y="1164335"/>
                </a:lnTo>
                <a:lnTo>
                  <a:pt x="403860" y="1197864"/>
                </a:lnTo>
                <a:lnTo>
                  <a:pt x="403074" y="1214223"/>
                </a:lnTo>
                <a:lnTo>
                  <a:pt x="402145" y="1264729"/>
                </a:lnTo>
                <a:lnTo>
                  <a:pt x="403217" y="1351526"/>
                </a:lnTo>
                <a:lnTo>
                  <a:pt x="408432" y="1476755"/>
                </a:lnTo>
                <a:lnTo>
                  <a:pt x="418077" y="1535995"/>
                </a:lnTo>
                <a:lnTo>
                  <a:pt x="438297" y="1585250"/>
                </a:lnTo>
                <a:lnTo>
                  <a:pt x="466682" y="1625374"/>
                </a:lnTo>
                <a:lnTo>
                  <a:pt x="500825" y="1657219"/>
                </a:lnTo>
                <a:lnTo>
                  <a:pt x="538316" y="1681638"/>
                </a:lnTo>
                <a:lnTo>
                  <a:pt x="576749" y="1699485"/>
                </a:lnTo>
                <a:lnTo>
                  <a:pt x="613714" y="1711613"/>
                </a:lnTo>
                <a:lnTo>
                  <a:pt x="673608" y="1722120"/>
                </a:lnTo>
                <a:lnTo>
                  <a:pt x="721494" y="1723572"/>
                </a:lnTo>
                <a:lnTo>
                  <a:pt x="764095" y="1722310"/>
                </a:lnTo>
                <a:lnTo>
                  <a:pt x="800695" y="1720191"/>
                </a:lnTo>
                <a:lnTo>
                  <a:pt x="830579" y="1719071"/>
                </a:lnTo>
                <a:lnTo>
                  <a:pt x="1024773" y="1716072"/>
                </a:lnTo>
                <a:lnTo>
                  <a:pt x="1154049" y="1714499"/>
                </a:lnTo>
                <a:lnTo>
                  <a:pt x="1221346" y="1713953"/>
                </a:lnTo>
                <a:lnTo>
                  <a:pt x="1287616" y="1713673"/>
                </a:lnTo>
                <a:lnTo>
                  <a:pt x="1350761" y="1713740"/>
                </a:lnTo>
                <a:lnTo>
                  <a:pt x="1408681" y="1714233"/>
                </a:lnTo>
                <a:lnTo>
                  <a:pt x="1459276" y="1715233"/>
                </a:lnTo>
                <a:lnTo>
                  <a:pt x="1500448" y="1716819"/>
                </a:lnTo>
                <a:lnTo>
                  <a:pt x="1582227" y="1732090"/>
                </a:lnTo>
                <a:lnTo>
                  <a:pt x="1626547" y="1756412"/>
                </a:lnTo>
                <a:lnTo>
                  <a:pt x="1663457" y="1789531"/>
                </a:lnTo>
                <a:lnTo>
                  <a:pt x="1693355" y="1828942"/>
                </a:lnTo>
                <a:lnTo>
                  <a:pt x="1716641" y="1872138"/>
                </a:lnTo>
                <a:lnTo>
                  <a:pt x="1733716" y="1916614"/>
                </a:lnTo>
                <a:lnTo>
                  <a:pt x="1744980" y="1959863"/>
                </a:lnTo>
                <a:lnTo>
                  <a:pt x="1724460" y="1938162"/>
                </a:lnTo>
                <a:lnTo>
                  <a:pt x="1701527" y="1911705"/>
                </a:lnTo>
                <a:lnTo>
                  <a:pt x="1668280" y="1886346"/>
                </a:lnTo>
                <a:lnTo>
                  <a:pt x="1616817" y="1867936"/>
                </a:lnTo>
                <a:lnTo>
                  <a:pt x="1539239" y="1862328"/>
                </a:lnTo>
                <a:lnTo>
                  <a:pt x="1443013" y="1882354"/>
                </a:lnTo>
                <a:lnTo>
                  <a:pt x="1384363" y="1921954"/>
                </a:lnTo>
                <a:lnTo>
                  <a:pt x="1355145" y="1960697"/>
                </a:lnTo>
                <a:lnTo>
                  <a:pt x="1347215" y="1978151"/>
                </a:lnTo>
                <a:close/>
              </a:path>
            </a:pathLst>
          </a:custGeom>
          <a:solidFill>
            <a:srgbClr val="00ACED"/>
          </a:solidFill>
        </p:spPr>
        <p:txBody>
          <a:bodyPr wrap="square" lIns="0" tIns="0" rIns="0" bIns="0" rtlCol="0"/>
          <a:lstStyle/>
          <a:p>
            <a:endParaRPr/>
          </a:p>
        </p:txBody>
      </p:sp>
      <p:sp>
        <p:nvSpPr>
          <p:cNvPr id="19" name="bg object 19"/>
          <p:cNvSpPr/>
          <p:nvPr/>
        </p:nvSpPr>
        <p:spPr>
          <a:xfrm>
            <a:off x="1543707" y="3031027"/>
            <a:ext cx="6326094" cy="1129578"/>
          </a:xfrm>
          <a:custGeom>
            <a:avLst/>
            <a:gdLst/>
            <a:ahLst/>
            <a:cxnLst/>
            <a:rect l="l" t="t" r="r" b="b"/>
            <a:pathLst>
              <a:path w="5377180" h="1656714">
                <a:moveTo>
                  <a:pt x="4982718" y="1326476"/>
                </a:moveTo>
                <a:lnTo>
                  <a:pt x="4980432" y="1315212"/>
                </a:lnTo>
                <a:lnTo>
                  <a:pt x="4954524" y="1266444"/>
                </a:lnTo>
                <a:lnTo>
                  <a:pt x="4919472" y="1245108"/>
                </a:lnTo>
                <a:lnTo>
                  <a:pt x="4919472" y="1315212"/>
                </a:lnTo>
                <a:lnTo>
                  <a:pt x="4876800" y="1315212"/>
                </a:lnTo>
                <a:lnTo>
                  <a:pt x="4802124" y="1194816"/>
                </a:lnTo>
                <a:lnTo>
                  <a:pt x="4796028" y="1109472"/>
                </a:lnTo>
                <a:lnTo>
                  <a:pt x="4613148" y="1118616"/>
                </a:lnTo>
                <a:lnTo>
                  <a:pt x="4585716" y="1138428"/>
                </a:lnTo>
                <a:lnTo>
                  <a:pt x="3560254" y="1179576"/>
                </a:lnTo>
                <a:lnTo>
                  <a:pt x="3563124" y="1111008"/>
                </a:lnTo>
                <a:lnTo>
                  <a:pt x="3447300" y="1103376"/>
                </a:lnTo>
                <a:lnTo>
                  <a:pt x="3441014" y="1273124"/>
                </a:lnTo>
                <a:lnTo>
                  <a:pt x="3436366" y="1403629"/>
                </a:lnTo>
                <a:lnTo>
                  <a:pt x="3433584" y="1492008"/>
                </a:lnTo>
                <a:lnTo>
                  <a:pt x="3425558" y="1537081"/>
                </a:lnTo>
                <a:lnTo>
                  <a:pt x="3407092" y="1572577"/>
                </a:lnTo>
                <a:lnTo>
                  <a:pt x="3383216" y="1596377"/>
                </a:lnTo>
                <a:lnTo>
                  <a:pt x="3358908" y="1606308"/>
                </a:lnTo>
                <a:lnTo>
                  <a:pt x="3333572" y="1609039"/>
                </a:lnTo>
                <a:lnTo>
                  <a:pt x="3300692" y="1608404"/>
                </a:lnTo>
                <a:lnTo>
                  <a:pt x="3267392" y="1596644"/>
                </a:lnTo>
                <a:lnTo>
                  <a:pt x="3240735" y="1566024"/>
                </a:lnTo>
                <a:lnTo>
                  <a:pt x="3227832" y="1508772"/>
                </a:lnTo>
                <a:lnTo>
                  <a:pt x="3224873" y="1462646"/>
                </a:lnTo>
                <a:lnTo>
                  <a:pt x="3219500" y="1416710"/>
                </a:lnTo>
                <a:lnTo>
                  <a:pt x="3210217" y="1372412"/>
                </a:lnTo>
                <a:lnTo>
                  <a:pt x="3195447" y="1331226"/>
                </a:lnTo>
                <a:lnTo>
                  <a:pt x="3173692" y="1294599"/>
                </a:lnTo>
                <a:lnTo>
                  <a:pt x="3143402" y="1264018"/>
                </a:lnTo>
                <a:lnTo>
                  <a:pt x="3103029" y="1240942"/>
                </a:lnTo>
                <a:lnTo>
                  <a:pt x="3051060" y="1226820"/>
                </a:lnTo>
                <a:lnTo>
                  <a:pt x="2045208" y="1080528"/>
                </a:lnTo>
                <a:lnTo>
                  <a:pt x="2007108" y="1092720"/>
                </a:lnTo>
                <a:lnTo>
                  <a:pt x="1972068" y="1065276"/>
                </a:lnTo>
                <a:lnTo>
                  <a:pt x="1894332" y="1069860"/>
                </a:lnTo>
                <a:lnTo>
                  <a:pt x="1895868" y="1123188"/>
                </a:lnTo>
                <a:lnTo>
                  <a:pt x="1700784" y="1129284"/>
                </a:lnTo>
                <a:lnTo>
                  <a:pt x="1706880" y="1066812"/>
                </a:lnTo>
                <a:lnTo>
                  <a:pt x="1673669" y="1067638"/>
                </a:lnTo>
                <a:lnTo>
                  <a:pt x="1595437" y="1068908"/>
                </a:lnTo>
                <a:lnTo>
                  <a:pt x="1504365" y="1068730"/>
                </a:lnTo>
                <a:lnTo>
                  <a:pt x="1432572" y="1065276"/>
                </a:lnTo>
                <a:lnTo>
                  <a:pt x="1380769" y="1021143"/>
                </a:lnTo>
                <a:lnTo>
                  <a:pt x="1377378" y="985177"/>
                </a:lnTo>
                <a:lnTo>
                  <a:pt x="1389849" y="952144"/>
                </a:lnTo>
                <a:lnTo>
                  <a:pt x="1418844" y="931164"/>
                </a:lnTo>
                <a:lnTo>
                  <a:pt x="1490218" y="921931"/>
                </a:lnTo>
                <a:lnTo>
                  <a:pt x="1586293" y="922413"/>
                </a:lnTo>
                <a:lnTo>
                  <a:pt x="1670672" y="926884"/>
                </a:lnTo>
                <a:lnTo>
                  <a:pt x="1706880" y="929640"/>
                </a:lnTo>
                <a:lnTo>
                  <a:pt x="1706880" y="845820"/>
                </a:lnTo>
                <a:lnTo>
                  <a:pt x="1520964" y="673620"/>
                </a:lnTo>
                <a:lnTo>
                  <a:pt x="1510284" y="569976"/>
                </a:lnTo>
                <a:lnTo>
                  <a:pt x="1542288" y="553212"/>
                </a:lnTo>
                <a:lnTo>
                  <a:pt x="414528" y="569976"/>
                </a:lnTo>
                <a:lnTo>
                  <a:pt x="393674" y="551307"/>
                </a:lnTo>
                <a:lnTo>
                  <a:pt x="341376" y="508635"/>
                </a:lnTo>
                <a:lnTo>
                  <a:pt x="273088" y="461962"/>
                </a:lnTo>
                <a:lnTo>
                  <a:pt x="204216" y="431292"/>
                </a:lnTo>
                <a:lnTo>
                  <a:pt x="144018" y="443992"/>
                </a:lnTo>
                <a:lnTo>
                  <a:pt x="76962" y="488251"/>
                </a:lnTo>
                <a:lnTo>
                  <a:pt x="22479" y="535673"/>
                </a:lnTo>
                <a:lnTo>
                  <a:pt x="0" y="557784"/>
                </a:lnTo>
                <a:lnTo>
                  <a:pt x="3340" y="560628"/>
                </a:lnTo>
                <a:lnTo>
                  <a:pt x="10668" y="569023"/>
                </a:lnTo>
                <a:lnTo>
                  <a:pt x="18008" y="582866"/>
                </a:lnTo>
                <a:lnTo>
                  <a:pt x="21336" y="601980"/>
                </a:lnTo>
                <a:lnTo>
                  <a:pt x="23888" y="633996"/>
                </a:lnTo>
                <a:lnTo>
                  <a:pt x="32219" y="686574"/>
                </a:lnTo>
                <a:lnTo>
                  <a:pt x="47345" y="746607"/>
                </a:lnTo>
                <a:lnTo>
                  <a:pt x="70307" y="801014"/>
                </a:lnTo>
                <a:lnTo>
                  <a:pt x="102108" y="836688"/>
                </a:lnTo>
                <a:lnTo>
                  <a:pt x="214439" y="900137"/>
                </a:lnTo>
                <a:lnTo>
                  <a:pt x="400621" y="1002614"/>
                </a:lnTo>
                <a:lnTo>
                  <a:pt x="652272" y="1139964"/>
                </a:lnTo>
                <a:lnTo>
                  <a:pt x="653796" y="928116"/>
                </a:lnTo>
                <a:lnTo>
                  <a:pt x="854964" y="928116"/>
                </a:lnTo>
                <a:lnTo>
                  <a:pt x="864108" y="1286268"/>
                </a:lnTo>
                <a:lnTo>
                  <a:pt x="1502676" y="1656588"/>
                </a:lnTo>
                <a:lnTo>
                  <a:pt x="3444252" y="1656588"/>
                </a:lnTo>
                <a:lnTo>
                  <a:pt x="3504044" y="1637944"/>
                </a:lnTo>
                <a:lnTo>
                  <a:pt x="3535019" y="1583258"/>
                </a:lnTo>
                <a:lnTo>
                  <a:pt x="3542550" y="1535430"/>
                </a:lnTo>
                <a:lnTo>
                  <a:pt x="3546640" y="1493329"/>
                </a:lnTo>
                <a:lnTo>
                  <a:pt x="3560140" y="1182204"/>
                </a:lnTo>
                <a:lnTo>
                  <a:pt x="3563112" y="1277112"/>
                </a:lnTo>
                <a:lnTo>
                  <a:pt x="4675632" y="1318260"/>
                </a:lnTo>
                <a:lnTo>
                  <a:pt x="4675632" y="1338072"/>
                </a:lnTo>
                <a:lnTo>
                  <a:pt x="4625340" y="1370076"/>
                </a:lnTo>
                <a:lnTo>
                  <a:pt x="4543044" y="1374648"/>
                </a:lnTo>
                <a:lnTo>
                  <a:pt x="4576572" y="1394460"/>
                </a:lnTo>
                <a:lnTo>
                  <a:pt x="4623320" y="1394841"/>
                </a:lnTo>
                <a:lnTo>
                  <a:pt x="4731067" y="1395222"/>
                </a:lnTo>
                <a:lnTo>
                  <a:pt x="4851108" y="1394460"/>
                </a:lnTo>
                <a:lnTo>
                  <a:pt x="4934712" y="1391412"/>
                </a:lnTo>
                <a:lnTo>
                  <a:pt x="4970145" y="1377581"/>
                </a:lnTo>
                <a:lnTo>
                  <a:pt x="4982718" y="1351597"/>
                </a:lnTo>
                <a:lnTo>
                  <a:pt x="4982718" y="1326476"/>
                </a:lnTo>
                <a:close/>
              </a:path>
              <a:path w="5377180" h="1656714">
                <a:moveTo>
                  <a:pt x="5376684" y="530352"/>
                </a:moveTo>
                <a:lnTo>
                  <a:pt x="5369890" y="491286"/>
                </a:lnTo>
                <a:lnTo>
                  <a:pt x="5353824" y="416052"/>
                </a:lnTo>
                <a:lnTo>
                  <a:pt x="5302008" y="374904"/>
                </a:lnTo>
                <a:lnTo>
                  <a:pt x="5215140" y="365760"/>
                </a:lnTo>
                <a:lnTo>
                  <a:pt x="5238000" y="167640"/>
                </a:lnTo>
                <a:lnTo>
                  <a:pt x="5215140" y="163068"/>
                </a:lnTo>
                <a:lnTo>
                  <a:pt x="5250192" y="0"/>
                </a:lnTo>
                <a:lnTo>
                  <a:pt x="4690884" y="0"/>
                </a:lnTo>
                <a:lnTo>
                  <a:pt x="4722888" y="167640"/>
                </a:lnTo>
                <a:lnTo>
                  <a:pt x="4703076" y="167640"/>
                </a:lnTo>
                <a:lnTo>
                  <a:pt x="4725936" y="365760"/>
                </a:lnTo>
                <a:lnTo>
                  <a:pt x="4639068" y="376428"/>
                </a:lnTo>
                <a:lnTo>
                  <a:pt x="4607445" y="398145"/>
                </a:lnTo>
                <a:lnTo>
                  <a:pt x="4568964" y="467868"/>
                </a:lnTo>
                <a:lnTo>
                  <a:pt x="4559935" y="527812"/>
                </a:lnTo>
                <a:lnTo>
                  <a:pt x="4550486" y="598741"/>
                </a:lnTo>
                <a:lnTo>
                  <a:pt x="4540008" y="682752"/>
                </a:lnTo>
                <a:lnTo>
                  <a:pt x="4625352" y="693420"/>
                </a:lnTo>
                <a:lnTo>
                  <a:pt x="4680216" y="731520"/>
                </a:lnTo>
                <a:lnTo>
                  <a:pt x="4671072" y="755904"/>
                </a:lnTo>
                <a:lnTo>
                  <a:pt x="3579888" y="790956"/>
                </a:lnTo>
                <a:lnTo>
                  <a:pt x="3572560" y="866648"/>
                </a:lnTo>
                <a:lnTo>
                  <a:pt x="3576828" y="749808"/>
                </a:lnTo>
                <a:lnTo>
                  <a:pt x="3580053" y="636651"/>
                </a:lnTo>
                <a:lnTo>
                  <a:pt x="3581400" y="601980"/>
                </a:lnTo>
                <a:lnTo>
                  <a:pt x="3588956" y="583501"/>
                </a:lnTo>
                <a:lnTo>
                  <a:pt x="3604069" y="569595"/>
                </a:lnTo>
                <a:lnTo>
                  <a:pt x="3618915" y="560832"/>
                </a:lnTo>
                <a:lnTo>
                  <a:pt x="3625596" y="557784"/>
                </a:lnTo>
                <a:lnTo>
                  <a:pt x="3605530" y="540054"/>
                </a:lnTo>
                <a:lnTo>
                  <a:pt x="3553015" y="500443"/>
                </a:lnTo>
                <a:lnTo>
                  <a:pt x="3479660" y="459422"/>
                </a:lnTo>
                <a:lnTo>
                  <a:pt x="3396996" y="437388"/>
                </a:lnTo>
                <a:lnTo>
                  <a:pt x="3321989" y="456247"/>
                </a:lnTo>
                <a:lnTo>
                  <a:pt x="3246120" y="503682"/>
                </a:lnTo>
                <a:lnTo>
                  <a:pt x="3187408" y="552259"/>
                </a:lnTo>
                <a:lnTo>
                  <a:pt x="3163824" y="574548"/>
                </a:lnTo>
                <a:lnTo>
                  <a:pt x="2092452" y="579120"/>
                </a:lnTo>
                <a:lnTo>
                  <a:pt x="2091690" y="624078"/>
                </a:lnTo>
                <a:lnTo>
                  <a:pt x="2081784" y="673608"/>
                </a:lnTo>
                <a:lnTo>
                  <a:pt x="2047671" y="699833"/>
                </a:lnTo>
                <a:lnTo>
                  <a:pt x="1985962" y="753046"/>
                </a:lnTo>
                <a:lnTo>
                  <a:pt x="1926844" y="805421"/>
                </a:lnTo>
                <a:lnTo>
                  <a:pt x="1900428" y="829056"/>
                </a:lnTo>
                <a:lnTo>
                  <a:pt x="1895856" y="909828"/>
                </a:lnTo>
                <a:lnTo>
                  <a:pt x="2057400" y="931164"/>
                </a:lnTo>
                <a:lnTo>
                  <a:pt x="3287268" y="955548"/>
                </a:lnTo>
                <a:lnTo>
                  <a:pt x="3302508" y="970788"/>
                </a:lnTo>
                <a:lnTo>
                  <a:pt x="3569208" y="958596"/>
                </a:lnTo>
                <a:lnTo>
                  <a:pt x="3571875" y="885507"/>
                </a:lnTo>
                <a:lnTo>
                  <a:pt x="4582680" y="931164"/>
                </a:lnTo>
                <a:lnTo>
                  <a:pt x="4591824" y="950976"/>
                </a:lnTo>
                <a:lnTo>
                  <a:pt x="4796040" y="960120"/>
                </a:lnTo>
                <a:lnTo>
                  <a:pt x="4802136" y="874776"/>
                </a:lnTo>
                <a:lnTo>
                  <a:pt x="4872240" y="752856"/>
                </a:lnTo>
                <a:lnTo>
                  <a:pt x="4914912" y="752856"/>
                </a:lnTo>
                <a:lnTo>
                  <a:pt x="4919484" y="822960"/>
                </a:lnTo>
                <a:lnTo>
                  <a:pt x="4954536" y="803148"/>
                </a:lnTo>
                <a:lnTo>
                  <a:pt x="4954536" y="752856"/>
                </a:lnTo>
                <a:lnTo>
                  <a:pt x="5007876" y="752856"/>
                </a:lnTo>
                <a:lnTo>
                  <a:pt x="5012017" y="736688"/>
                </a:lnTo>
                <a:lnTo>
                  <a:pt x="5026164" y="700087"/>
                </a:lnTo>
                <a:lnTo>
                  <a:pt x="5052873" y="660920"/>
                </a:lnTo>
                <a:lnTo>
                  <a:pt x="5094744" y="637032"/>
                </a:lnTo>
                <a:lnTo>
                  <a:pt x="5143297" y="627202"/>
                </a:lnTo>
                <a:lnTo>
                  <a:pt x="5189423" y="618934"/>
                </a:lnTo>
                <a:lnTo>
                  <a:pt x="5231257" y="613244"/>
                </a:lnTo>
                <a:lnTo>
                  <a:pt x="5266956" y="611124"/>
                </a:lnTo>
                <a:lnTo>
                  <a:pt x="5303380" y="605370"/>
                </a:lnTo>
                <a:lnTo>
                  <a:pt x="5341251" y="589026"/>
                </a:lnTo>
                <a:lnTo>
                  <a:pt x="5369395" y="563549"/>
                </a:lnTo>
                <a:lnTo>
                  <a:pt x="5376684" y="530352"/>
                </a:lnTo>
                <a:close/>
              </a:path>
            </a:pathLst>
          </a:custGeom>
          <a:solidFill>
            <a:srgbClr val="FFF000"/>
          </a:solidFill>
        </p:spPr>
        <p:txBody>
          <a:bodyPr wrap="square" lIns="0" tIns="0" rIns="0" bIns="0" rtlCol="0"/>
          <a:lstStyle/>
          <a:p>
            <a:endParaRPr/>
          </a:p>
        </p:txBody>
      </p:sp>
      <p:sp>
        <p:nvSpPr>
          <p:cNvPr id="20" name="bg object 20"/>
          <p:cNvSpPr/>
          <p:nvPr/>
        </p:nvSpPr>
        <p:spPr>
          <a:xfrm>
            <a:off x="6160546" y="349134"/>
            <a:ext cx="961464" cy="297440"/>
          </a:xfrm>
          <a:custGeom>
            <a:avLst/>
            <a:gdLst/>
            <a:ahLst/>
            <a:cxnLst/>
            <a:rect l="l" t="t" r="r" b="b"/>
            <a:pathLst>
              <a:path w="817245" h="436244">
                <a:moveTo>
                  <a:pt x="359664" y="326136"/>
                </a:moveTo>
                <a:lnTo>
                  <a:pt x="350710" y="282130"/>
                </a:lnTo>
                <a:lnTo>
                  <a:pt x="324612" y="248412"/>
                </a:lnTo>
                <a:lnTo>
                  <a:pt x="286512" y="228511"/>
                </a:lnTo>
                <a:lnTo>
                  <a:pt x="286512" y="323088"/>
                </a:lnTo>
                <a:lnTo>
                  <a:pt x="285051" y="343903"/>
                </a:lnTo>
                <a:lnTo>
                  <a:pt x="262128" y="393192"/>
                </a:lnTo>
                <a:lnTo>
                  <a:pt x="214122" y="418909"/>
                </a:lnTo>
                <a:lnTo>
                  <a:pt x="193548" y="420624"/>
                </a:lnTo>
                <a:lnTo>
                  <a:pt x="176657" y="419773"/>
                </a:lnTo>
                <a:lnTo>
                  <a:pt x="134607" y="398932"/>
                </a:lnTo>
                <a:lnTo>
                  <a:pt x="124968" y="362712"/>
                </a:lnTo>
                <a:lnTo>
                  <a:pt x="124968" y="234696"/>
                </a:lnTo>
                <a:lnTo>
                  <a:pt x="156972" y="224028"/>
                </a:lnTo>
                <a:lnTo>
                  <a:pt x="163068" y="224028"/>
                </a:lnTo>
                <a:lnTo>
                  <a:pt x="218313" y="230505"/>
                </a:lnTo>
                <a:lnTo>
                  <a:pt x="257556" y="248412"/>
                </a:lnTo>
                <a:lnTo>
                  <a:pt x="284772" y="299643"/>
                </a:lnTo>
                <a:lnTo>
                  <a:pt x="286512" y="323088"/>
                </a:lnTo>
                <a:lnTo>
                  <a:pt x="286512" y="228511"/>
                </a:lnTo>
                <a:lnTo>
                  <a:pt x="279844" y="225742"/>
                </a:lnTo>
                <a:lnTo>
                  <a:pt x="273304" y="224028"/>
                </a:lnTo>
                <a:lnTo>
                  <a:pt x="251091" y="218198"/>
                </a:lnTo>
                <a:lnTo>
                  <a:pt x="217932" y="213360"/>
                </a:lnTo>
                <a:lnTo>
                  <a:pt x="224510" y="211836"/>
                </a:lnTo>
                <a:lnTo>
                  <a:pt x="241376" y="207937"/>
                </a:lnTo>
                <a:lnTo>
                  <a:pt x="261556" y="200787"/>
                </a:lnTo>
                <a:lnTo>
                  <a:pt x="303479" y="169075"/>
                </a:lnTo>
                <a:lnTo>
                  <a:pt x="316992" y="121920"/>
                </a:lnTo>
                <a:lnTo>
                  <a:pt x="314680" y="98488"/>
                </a:lnTo>
                <a:lnTo>
                  <a:pt x="295770" y="61912"/>
                </a:lnTo>
                <a:lnTo>
                  <a:pt x="257784" y="37896"/>
                </a:lnTo>
                <a:lnTo>
                  <a:pt x="251460" y="36093"/>
                </a:lnTo>
                <a:lnTo>
                  <a:pt x="251460" y="126492"/>
                </a:lnTo>
                <a:lnTo>
                  <a:pt x="249999" y="147637"/>
                </a:lnTo>
                <a:lnTo>
                  <a:pt x="227076" y="190500"/>
                </a:lnTo>
                <a:lnTo>
                  <a:pt x="171348" y="210439"/>
                </a:lnTo>
                <a:lnTo>
                  <a:pt x="144780" y="211836"/>
                </a:lnTo>
                <a:lnTo>
                  <a:pt x="137160" y="211836"/>
                </a:lnTo>
                <a:lnTo>
                  <a:pt x="131064" y="210312"/>
                </a:lnTo>
                <a:lnTo>
                  <a:pt x="126492" y="205740"/>
                </a:lnTo>
                <a:lnTo>
                  <a:pt x="124968" y="201168"/>
                </a:lnTo>
                <a:lnTo>
                  <a:pt x="124968" y="50292"/>
                </a:lnTo>
                <a:lnTo>
                  <a:pt x="161544" y="38100"/>
                </a:lnTo>
                <a:lnTo>
                  <a:pt x="182968" y="39293"/>
                </a:lnTo>
                <a:lnTo>
                  <a:pt x="230124" y="59436"/>
                </a:lnTo>
                <a:lnTo>
                  <a:pt x="250266" y="105308"/>
                </a:lnTo>
                <a:lnTo>
                  <a:pt x="251460" y="126492"/>
                </a:lnTo>
                <a:lnTo>
                  <a:pt x="251460" y="36093"/>
                </a:lnTo>
                <a:lnTo>
                  <a:pt x="231267" y="30289"/>
                </a:lnTo>
                <a:lnTo>
                  <a:pt x="200101" y="25908"/>
                </a:lnTo>
                <a:lnTo>
                  <a:pt x="199593" y="25844"/>
                </a:lnTo>
                <a:lnTo>
                  <a:pt x="163068" y="24384"/>
                </a:lnTo>
                <a:lnTo>
                  <a:pt x="154749" y="24409"/>
                </a:lnTo>
                <a:lnTo>
                  <a:pt x="145732" y="24574"/>
                </a:lnTo>
                <a:lnTo>
                  <a:pt x="135839" y="25031"/>
                </a:lnTo>
                <a:lnTo>
                  <a:pt x="126187" y="25819"/>
                </a:lnTo>
                <a:lnTo>
                  <a:pt x="57721" y="25717"/>
                </a:lnTo>
                <a:lnTo>
                  <a:pt x="39598" y="25273"/>
                </a:lnTo>
                <a:lnTo>
                  <a:pt x="21336" y="24384"/>
                </a:lnTo>
                <a:lnTo>
                  <a:pt x="6096" y="24384"/>
                </a:lnTo>
                <a:lnTo>
                  <a:pt x="3048" y="25908"/>
                </a:lnTo>
                <a:lnTo>
                  <a:pt x="0" y="28956"/>
                </a:lnTo>
                <a:lnTo>
                  <a:pt x="0" y="33528"/>
                </a:lnTo>
                <a:lnTo>
                  <a:pt x="6096" y="35052"/>
                </a:lnTo>
                <a:lnTo>
                  <a:pt x="15240" y="36576"/>
                </a:lnTo>
                <a:lnTo>
                  <a:pt x="22860" y="36576"/>
                </a:lnTo>
                <a:lnTo>
                  <a:pt x="25908" y="38100"/>
                </a:lnTo>
                <a:lnTo>
                  <a:pt x="30480" y="38100"/>
                </a:lnTo>
                <a:lnTo>
                  <a:pt x="33528" y="39624"/>
                </a:lnTo>
                <a:lnTo>
                  <a:pt x="38100" y="41148"/>
                </a:lnTo>
                <a:lnTo>
                  <a:pt x="41148" y="41148"/>
                </a:lnTo>
                <a:lnTo>
                  <a:pt x="53340" y="50292"/>
                </a:lnTo>
                <a:lnTo>
                  <a:pt x="60883" y="87249"/>
                </a:lnTo>
                <a:lnTo>
                  <a:pt x="60769" y="372808"/>
                </a:lnTo>
                <a:lnTo>
                  <a:pt x="48768" y="411480"/>
                </a:lnTo>
                <a:lnTo>
                  <a:pt x="39624" y="414528"/>
                </a:lnTo>
                <a:lnTo>
                  <a:pt x="38100" y="416052"/>
                </a:lnTo>
                <a:lnTo>
                  <a:pt x="33528" y="417576"/>
                </a:lnTo>
                <a:lnTo>
                  <a:pt x="30480" y="419100"/>
                </a:lnTo>
                <a:lnTo>
                  <a:pt x="25908" y="419100"/>
                </a:lnTo>
                <a:lnTo>
                  <a:pt x="22860" y="420624"/>
                </a:lnTo>
                <a:lnTo>
                  <a:pt x="15240" y="420624"/>
                </a:lnTo>
                <a:lnTo>
                  <a:pt x="6096" y="422148"/>
                </a:lnTo>
                <a:lnTo>
                  <a:pt x="0" y="425196"/>
                </a:lnTo>
                <a:lnTo>
                  <a:pt x="0" y="431292"/>
                </a:lnTo>
                <a:lnTo>
                  <a:pt x="1524" y="432816"/>
                </a:lnTo>
                <a:lnTo>
                  <a:pt x="3048" y="432816"/>
                </a:lnTo>
                <a:lnTo>
                  <a:pt x="9144" y="435864"/>
                </a:lnTo>
                <a:lnTo>
                  <a:pt x="13716" y="435864"/>
                </a:lnTo>
                <a:lnTo>
                  <a:pt x="15240" y="434340"/>
                </a:lnTo>
                <a:lnTo>
                  <a:pt x="19812" y="434340"/>
                </a:lnTo>
                <a:lnTo>
                  <a:pt x="37236" y="433463"/>
                </a:lnTo>
                <a:lnTo>
                  <a:pt x="55245" y="433006"/>
                </a:lnTo>
                <a:lnTo>
                  <a:pt x="92964" y="432816"/>
                </a:lnTo>
                <a:lnTo>
                  <a:pt x="103200" y="432841"/>
                </a:lnTo>
                <a:lnTo>
                  <a:pt x="115443" y="433006"/>
                </a:lnTo>
                <a:lnTo>
                  <a:pt x="129387" y="433463"/>
                </a:lnTo>
                <a:lnTo>
                  <a:pt x="144780" y="434340"/>
                </a:lnTo>
                <a:lnTo>
                  <a:pt x="159639" y="434581"/>
                </a:lnTo>
                <a:lnTo>
                  <a:pt x="182499" y="435635"/>
                </a:lnTo>
                <a:lnTo>
                  <a:pt x="190500" y="435864"/>
                </a:lnTo>
                <a:lnTo>
                  <a:pt x="229336" y="434136"/>
                </a:lnTo>
                <a:lnTo>
                  <a:pt x="292722" y="419798"/>
                </a:lnTo>
                <a:lnTo>
                  <a:pt x="335229" y="391502"/>
                </a:lnTo>
                <a:lnTo>
                  <a:pt x="356844" y="350977"/>
                </a:lnTo>
                <a:lnTo>
                  <a:pt x="359664" y="326136"/>
                </a:lnTo>
                <a:close/>
              </a:path>
              <a:path w="817245" h="436244">
                <a:moveTo>
                  <a:pt x="646163" y="245364"/>
                </a:moveTo>
                <a:lnTo>
                  <a:pt x="627519" y="193509"/>
                </a:lnTo>
                <a:lnTo>
                  <a:pt x="594880" y="166077"/>
                </a:lnTo>
                <a:lnTo>
                  <a:pt x="591299" y="164388"/>
                </a:lnTo>
                <a:lnTo>
                  <a:pt x="591299" y="231648"/>
                </a:lnTo>
                <a:lnTo>
                  <a:pt x="589775" y="236220"/>
                </a:lnTo>
                <a:lnTo>
                  <a:pt x="588251" y="237744"/>
                </a:lnTo>
                <a:lnTo>
                  <a:pt x="586727" y="240792"/>
                </a:lnTo>
                <a:lnTo>
                  <a:pt x="454139" y="240792"/>
                </a:lnTo>
                <a:lnTo>
                  <a:pt x="470865" y="195580"/>
                </a:lnTo>
                <a:lnTo>
                  <a:pt x="502907" y="168021"/>
                </a:lnTo>
                <a:lnTo>
                  <a:pt x="530339" y="163068"/>
                </a:lnTo>
                <a:lnTo>
                  <a:pt x="543471" y="164198"/>
                </a:lnTo>
                <a:lnTo>
                  <a:pt x="581660" y="189572"/>
                </a:lnTo>
                <a:lnTo>
                  <a:pt x="591273" y="226745"/>
                </a:lnTo>
                <a:lnTo>
                  <a:pt x="591299" y="231648"/>
                </a:lnTo>
                <a:lnTo>
                  <a:pt x="591299" y="164388"/>
                </a:lnTo>
                <a:lnTo>
                  <a:pt x="588543" y="163068"/>
                </a:lnTo>
                <a:lnTo>
                  <a:pt x="575678" y="156972"/>
                </a:lnTo>
                <a:lnTo>
                  <a:pt x="554774" y="151307"/>
                </a:lnTo>
                <a:lnTo>
                  <a:pt x="531863" y="149352"/>
                </a:lnTo>
                <a:lnTo>
                  <a:pt x="516394" y="150190"/>
                </a:lnTo>
                <a:lnTo>
                  <a:pt x="473951" y="161544"/>
                </a:lnTo>
                <a:lnTo>
                  <a:pt x="438899" y="184404"/>
                </a:lnTo>
                <a:lnTo>
                  <a:pt x="410705" y="218313"/>
                </a:lnTo>
                <a:lnTo>
                  <a:pt x="393522" y="257556"/>
                </a:lnTo>
                <a:lnTo>
                  <a:pt x="387083" y="298704"/>
                </a:lnTo>
                <a:lnTo>
                  <a:pt x="389636" y="327025"/>
                </a:lnTo>
                <a:lnTo>
                  <a:pt x="409587" y="375653"/>
                </a:lnTo>
                <a:lnTo>
                  <a:pt x="448449" y="413372"/>
                </a:lnTo>
                <a:lnTo>
                  <a:pt x="499364" y="433324"/>
                </a:lnTo>
                <a:lnTo>
                  <a:pt x="528815" y="435864"/>
                </a:lnTo>
                <a:lnTo>
                  <a:pt x="549706" y="434492"/>
                </a:lnTo>
                <a:lnTo>
                  <a:pt x="586905" y="424294"/>
                </a:lnTo>
                <a:lnTo>
                  <a:pt x="627494" y="397764"/>
                </a:lnTo>
                <a:lnTo>
                  <a:pt x="635495" y="379476"/>
                </a:lnTo>
                <a:lnTo>
                  <a:pt x="635495" y="377952"/>
                </a:lnTo>
                <a:lnTo>
                  <a:pt x="633971" y="376428"/>
                </a:lnTo>
                <a:lnTo>
                  <a:pt x="633971" y="374904"/>
                </a:lnTo>
                <a:lnTo>
                  <a:pt x="632447" y="373380"/>
                </a:lnTo>
                <a:lnTo>
                  <a:pt x="626351" y="373380"/>
                </a:lnTo>
                <a:lnTo>
                  <a:pt x="621779" y="374904"/>
                </a:lnTo>
                <a:lnTo>
                  <a:pt x="617207" y="379476"/>
                </a:lnTo>
                <a:lnTo>
                  <a:pt x="614159" y="385572"/>
                </a:lnTo>
                <a:lnTo>
                  <a:pt x="612635" y="385572"/>
                </a:lnTo>
                <a:lnTo>
                  <a:pt x="574116" y="408266"/>
                </a:lnTo>
                <a:lnTo>
                  <a:pt x="547103" y="411480"/>
                </a:lnTo>
                <a:lnTo>
                  <a:pt x="526491" y="409460"/>
                </a:lnTo>
                <a:lnTo>
                  <a:pt x="490956" y="392836"/>
                </a:lnTo>
                <a:lnTo>
                  <a:pt x="463473" y="359651"/>
                </a:lnTo>
                <a:lnTo>
                  <a:pt x="449757" y="315595"/>
                </a:lnTo>
                <a:lnTo>
                  <a:pt x="448043" y="289560"/>
                </a:lnTo>
                <a:lnTo>
                  <a:pt x="448043" y="284988"/>
                </a:lnTo>
                <a:lnTo>
                  <a:pt x="449567" y="278892"/>
                </a:lnTo>
                <a:lnTo>
                  <a:pt x="449567" y="263652"/>
                </a:lnTo>
                <a:lnTo>
                  <a:pt x="451091" y="259080"/>
                </a:lnTo>
                <a:lnTo>
                  <a:pt x="637019" y="259080"/>
                </a:lnTo>
                <a:lnTo>
                  <a:pt x="641591" y="257556"/>
                </a:lnTo>
                <a:lnTo>
                  <a:pt x="643115" y="256032"/>
                </a:lnTo>
                <a:lnTo>
                  <a:pt x="646163" y="254508"/>
                </a:lnTo>
                <a:lnTo>
                  <a:pt x="646163" y="245364"/>
                </a:lnTo>
                <a:close/>
              </a:path>
              <a:path w="817245" h="436244">
                <a:moveTo>
                  <a:pt x="816864" y="428244"/>
                </a:moveTo>
                <a:lnTo>
                  <a:pt x="815340" y="425196"/>
                </a:lnTo>
                <a:lnTo>
                  <a:pt x="813816" y="423672"/>
                </a:lnTo>
                <a:lnTo>
                  <a:pt x="812292" y="423672"/>
                </a:lnTo>
                <a:lnTo>
                  <a:pt x="809244" y="422148"/>
                </a:lnTo>
                <a:lnTo>
                  <a:pt x="803148" y="420624"/>
                </a:lnTo>
                <a:lnTo>
                  <a:pt x="795528" y="420624"/>
                </a:lnTo>
                <a:lnTo>
                  <a:pt x="792480" y="419100"/>
                </a:lnTo>
                <a:lnTo>
                  <a:pt x="789432" y="419100"/>
                </a:lnTo>
                <a:lnTo>
                  <a:pt x="786384" y="417576"/>
                </a:lnTo>
                <a:lnTo>
                  <a:pt x="784860" y="416052"/>
                </a:lnTo>
                <a:lnTo>
                  <a:pt x="778764" y="414528"/>
                </a:lnTo>
                <a:lnTo>
                  <a:pt x="774192" y="411480"/>
                </a:lnTo>
                <a:lnTo>
                  <a:pt x="771144" y="406908"/>
                </a:lnTo>
                <a:lnTo>
                  <a:pt x="769620" y="402336"/>
                </a:lnTo>
                <a:lnTo>
                  <a:pt x="768096" y="394716"/>
                </a:lnTo>
                <a:lnTo>
                  <a:pt x="768096" y="3048"/>
                </a:lnTo>
                <a:lnTo>
                  <a:pt x="766572" y="1524"/>
                </a:lnTo>
                <a:lnTo>
                  <a:pt x="766572" y="0"/>
                </a:lnTo>
                <a:lnTo>
                  <a:pt x="758952" y="0"/>
                </a:lnTo>
                <a:lnTo>
                  <a:pt x="754380" y="1524"/>
                </a:lnTo>
                <a:lnTo>
                  <a:pt x="738352" y="4699"/>
                </a:lnTo>
                <a:lnTo>
                  <a:pt x="722185" y="7429"/>
                </a:lnTo>
                <a:lnTo>
                  <a:pt x="705726" y="9893"/>
                </a:lnTo>
                <a:lnTo>
                  <a:pt x="688848" y="12192"/>
                </a:lnTo>
                <a:lnTo>
                  <a:pt x="687324" y="12192"/>
                </a:lnTo>
                <a:lnTo>
                  <a:pt x="687324" y="13716"/>
                </a:lnTo>
                <a:lnTo>
                  <a:pt x="685800" y="13716"/>
                </a:lnTo>
                <a:lnTo>
                  <a:pt x="670560" y="15240"/>
                </a:lnTo>
                <a:lnTo>
                  <a:pt x="662940" y="18288"/>
                </a:lnTo>
                <a:lnTo>
                  <a:pt x="662940" y="24384"/>
                </a:lnTo>
                <a:lnTo>
                  <a:pt x="664464" y="24384"/>
                </a:lnTo>
                <a:lnTo>
                  <a:pt x="665988" y="25908"/>
                </a:lnTo>
                <a:lnTo>
                  <a:pt x="667512" y="25908"/>
                </a:lnTo>
                <a:lnTo>
                  <a:pt x="676656" y="28956"/>
                </a:lnTo>
                <a:lnTo>
                  <a:pt x="679704" y="28956"/>
                </a:lnTo>
                <a:lnTo>
                  <a:pt x="687324" y="30480"/>
                </a:lnTo>
                <a:lnTo>
                  <a:pt x="691896" y="32004"/>
                </a:lnTo>
                <a:lnTo>
                  <a:pt x="694944" y="32004"/>
                </a:lnTo>
                <a:lnTo>
                  <a:pt x="701040" y="35052"/>
                </a:lnTo>
                <a:lnTo>
                  <a:pt x="707136" y="41148"/>
                </a:lnTo>
                <a:lnTo>
                  <a:pt x="710184" y="45720"/>
                </a:lnTo>
                <a:lnTo>
                  <a:pt x="710184" y="402336"/>
                </a:lnTo>
                <a:lnTo>
                  <a:pt x="707136" y="406908"/>
                </a:lnTo>
                <a:lnTo>
                  <a:pt x="705612" y="411480"/>
                </a:lnTo>
                <a:lnTo>
                  <a:pt x="701040" y="414528"/>
                </a:lnTo>
                <a:lnTo>
                  <a:pt x="694944" y="416052"/>
                </a:lnTo>
                <a:lnTo>
                  <a:pt x="688848" y="419100"/>
                </a:lnTo>
                <a:lnTo>
                  <a:pt x="685800" y="419100"/>
                </a:lnTo>
                <a:lnTo>
                  <a:pt x="682752" y="420624"/>
                </a:lnTo>
                <a:lnTo>
                  <a:pt x="676656" y="420624"/>
                </a:lnTo>
                <a:lnTo>
                  <a:pt x="670560" y="422148"/>
                </a:lnTo>
                <a:lnTo>
                  <a:pt x="667512" y="423672"/>
                </a:lnTo>
                <a:lnTo>
                  <a:pt x="662940" y="428244"/>
                </a:lnTo>
                <a:lnTo>
                  <a:pt x="662940" y="431292"/>
                </a:lnTo>
                <a:lnTo>
                  <a:pt x="665988" y="434340"/>
                </a:lnTo>
                <a:lnTo>
                  <a:pt x="667512" y="434340"/>
                </a:lnTo>
                <a:lnTo>
                  <a:pt x="670560" y="435864"/>
                </a:lnTo>
                <a:lnTo>
                  <a:pt x="673608" y="435864"/>
                </a:lnTo>
                <a:lnTo>
                  <a:pt x="681228" y="434340"/>
                </a:lnTo>
                <a:lnTo>
                  <a:pt x="694944" y="432816"/>
                </a:lnTo>
                <a:lnTo>
                  <a:pt x="706348" y="432587"/>
                </a:lnTo>
                <a:lnTo>
                  <a:pt x="728586" y="431533"/>
                </a:lnTo>
                <a:lnTo>
                  <a:pt x="739140" y="431292"/>
                </a:lnTo>
                <a:lnTo>
                  <a:pt x="750328" y="431533"/>
                </a:lnTo>
                <a:lnTo>
                  <a:pt x="772134" y="432587"/>
                </a:lnTo>
                <a:lnTo>
                  <a:pt x="783336" y="432816"/>
                </a:lnTo>
                <a:lnTo>
                  <a:pt x="798576" y="434340"/>
                </a:lnTo>
                <a:lnTo>
                  <a:pt x="806196" y="435864"/>
                </a:lnTo>
                <a:lnTo>
                  <a:pt x="809244" y="435864"/>
                </a:lnTo>
                <a:lnTo>
                  <a:pt x="812292" y="434340"/>
                </a:lnTo>
                <a:lnTo>
                  <a:pt x="813816" y="434340"/>
                </a:lnTo>
                <a:lnTo>
                  <a:pt x="816864" y="431292"/>
                </a:lnTo>
                <a:lnTo>
                  <a:pt x="816864" y="428244"/>
                </a:lnTo>
                <a:close/>
              </a:path>
            </a:pathLst>
          </a:custGeom>
          <a:solidFill>
            <a:srgbClr val="ED1C24"/>
          </a:solidFill>
        </p:spPr>
        <p:txBody>
          <a:bodyPr wrap="square" lIns="0" tIns="0" rIns="0" bIns="0" rtlCol="0"/>
          <a:lstStyle/>
          <a:p>
            <a:endParaRPr/>
          </a:p>
        </p:txBody>
      </p:sp>
      <p:sp>
        <p:nvSpPr>
          <p:cNvPr id="21" name="bg object 21"/>
          <p:cNvSpPr/>
          <p:nvPr/>
        </p:nvSpPr>
        <p:spPr>
          <a:xfrm>
            <a:off x="7148457" y="461364"/>
            <a:ext cx="873312" cy="185305"/>
          </a:xfrm>
          <a:custGeom>
            <a:avLst/>
            <a:gdLst/>
            <a:ahLst/>
            <a:cxnLst/>
            <a:rect l="l" t="t" r="r" b="b"/>
            <a:pathLst>
              <a:path w="742315" h="271780">
                <a:moveTo>
                  <a:pt x="248412" y="150863"/>
                </a:moveTo>
                <a:lnTo>
                  <a:pt x="225552" y="129527"/>
                </a:lnTo>
                <a:lnTo>
                  <a:pt x="144780" y="129527"/>
                </a:lnTo>
                <a:lnTo>
                  <a:pt x="140208" y="131051"/>
                </a:lnTo>
                <a:lnTo>
                  <a:pt x="135636" y="134099"/>
                </a:lnTo>
                <a:lnTo>
                  <a:pt x="131064" y="138671"/>
                </a:lnTo>
                <a:lnTo>
                  <a:pt x="129540" y="143243"/>
                </a:lnTo>
                <a:lnTo>
                  <a:pt x="129540" y="156959"/>
                </a:lnTo>
                <a:lnTo>
                  <a:pt x="131064" y="161531"/>
                </a:lnTo>
                <a:lnTo>
                  <a:pt x="137160" y="164579"/>
                </a:lnTo>
                <a:lnTo>
                  <a:pt x="141732" y="167627"/>
                </a:lnTo>
                <a:lnTo>
                  <a:pt x="149352" y="169151"/>
                </a:lnTo>
                <a:lnTo>
                  <a:pt x="199644" y="169151"/>
                </a:lnTo>
                <a:lnTo>
                  <a:pt x="199644" y="210299"/>
                </a:lnTo>
                <a:lnTo>
                  <a:pt x="191643" y="214591"/>
                </a:lnTo>
                <a:lnTo>
                  <a:pt x="183642" y="218300"/>
                </a:lnTo>
                <a:lnTo>
                  <a:pt x="175641" y="221449"/>
                </a:lnTo>
                <a:lnTo>
                  <a:pt x="167640" y="224015"/>
                </a:lnTo>
                <a:lnTo>
                  <a:pt x="159372" y="226898"/>
                </a:lnTo>
                <a:lnTo>
                  <a:pt x="150685" y="228777"/>
                </a:lnTo>
                <a:lnTo>
                  <a:pt x="141706" y="229806"/>
                </a:lnTo>
                <a:lnTo>
                  <a:pt x="132588" y="230111"/>
                </a:lnTo>
                <a:lnTo>
                  <a:pt x="115176" y="228422"/>
                </a:lnTo>
                <a:lnTo>
                  <a:pt x="74676" y="204203"/>
                </a:lnTo>
                <a:lnTo>
                  <a:pt x="54737" y="155778"/>
                </a:lnTo>
                <a:lnTo>
                  <a:pt x="53340" y="134099"/>
                </a:lnTo>
                <a:lnTo>
                  <a:pt x="53644" y="124079"/>
                </a:lnTo>
                <a:lnTo>
                  <a:pt x="65328" y="79806"/>
                </a:lnTo>
                <a:lnTo>
                  <a:pt x="74676" y="67043"/>
                </a:lnTo>
                <a:lnTo>
                  <a:pt x="79768" y="60756"/>
                </a:lnTo>
                <a:lnTo>
                  <a:pt x="113919" y="43230"/>
                </a:lnTo>
                <a:lnTo>
                  <a:pt x="131064" y="41135"/>
                </a:lnTo>
                <a:lnTo>
                  <a:pt x="139649" y="41668"/>
                </a:lnTo>
                <a:lnTo>
                  <a:pt x="178308" y="60947"/>
                </a:lnTo>
                <a:lnTo>
                  <a:pt x="181991" y="64947"/>
                </a:lnTo>
                <a:lnTo>
                  <a:pt x="186118" y="70091"/>
                </a:lnTo>
                <a:lnTo>
                  <a:pt x="190512" y="76377"/>
                </a:lnTo>
                <a:lnTo>
                  <a:pt x="195072" y="83807"/>
                </a:lnTo>
                <a:lnTo>
                  <a:pt x="198120" y="86855"/>
                </a:lnTo>
                <a:lnTo>
                  <a:pt x="201168" y="88379"/>
                </a:lnTo>
                <a:lnTo>
                  <a:pt x="204216" y="91427"/>
                </a:lnTo>
                <a:lnTo>
                  <a:pt x="207264" y="92951"/>
                </a:lnTo>
                <a:lnTo>
                  <a:pt x="222504" y="92951"/>
                </a:lnTo>
                <a:lnTo>
                  <a:pt x="228600" y="91427"/>
                </a:lnTo>
                <a:lnTo>
                  <a:pt x="237744" y="82283"/>
                </a:lnTo>
                <a:lnTo>
                  <a:pt x="240792" y="76187"/>
                </a:lnTo>
                <a:lnTo>
                  <a:pt x="240792" y="63995"/>
                </a:lnTo>
                <a:lnTo>
                  <a:pt x="237744" y="56375"/>
                </a:lnTo>
                <a:lnTo>
                  <a:pt x="233172" y="48755"/>
                </a:lnTo>
                <a:lnTo>
                  <a:pt x="230098" y="43040"/>
                </a:lnTo>
                <a:lnTo>
                  <a:pt x="199834" y="15608"/>
                </a:lnTo>
                <a:lnTo>
                  <a:pt x="160210" y="2844"/>
                </a:lnTo>
                <a:lnTo>
                  <a:pt x="135636" y="1511"/>
                </a:lnTo>
                <a:lnTo>
                  <a:pt x="119938" y="2082"/>
                </a:lnTo>
                <a:lnTo>
                  <a:pt x="77724" y="10655"/>
                </a:lnTo>
                <a:lnTo>
                  <a:pt x="44500" y="29514"/>
                </a:lnTo>
                <a:lnTo>
                  <a:pt x="14262" y="68529"/>
                </a:lnTo>
                <a:lnTo>
                  <a:pt x="2273" y="107048"/>
                </a:lnTo>
                <a:lnTo>
                  <a:pt x="0" y="135623"/>
                </a:lnTo>
                <a:lnTo>
                  <a:pt x="558" y="151079"/>
                </a:lnTo>
                <a:lnTo>
                  <a:pt x="9131" y="192011"/>
                </a:lnTo>
                <a:lnTo>
                  <a:pt x="27990" y="225234"/>
                </a:lnTo>
                <a:lnTo>
                  <a:pt x="65709" y="255473"/>
                </a:lnTo>
                <a:lnTo>
                  <a:pt x="104013" y="267449"/>
                </a:lnTo>
                <a:lnTo>
                  <a:pt x="132588" y="269735"/>
                </a:lnTo>
                <a:lnTo>
                  <a:pt x="145110" y="269430"/>
                </a:lnTo>
                <a:lnTo>
                  <a:pt x="191262" y="260781"/>
                </a:lnTo>
                <a:lnTo>
                  <a:pt x="225552" y="245351"/>
                </a:lnTo>
                <a:lnTo>
                  <a:pt x="231648" y="242303"/>
                </a:lnTo>
                <a:lnTo>
                  <a:pt x="236220" y="239255"/>
                </a:lnTo>
                <a:lnTo>
                  <a:pt x="245364" y="230111"/>
                </a:lnTo>
                <a:lnTo>
                  <a:pt x="246888" y="225539"/>
                </a:lnTo>
                <a:lnTo>
                  <a:pt x="246888" y="222491"/>
                </a:lnTo>
                <a:lnTo>
                  <a:pt x="248412" y="216395"/>
                </a:lnTo>
                <a:lnTo>
                  <a:pt x="248412" y="160007"/>
                </a:lnTo>
                <a:lnTo>
                  <a:pt x="248412" y="150863"/>
                </a:lnTo>
                <a:close/>
              </a:path>
              <a:path w="742315" h="271780">
                <a:moveTo>
                  <a:pt x="515112" y="252984"/>
                </a:moveTo>
                <a:lnTo>
                  <a:pt x="501878" y="204216"/>
                </a:lnTo>
                <a:lnTo>
                  <a:pt x="485660" y="164579"/>
                </a:lnTo>
                <a:lnTo>
                  <a:pt x="442023" y="57899"/>
                </a:lnTo>
                <a:lnTo>
                  <a:pt x="438912" y="50279"/>
                </a:lnTo>
                <a:lnTo>
                  <a:pt x="432816" y="35039"/>
                </a:lnTo>
                <a:lnTo>
                  <a:pt x="432816" y="164579"/>
                </a:lnTo>
                <a:lnTo>
                  <a:pt x="355092" y="164579"/>
                </a:lnTo>
                <a:lnTo>
                  <a:pt x="393192" y="57899"/>
                </a:lnTo>
                <a:lnTo>
                  <a:pt x="432816" y="164579"/>
                </a:lnTo>
                <a:lnTo>
                  <a:pt x="432816" y="35039"/>
                </a:lnTo>
                <a:lnTo>
                  <a:pt x="429768" y="25895"/>
                </a:lnTo>
                <a:lnTo>
                  <a:pt x="420624" y="12179"/>
                </a:lnTo>
                <a:lnTo>
                  <a:pt x="406908" y="3048"/>
                </a:lnTo>
                <a:lnTo>
                  <a:pt x="400812" y="1511"/>
                </a:lnTo>
                <a:lnTo>
                  <a:pt x="385572" y="1511"/>
                </a:lnTo>
                <a:lnTo>
                  <a:pt x="379476" y="3048"/>
                </a:lnTo>
                <a:lnTo>
                  <a:pt x="365760" y="12179"/>
                </a:lnTo>
                <a:lnTo>
                  <a:pt x="359664" y="21323"/>
                </a:lnTo>
                <a:lnTo>
                  <a:pt x="358140" y="27419"/>
                </a:lnTo>
                <a:lnTo>
                  <a:pt x="352044" y="39611"/>
                </a:lnTo>
                <a:lnTo>
                  <a:pt x="350520" y="45707"/>
                </a:lnTo>
                <a:lnTo>
                  <a:pt x="347472" y="51803"/>
                </a:lnTo>
                <a:lnTo>
                  <a:pt x="281940" y="219456"/>
                </a:lnTo>
                <a:lnTo>
                  <a:pt x="278892" y="227076"/>
                </a:lnTo>
                <a:lnTo>
                  <a:pt x="275844" y="236220"/>
                </a:lnTo>
                <a:lnTo>
                  <a:pt x="274320" y="239268"/>
                </a:lnTo>
                <a:lnTo>
                  <a:pt x="274320" y="252984"/>
                </a:lnTo>
                <a:lnTo>
                  <a:pt x="275844" y="259080"/>
                </a:lnTo>
                <a:lnTo>
                  <a:pt x="281940" y="263652"/>
                </a:lnTo>
                <a:lnTo>
                  <a:pt x="286512" y="268224"/>
                </a:lnTo>
                <a:lnTo>
                  <a:pt x="292608" y="271272"/>
                </a:lnTo>
                <a:lnTo>
                  <a:pt x="306324" y="271272"/>
                </a:lnTo>
                <a:lnTo>
                  <a:pt x="312420" y="268224"/>
                </a:lnTo>
                <a:lnTo>
                  <a:pt x="315468" y="263652"/>
                </a:lnTo>
                <a:lnTo>
                  <a:pt x="318655" y="259384"/>
                </a:lnTo>
                <a:lnTo>
                  <a:pt x="321564" y="253555"/>
                </a:lnTo>
                <a:lnTo>
                  <a:pt x="324459" y="246291"/>
                </a:lnTo>
                <a:lnTo>
                  <a:pt x="327660" y="237744"/>
                </a:lnTo>
                <a:lnTo>
                  <a:pt x="341376" y="204216"/>
                </a:lnTo>
                <a:lnTo>
                  <a:pt x="446532" y="204216"/>
                </a:lnTo>
                <a:lnTo>
                  <a:pt x="458724" y="236220"/>
                </a:lnTo>
                <a:lnTo>
                  <a:pt x="460248" y="240792"/>
                </a:lnTo>
                <a:lnTo>
                  <a:pt x="463296" y="245364"/>
                </a:lnTo>
                <a:lnTo>
                  <a:pt x="464820" y="249936"/>
                </a:lnTo>
                <a:lnTo>
                  <a:pt x="470916" y="262128"/>
                </a:lnTo>
                <a:lnTo>
                  <a:pt x="475488" y="266700"/>
                </a:lnTo>
                <a:lnTo>
                  <a:pt x="484632" y="271272"/>
                </a:lnTo>
                <a:lnTo>
                  <a:pt x="496824" y="271272"/>
                </a:lnTo>
                <a:lnTo>
                  <a:pt x="502920" y="268224"/>
                </a:lnTo>
                <a:lnTo>
                  <a:pt x="507492" y="263652"/>
                </a:lnTo>
                <a:lnTo>
                  <a:pt x="512064" y="257556"/>
                </a:lnTo>
                <a:lnTo>
                  <a:pt x="515112" y="252984"/>
                </a:lnTo>
                <a:close/>
              </a:path>
              <a:path w="742315" h="271780">
                <a:moveTo>
                  <a:pt x="742188" y="187452"/>
                </a:moveTo>
                <a:lnTo>
                  <a:pt x="730821" y="147345"/>
                </a:lnTo>
                <a:lnTo>
                  <a:pt x="701421" y="122872"/>
                </a:lnTo>
                <a:lnTo>
                  <a:pt x="655789" y="107670"/>
                </a:lnTo>
                <a:lnTo>
                  <a:pt x="644652" y="105156"/>
                </a:lnTo>
                <a:lnTo>
                  <a:pt x="633984" y="102108"/>
                </a:lnTo>
                <a:lnTo>
                  <a:pt x="624840" y="100584"/>
                </a:lnTo>
                <a:lnTo>
                  <a:pt x="620268" y="99060"/>
                </a:lnTo>
                <a:lnTo>
                  <a:pt x="614172" y="97536"/>
                </a:lnTo>
                <a:lnTo>
                  <a:pt x="605028" y="91440"/>
                </a:lnTo>
                <a:lnTo>
                  <a:pt x="600456" y="89916"/>
                </a:lnTo>
                <a:lnTo>
                  <a:pt x="592836" y="82296"/>
                </a:lnTo>
                <a:lnTo>
                  <a:pt x="589788" y="77724"/>
                </a:lnTo>
                <a:lnTo>
                  <a:pt x="588264" y="74676"/>
                </a:lnTo>
                <a:lnTo>
                  <a:pt x="588264" y="60960"/>
                </a:lnTo>
                <a:lnTo>
                  <a:pt x="624268" y="38671"/>
                </a:lnTo>
                <a:lnTo>
                  <a:pt x="633984" y="38100"/>
                </a:lnTo>
                <a:lnTo>
                  <a:pt x="644550" y="38646"/>
                </a:lnTo>
                <a:lnTo>
                  <a:pt x="679272" y="62649"/>
                </a:lnTo>
                <a:lnTo>
                  <a:pt x="682752" y="70104"/>
                </a:lnTo>
                <a:lnTo>
                  <a:pt x="687324" y="76200"/>
                </a:lnTo>
                <a:lnTo>
                  <a:pt x="690372" y="80772"/>
                </a:lnTo>
                <a:lnTo>
                  <a:pt x="696468" y="86868"/>
                </a:lnTo>
                <a:lnTo>
                  <a:pt x="701040" y="88392"/>
                </a:lnTo>
                <a:lnTo>
                  <a:pt x="713232" y="88392"/>
                </a:lnTo>
                <a:lnTo>
                  <a:pt x="719328" y="86868"/>
                </a:lnTo>
                <a:lnTo>
                  <a:pt x="723900" y="80772"/>
                </a:lnTo>
                <a:lnTo>
                  <a:pt x="728472" y="76200"/>
                </a:lnTo>
                <a:lnTo>
                  <a:pt x="729996" y="70104"/>
                </a:lnTo>
                <a:lnTo>
                  <a:pt x="729996" y="57912"/>
                </a:lnTo>
                <a:lnTo>
                  <a:pt x="708660" y="22847"/>
                </a:lnTo>
                <a:lnTo>
                  <a:pt x="670267" y="3848"/>
                </a:lnTo>
                <a:lnTo>
                  <a:pt x="638556" y="0"/>
                </a:lnTo>
                <a:lnTo>
                  <a:pt x="623354" y="571"/>
                </a:lnTo>
                <a:lnTo>
                  <a:pt x="585216" y="9144"/>
                </a:lnTo>
                <a:lnTo>
                  <a:pt x="551688" y="35052"/>
                </a:lnTo>
                <a:lnTo>
                  <a:pt x="539496" y="73152"/>
                </a:lnTo>
                <a:lnTo>
                  <a:pt x="540321" y="84023"/>
                </a:lnTo>
                <a:lnTo>
                  <a:pt x="557707" y="118694"/>
                </a:lnTo>
                <a:lnTo>
                  <a:pt x="591235" y="139941"/>
                </a:lnTo>
                <a:lnTo>
                  <a:pt x="627888" y="150876"/>
                </a:lnTo>
                <a:lnTo>
                  <a:pt x="637832" y="153162"/>
                </a:lnTo>
                <a:lnTo>
                  <a:pt x="646938" y="155448"/>
                </a:lnTo>
                <a:lnTo>
                  <a:pt x="687324" y="176784"/>
                </a:lnTo>
                <a:lnTo>
                  <a:pt x="690372" y="184404"/>
                </a:lnTo>
                <a:lnTo>
                  <a:pt x="690372" y="193548"/>
                </a:lnTo>
                <a:lnTo>
                  <a:pt x="667461" y="225209"/>
                </a:lnTo>
                <a:lnTo>
                  <a:pt x="637032" y="231648"/>
                </a:lnTo>
                <a:lnTo>
                  <a:pt x="629310" y="231330"/>
                </a:lnTo>
                <a:lnTo>
                  <a:pt x="622173" y="230314"/>
                </a:lnTo>
                <a:lnTo>
                  <a:pt x="615594" y="228422"/>
                </a:lnTo>
                <a:lnTo>
                  <a:pt x="609600" y="225552"/>
                </a:lnTo>
                <a:lnTo>
                  <a:pt x="601980" y="222504"/>
                </a:lnTo>
                <a:lnTo>
                  <a:pt x="597408" y="217932"/>
                </a:lnTo>
                <a:lnTo>
                  <a:pt x="592836" y="211836"/>
                </a:lnTo>
                <a:lnTo>
                  <a:pt x="589788" y="207264"/>
                </a:lnTo>
                <a:lnTo>
                  <a:pt x="586740" y="199644"/>
                </a:lnTo>
                <a:lnTo>
                  <a:pt x="582168" y="192024"/>
                </a:lnTo>
                <a:lnTo>
                  <a:pt x="563880" y="170688"/>
                </a:lnTo>
                <a:lnTo>
                  <a:pt x="551688" y="170688"/>
                </a:lnTo>
                <a:lnTo>
                  <a:pt x="545592" y="172212"/>
                </a:lnTo>
                <a:lnTo>
                  <a:pt x="542544" y="176784"/>
                </a:lnTo>
                <a:lnTo>
                  <a:pt x="537972" y="181356"/>
                </a:lnTo>
                <a:lnTo>
                  <a:pt x="534924" y="187452"/>
                </a:lnTo>
                <a:lnTo>
                  <a:pt x="534924" y="193548"/>
                </a:lnTo>
                <a:lnTo>
                  <a:pt x="551827" y="235661"/>
                </a:lnTo>
                <a:lnTo>
                  <a:pt x="587971" y="262026"/>
                </a:lnTo>
                <a:lnTo>
                  <a:pt x="638556" y="269748"/>
                </a:lnTo>
                <a:lnTo>
                  <a:pt x="653999" y="269151"/>
                </a:lnTo>
                <a:lnTo>
                  <a:pt x="694944" y="259080"/>
                </a:lnTo>
                <a:lnTo>
                  <a:pt x="729996" y="230124"/>
                </a:lnTo>
                <a:lnTo>
                  <a:pt x="741349" y="198831"/>
                </a:lnTo>
                <a:lnTo>
                  <a:pt x="742188" y="187452"/>
                </a:lnTo>
                <a:close/>
              </a:path>
            </a:pathLst>
          </a:custGeom>
          <a:solidFill>
            <a:srgbClr val="231F1F"/>
          </a:solidFill>
        </p:spPr>
        <p:txBody>
          <a:bodyPr wrap="square" lIns="0" tIns="0" rIns="0" bIns="0" rtlCol="0"/>
          <a:lstStyle/>
          <a:p>
            <a:endParaRPr/>
          </a:p>
        </p:txBody>
      </p:sp>
      <p:sp>
        <p:nvSpPr>
          <p:cNvPr id="22" name="bg object 22"/>
          <p:cNvSpPr/>
          <p:nvPr/>
        </p:nvSpPr>
        <p:spPr>
          <a:xfrm>
            <a:off x="7503459" y="219248"/>
            <a:ext cx="233082" cy="227734"/>
          </a:xfrm>
          <a:custGeom>
            <a:avLst/>
            <a:gdLst/>
            <a:ahLst/>
            <a:cxnLst/>
            <a:rect l="l" t="t" r="r" b="b"/>
            <a:pathLst>
              <a:path w="198120" h="334009">
                <a:moveTo>
                  <a:pt x="103632" y="333756"/>
                </a:moveTo>
                <a:lnTo>
                  <a:pt x="91440" y="333756"/>
                </a:lnTo>
                <a:lnTo>
                  <a:pt x="74676" y="332232"/>
                </a:lnTo>
                <a:lnTo>
                  <a:pt x="38100" y="312420"/>
                </a:lnTo>
                <a:lnTo>
                  <a:pt x="13716" y="281940"/>
                </a:lnTo>
                <a:lnTo>
                  <a:pt x="1524" y="240792"/>
                </a:lnTo>
                <a:lnTo>
                  <a:pt x="0" y="224028"/>
                </a:lnTo>
                <a:lnTo>
                  <a:pt x="1524" y="210312"/>
                </a:lnTo>
                <a:lnTo>
                  <a:pt x="19812" y="160020"/>
                </a:lnTo>
                <a:lnTo>
                  <a:pt x="45720" y="121920"/>
                </a:lnTo>
                <a:lnTo>
                  <a:pt x="73152" y="85344"/>
                </a:lnTo>
                <a:lnTo>
                  <a:pt x="83820" y="67056"/>
                </a:lnTo>
                <a:lnTo>
                  <a:pt x="89916" y="50292"/>
                </a:lnTo>
                <a:lnTo>
                  <a:pt x="94488" y="33528"/>
                </a:lnTo>
                <a:lnTo>
                  <a:pt x="96012" y="10668"/>
                </a:lnTo>
                <a:lnTo>
                  <a:pt x="96012" y="4571"/>
                </a:lnTo>
                <a:lnTo>
                  <a:pt x="97536" y="1524"/>
                </a:lnTo>
                <a:lnTo>
                  <a:pt x="97536" y="0"/>
                </a:lnTo>
                <a:lnTo>
                  <a:pt x="99060" y="0"/>
                </a:lnTo>
                <a:lnTo>
                  <a:pt x="109728" y="24383"/>
                </a:lnTo>
                <a:lnTo>
                  <a:pt x="123444" y="50292"/>
                </a:lnTo>
                <a:lnTo>
                  <a:pt x="141732" y="83820"/>
                </a:lnTo>
                <a:lnTo>
                  <a:pt x="155448" y="111252"/>
                </a:lnTo>
                <a:lnTo>
                  <a:pt x="156344" y="112776"/>
                </a:lnTo>
                <a:lnTo>
                  <a:pt x="96012" y="112776"/>
                </a:lnTo>
                <a:lnTo>
                  <a:pt x="92964" y="126492"/>
                </a:lnTo>
                <a:lnTo>
                  <a:pt x="89916" y="141732"/>
                </a:lnTo>
                <a:lnTo>
                  <a:pt x="82296" y="163068"/>
                </a:lnTo>
                <a:lnTo>
                  <a:pt x="70104" y="185928"/>
                </a:lnTo>
                <a:lnTo>
                  <a:pt x="53340" y="213360"/>
                </a:lnTo>
                <a:lnTo>
                  <a:pt x="47244" y="234696"/>
                </a:lnTo>
                <a:lnTo>
                  <a:pt x="42672" y="252984"/>
                </a:lnTo>
                <a:lnTo>
                  <a:pt x="44196" y="269748"/>
                </a:lnTo>
                <a:lnTo>
                  <a:pt x="47244" y="283464"/>
                </a:lnTo>
                <a:lnTo>
                  <a:pt x="71628" y="318516"/>
                </a:lnTo>
                <a:lnTo>
                  <a:pt x="89916" y="326136"/>
                </a:lnTo>
                <a:lnTo>
                  <a:pt x="137160" y="326136"/>
                </a:lnTo>
                <a:lnTo>
                  <a:pt x="132588" y="327660"/>
                </a:lnTo>
                <a:lnTo>
                  <a:pt x="120396" y="332232"/>
                </a:lnTo>
                <a:lnTo>
                  <a:pt x="103632" y="333756"/>
                </a:lnTo>
                <a:close/>
              </a:path>
              <a:path w="198120" h="334009">
                <a:moveTo>
                  <a:pt x="137160" y="326136"/>
                </a:moveTo>
                <a:lnTo>
                  <a:pt x="96012" y="326136"/>
                </a:lnTo>
                <a:lnTo>
                  <a:pt x="106680" y="324612"/>
                </a:lnTo>
                <a:lnTo>
                  <a:pt x="115824" y="320040"/>
                </a:lnTo>
                <a:lnTo>
                  <a:pt x="141732" y="278892"/>
                </a:lnTo>
                <a:lnTo>
                  <a:pt x="143256" y="263652"/>
                </a:lnTo>
                <a:lnTo>
                  <a:pt x="143256" y="240792"/>
                </a:lnTo>
                <a:lnTo>
                  <a:pt x="126492" y="185928"/>
                </a:lnTo>
                <a:lnTo>
                  <a:pt x="109728" y="152400"/>
                </a:lnTo>
                <a:lnTo>
                  <a:pt x="102108" y="131064"/>
                </a:lnTo>
                <a:lnTo>
                  <a:pt x="96012" y="112776"/>
                </a:lnTo>
                <a:lnTo>
                  <a:pt x="156344" y="112776"/>
                </a:lnTo>
                <a:lnTo>
                  <a:pt x="182880" y="161544"/>
                </a:lnTo>
                <a:lnTo>
                  <a:pt x="195072" y="199644"/>
                </a:lnTo>
                <a:lnTo>
                  <a:pt x="198120" y="214884"/>
                </a:lnTo>
                <a:lnTo>
                  <a:pt x="198120" y="243840"/>
                </a:lnTo>
                <a:lnTo>
                  <a:pt x="193548" y="259080"/>
                </a:lnTo>
                <a:lnTo>
                  <a:pt x="192024" y="268224"/>
                </a:lnTo>
                <a:lnTo>
                  <a:pt x="172212" y="301752"/>
                </a:lnTo>
                <a:lnTo>
                  <a:pt x="146304" y="323088"/>
                </a:lnTo>
                <a:lnTo>
                  <a:pt x="137160" y="326136"/>
                </a:lnTo>
                <a:close/>
              </a:path>
            </a:pathLst>
          </a:custGeom>
          <a:solidFill>
            <a:srgbClr val="ED1C24"/>
          </a:solidFill>
        </p:spPr>
        <p:txBody>
          <a:bodyPr wrap="square" lIns="0" tIns="0" rIns="0" bIns="0" rtlCol="0"/>
          <a:lstStyle/>
          <a:p>
            <a:endParaRPr/>
          </a:p>
        </p:txBody>
      </p:sp>
      <p:sp>
        <p:nvSpPr>
          <p:cNvPr id="23" name="bg object 23"/>
          <p:cNvSpPr/>
          <p:nvPr/>
        </p:nvSpPr>
        <p:spPr>
          <a:xfrm>
            <a:off x="8019811" y="626571"/>
            <a:ext cx="50800" cy="15586"/>
          </a:xfrm>
          <a:custGeom>
            <a:avLst/>
            <a:gdLst/>
            <a:ahLst/>
            <a:cxnLst/>
            <a:rect l="l" t="t" r="r" b="b"/>
            <a:pathLst>
              <a:path w="43179" h="22859">
                <a:moveTo>
                  <a:pt x="18288" y="0"/>
                </a:moveTo>
                <a:lnTo>
                  <a:pt x="0" y="0"/>
                </a:lnTo>
                <a:lnTo>
                  <a:pt x="0" y="3048"/>
                </a:lnTo>
                <a:lnTo>
                  <a:pt x="7620" y="3048"/>
                </a:lnTo>
                <a:lnTo>
                  <a:pt x="7620" y="22860"/>
                </a:lnTo>
                <a:lnTo>
                  <a:pt x="10668" y="22860"/>
                </a:lnTo>
                <a:lnTo>
                  <a:pt x="10668" y="3048"/>
                </a:lnTo>
                <a:lnTo>
                  <a:pt x="18288" y="3048"/>
                </a:lnTo>
                <a:lnTo>
                  <a:pt x="18288" y="0"/>
                </a:lnTo>
                <a:close/>
              </a:path>
              <a:path w="43179" h="22859">
                <a:moveTo>
                  <a:pt x="42672" y="0"/>
                </a:moveTo>
                <a:lnTo>
                  <a:pt x="38100" y="0"/>
                </a:lnTo>
                <a:lnTo>
                  <a:pt x="33528" y="15240"/>
                </a:lnTo>
                <a:lnTo>
                  <a:pt x="32004" y="16764"/>
                </a:lnTo>
                <a:lnTo>
                  <a:pt x="30480" y="15240"/>
                </a:lnTo>
                <a:lnTo>
                  <a:pt x="26822" y="3048"/>
                </a:lnTo>
                <a:lnTo>
                  <a:pt x="25908" y="0"/>
                </a:lnTo>
                <a:lnTo>
                  <a:pt x="21336" y="0"/>
                </a:lnTo>
                <a:lnTo>
                  <a:pt x="21336" y="22860"/>
                </a:lnTo>
                <a:lnTo>
                  <a:pt x="24384" y="22860"/>
                </a:lnTo>
                <a:lnTo>
                  <a:pt x="24384" y="3048"/>
                </a:lnTo>
                <a:lnTo>
                  <a:pt x="30480" y="22860"/>
                </a:lnTo>
                <a:lnTo>
                  <a:pt x="33528" y="22860"/>
                </a:lnTo>
                <a:lnTo>
                  <a:pt x="34467" y="19812"/>
                </a:lnTo>
                <a:lnTo>
                  <a:pt x="39624" y="3048"/>
                </a:lnTo>
                <a:lnTo>
                  <a:pt x="39624" y="22860"/>
                </a:lnTo>
                <a:lnTo>
                  <a:pt x="42672" y="22860"/>
                </a:lnTo>
                <a:lnTo>
                  <a:pt x="42672" y="3048"/>
                </a:lnTo>
                <a:lnTo>
                  <a:pt x="42672" y="0"/>
                </a:lnTo>
                <a:close/>
              </a:path>
            </a:pathLst>
          </a:custGeom>
          <a:solidFill>
            <a:srgbClr val="231F1F"/>
          </a:solidFill>
        </p:spPr>
        <p:txBody>
          <a:bodyPr wrap="square" lIns="0" tIns="0" rIns="0" bIns="0" rtlCol="0"/>
          <a:lstStyle/>
          <a:p>
            <a:endParaRPr/>
          </a:p>
        </p:txBody>
      </p:sp>
      <p:pic>
        <p:nvPicPr>
          <p:cNvPr id="24" name="bg object 24"/>
          <p:cNvPicPr/>
          <p:nvPr/>
        </p:nvPicPr>
        <p:blipFill>
          <a:blip r:embed="rId3" cstate="print"/>
          <a:stretch>
            <a:fillRect/>
          </a:stretch>
        </p:blipFill>
        <p:spPr>
          <a:xfrm>
            <a:off x="6170701" y="695102"/>
            <a:ext cx="1840784" cy="27481"/>
          </a:xfrm>
          <a:prstGeom prst="rect">
            <a:avLst/>
          </a:prstGeom>
        </p:spPr>
      </p:pic>
      <p:pic>
        <p:nvPicPr>
          <p:cNvPr id="25" name="bg object 25"/>
          <p:cNvPicPr/>
          <p:nvPr/>
        </p:nvPicPr>
        <p:blipFill>
          <a:blip r:embed="rId4" cstate="print"/>
          <a:stretch>
            <a:fillRect/>
          </a:stretch>
        </p:blipFill>
        <p:spPr>
          <a:xfrm>
            <a:off x="7152221" y="6161082"/>
            <a:ext cx="913504" cy="89015"/>
          </a:xfrm>
          <a:prstGeom prst="rect">
            <a:avLst/>
          </a:prstGeom>
        </p:spPr>
      </p:pic>
      <p:sp>
        <p:nvSpPr>
          <p:cNvPr id="26" name="bg object 26"/>
          <p:cNvSpPr/>
          <p:nvPr/>
        </p:nvSpPr>
        <p:spPr>
          <a:xfrm>
            <a:off x="1075765" y="663979"/>
            <a:ext cx="6969312" cy="9525"/>
          </a:xfrm>
          <a:custGeom>
            <a:avLst/>
            <a:gdLst/>
            <a:ahLst/>
            <a:cxnLst/>
            <a:rect l="l" t="t" r="r" b="b"/>
            <a:pathLst>
              <a:path w="5923915" h="13969">
                <a:moveTo>
                  <a:pt x="5923787" y="13716"/>
                </a:moveTo>
                <a:lnTo>
                  <a:pt x="0" y="13716"/>
                </a:lnTo>
                <a:lnTo>
                  <a:pt x="0" y="0"/>
                </a:lnTo>
                <a:lnTo>
                  <a:pt x="5923787" y="0"/>
                </a:lnTo>
                <a:lnTo>
                  <a:pt x="5923787" y="13716"/>
                </a:lnTo>
                <a:close/>
              </a:path>
            </a:pathLst>
          </a:custGeom>
          <a:solidFill>
            <a:srgbClr val="939599"/>
          </a:solidFill>
        </p:spPr>
        <p:txBody>
          <a:bodyPr wrap="square" lIns="0" tIns="0" rIns="0" bIns="0" rtlCol="0"/>
          <a:lstStyle/>
          <a:p>
            <a:endParaRPr/>
          </a:p>
        </p:txBody>
      </p:sp>
      <p:sp>
        <p:nvSpPr>
          <p:cNvPr id="2" name="Holder 2"/>
          <p:cNvSpPr>
            <a:spLocks noGrp="1"/>
          </p:cNvSpPr>
          <p:nvPr>
            <p:ph type="title"/>
          </p:nvPr>
        </p:nvSpPr>
        <p:spPr>
          <a:xfrm>
            <a:off x="457200" y="274320"/>
            <a:ext cx="82296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7/28/2025</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B39BA-3F22-4CB4-A227-245D62C7FB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094DBA-AE89-44C9-8BDE-01C609178A3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3C21F-C295-4591-A36F-535983079B0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1F4AF1-F18A-4EDE-9890-3CDA8D1FD860}" type="datetimeFigureOut">
              <a:rPr lang="en-US" smtClean="0"/>
              <a:t>7/28/2025</a:t>
            </a:fld>
            <a:endParaRPr lang="en-US"/>
          </a:p>
        </p:txBody>
      </p:sp>
      <p:sp>
        <p:nvSpPr>
          <p:cNvPr id="5" name="Footer Placeholder 4">
            <a:extLst>
              <a:ext uri="{FF2B5EF4-FFF2-40B4-BE49-F238E27FC236}">
                <a16:creationId xmlns:a16="http://schemas.microsoft.com/office/drawing/2014/main" id="{5F558006-2C53-4F19-9203-4A03B03F9E5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D89642-7F1B-4249-856D-68FF2C324B6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3B0B8E0-8A25-4D1E-9F0D-62103A3D5FC6}" type="slidenum">
              <a:rPr lang="en-US" smtClean="0"/>
              <a:t>‹#›</a:t>
            </a:fld>
            <a:endParaRPr lang="en-US"/>
          </a:p>
        </p:txBody>
      </p:sp>
    </p:spTree>
    <p:extLst>
      <p:ext uri="{BB962C8B-B14F-4D97-AF65-F5344CB8AC3E}">
        <p14:creationId xmlns:p14="http://schemas.microsoft.com/office/powerpoint/2010/main" val="1894945410"/>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jpg"/></Relationships>
</file>

<file path=ppt/slides/_rels/slide16.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eg"/><Relationship Id="rId7"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audio" Target="../media/audio1.wav"/><Relationship Id="rId1" Type="http://schemas.openxmlformats.org/officeDocument/2006/relationships/slideLayout" Target="../slideLayouts/slideLayout27.xml"/><Relationship Id="rId5" Type="http://schemas.openxmlformats.org/officeDocument/2006/relationships/audio" Target="../media/audio1.wav"/><Relationship Id="rId4" Type="http://schemas.openxmlformats.org/officeDocument/2006/relationships/hyperlink" Target="mailto:Tripacsup@Tripacific.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jpeg"/><Relationship Id="rId7"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4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F4C1F0A-9D91-F4ED-1314-A414CC055F9F}"/>
              </a:ext>
            </a:extLst>
          </p:cNvPr>
          <p:cNvSpPr>
            <a:spLocks noGrp="1"/>
          </p:cNvSpPr>
          <p:nvPr>
            <p:ph type="title"/>
          </p:nvPr>
        </p:nvSpPr>
        <p:spPr>
          <a:xfrm>
            <a:off x="130175" y="88900"/>
            <a:ext cx="8878888" cy="1428750"/>
          </a:xfrm>
          <a:solidFill>
            <a:schemeClr val="accent4"/>
          </a:solidFill>
        </p:spPr>
        <p:txBody>
          <a:bodyPr/>
          <a:lstStyle/>
          <a:p>
            <a:pPr eaLnBrk="1" hangingPunct="1">
              <a:defRPr/>
            </a:pPr>
            <a:r>
              <a:rPr lang="en-US" altLang="en-US" sz="3600" dirty="0">
                <a:solidFill>
                  <a:schemeClr val="accent1">
                    <a:lumMod val="75000"/>
                  </a:schemeClr>
                </a:solidFill>
              </a:rPr>
              <a:t>Measurement and Control Track</a:t>
            </a:r>
            <a:r>
              <a:rPr lang="en-US" altLang="en-US" sz="2400" dirty="0">
                <a:solidFill>
                  <a:schemeClr val="accent1">
                    <a:lumMod val="75000"/>
                  </a:schemeClr>
                </a:solidFill>
              </a:rPr>
              <a:t>: </a:t>
            </a:r>
            <a:r>
              <a:rPr lang="en-US" altLang="en-US" sz="3200" b="1" dirty="0">
                <a:solidFill>
                  <a:srgbClr val="00B0F0"/>
                </a:solidFill>
              </a:rPr>
              <a:t>Regulators;           Regulator Station and  Commercial Applications</a:t>
            </a:r>
          </a:p>
        </p:txBody>
      </p:sp>
      <p:sp>
        <p:nvSpPr>
          <p:cNvPr id="53251" name="Content Placeholder 6">
            <a:extLst>
              <a:ext uri="{FF2B5EF4-FFF2-40B4-BE49-F238E27FC236}">
                <a16:creationId xmlns:a16="http://schemas.microsoft.com/office/drawing/2014/main" id="{3A912415-50E2-4944-4F23-EB4B427491CA}"/>
              </a:ext>
            </a:extLst>
          </p:cNvPr>
          <p:cNvSpPr>
            <a:spLocks noGrp="1"/>
          </p:cNvSpPr>
          <p:nvPr>
            <p:ph sz="half" idx="2"/>
          </p:nvPr>
        </p:nvSpPr>
        <p:spPr>
          <a:xfrm>
            <a:off x="4648200" y="1938338"/>
            <a:ext cx="4038600" cy="3740150"/>
          </a:xfrm>
        </p:spPr>
        <p:txBody>
          <a:bodyPr/>
          <a:lstStyle/>
          <a:p>
            <a:pPr marL="0" indent="0" algn="ctr" eaLnBrk="1" hangingPunct="1">
              <a:buFont typeface="Arial" panose="020B0604020202020204" pitchFamily="34" charset="0"/>
              <a:buNone/>
            </a:pPr>
            <a:endParaRPr lang="en-US" altLang="en-US" sz="3200" dirty="0">
              <a:latin typeface="Big Caslon Medium"/>
              <a:ea typeface="Big Caslon Medium"/>
              <a:cs typeface="Big Caslon Medium"/>
            </a:endParaRPr>
          </a:p>
          <a:p>
            <a:pPr marL="0" indent="0" algn="ctr" eaLnBrk="1" hangingPunct="1">
              <a:buFont typeface="Arial" panose="020B0604020202020204" pitchFamily="34" charset="0"/>
              <a:buNone/>
            </a:pPr>
            <a:r>
              <a:rPr lang="en-US" altLang="en-US" sz="3600" dirty="0">
                <a:solidFill>
                  <a:srgbClr val="FF0000"/>
                </a:solidFill>
                <a:latin typeface="Big Caslon Medium"/>
                <a:ea typeface="Big Caslon Medium"/>
                <a:cs typeface="Big Caslon Medium"/>
              </a:rPr>
              <a:t>2025 Western Regional Gas Conf</a:t>
            </a:r>
            <a:r>
              <a:rPr lang="en-US" altLang="en-US" sz="3200" dirty="0">
                <a:solidFill>
                  <a:srgbClr val="FF0000"/>
                </a:solidFill>
                <a:latin typeface="Big Caslon Medium"/>
                <a:ea typeface="Big Caslon Medium"/>
                <a:cs typeface="Big Caslon Medium"/>
              </a:rPr>
              <a:t>.</a:t>
            </a:r>
          </a:p>
          <a:p>
            <a:pPr marL="0" indent="0" algn="ctr" eaLnBrk="1" hangingPunct="1">
              <a:buFont typeface="Arial" panose="020B0604020202020204" pitchFamily="34" charset="0"/>
              <a:buNone/>
            </a:pPr>
            <a:r>
              <a:rPr lang="en-US" altLang="en-US" sz="3200" dirty="0">
                <a:latin typeface="Big Caslon Medium"/>
                <a:ea typeface="Big Caslon Medium"/>
                <a:cs typeface="Big Caslon Medium"/>
              </a:rPr>
              <a:t>Presented By:</a:t>
            </a:r>
          </a:p>
          <a:p>
            <a:pPr marL="0" indent="0" algn="ctr" eaLnBrk="1" hangingPunct="1">
              <a:buFont typeface="Arial" panose="020B0604020202020204" pitchFamily="34" charset="0"/>
              <a:buNone/>
            </a:pPr>
            <a:r>
              <a:rPr lang="en-US" altLang="en-US" sz="3200" dirty="0">
                <a:latin typeface="Big Caslon Medium"/>
                <a:ea typeface="Big Caslon Medium"/>
                <a:cs typeface="Big Caslon Medium"/>
              </a:rPr>
              <a:t>Howard Lyon</a:t>
            </a:r>
          </a:p>
        </p:txBody>
      </p:sp>
      <p:pic>
        <p:nvPicPr>
          <p:cNvPr id="53253" name="Picture 3" descr="F:\Mikes Folder\RENDERINGS\FLOWMAX FM-1.tif">
            <a:extLst>
              <a:ext uri="{FF2B5EF4-FFF2-40B4-BE49-F238E27FC236}">
                <a16:creationId xmlns:a16="http://schemas.microsoft.com/office/drawing/2014/main" id="{40D7BFA5-20F3-F60D-5B10-7E8FCB984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358106"/>
            <a:ext cx="3038475"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BA995D4-ED6E-FAD0-B0C9-66625F0DC27C}"/>
              </a:ext>
            </a:extLst>
          </p:cNvPr>
          <p:cNvSpPr txBox="1"/>
          <p:nvPr/>
        </p:nvSpPr>
        <p:spPr>
          <a:xfrm>
            <a:off x="1503887" y="5407565"/>
            <a:ext cx="7120252"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333399"/>
                </a:solidFill>
                <a:effectLst/>
                <a:uLnTx/>
                <a:uFillTx/>
                <a:latin typeface="Elephant"/>
                <a:ea typeface="Times New Roman"/>
                <a:cs typeface="+mn-cs"/>
              </a:rPr>
              <a:t>Tri-Pacific Sales</a:t>
            </a:r>
            <a:br>
              <a:rPr kumimoji="0" lang="en-US" sz="1400" b="0" i="0" u="none" strike="noStrike" kern="1200" cap="none" spc="0" normalizeH="0" baseline="0" noProof="0" dirty="0">
                <a:ln>
                  <a:noFill/>
                </a:ln>
                <a:solidFill>
                  <a:prstClr val="black"/>
                </a:solidFill>
                <a:effectLst/>
                <a:uLnTx/>
                <a:uFillTx/>
                <a:latin typeface="Times New Roman"/>
                <a:ea typeface="Times New Roman"/>
                <a:cs typeface="+mn-cs"/>
              </a:rPr>
            </a:br>
            <a:r>
              <a:rPr kumimoji="0" lang="en-US" sz="1800" b="0" i="0" u="none" strike="noStrike" kern="1200" cap="none" spc="0" normalizeH="0" baseline="0" noProof="0" dirty="0">
                <a:ln>
                  <a:noFill/>
                </a:ln>
                <a:solidFill>
                  <a:srgbClr val="333399"/>
                </a:solidFill>
                <a:effectLst/>
                <a:uLnTx/>
                <a:uFillTx/>
                <a:latin typeface="Arial"/>
                <a:ea typeface="Times New Roman"/>
                <a:cs typeface="+mn-cs"/>
              </a:rPr>
              <a:t>Measu</a:t>
            </a:r>
            <a:r>
              <a:rPr kumimoji="0" lang="en-US" sz="2000" b="0" i="0" u="none" strike="noStrike" kern="1200" cap="none" spc="0" normalizeH="0" baseline="0" noProof="0" dirty="0">
                <a:ln>
                  <a:noFill/>
                </a:ln>
                <a:solidFill>
                  <a:srgbClr val="333399"/>
                </a:solidFill>
                <a:effectLst/>
                <a:uLnTx/>
                <a:uFillTx/>
                <a:latin typeface="Arial"/>
                <a:ea typeface="Times New Roman"/>
                <a:cs typeface="+mn-cs"/>
              </a:rPr>
              <a:t>rement, Regulation and Distribution Specialists</a:t>
            </a:r>
            <a:br>
              <a:rPr kumimoji="0" lang="en-US" sz="3200" b="0" i="0" u="none" strike="noStrike" kern="1200" cap="none" spc="0" normalizeH="0" baseline="0" noProof="0" dirty="0">
                <a:ln>
                  <a:noFill/>
                </a:ln>
                <a:solidFill>
                  <a:prstClr val="black"/>
                </a:solidFill>
                <a:effectLst/>
                <a:uLnTx/>
                <a:uFillTx/>
                <a:latin typeface="Times New Roman"/>
                <a:ea typeface="Times New Roman"/>
                <a:cs typeface="+mn-cs"/>
              </a:rPr>
            </a:br>
            <a:r>
              <a:rPr kumimoji="0" lang="en-US" sz="1400" b="0" i="0" u="none" strike="noStrike" kern="1200" cap="none" spc="0" normalizeH="0" baseline="0" noProof="0" dirty="0">
                <a:ln>
                  <a:noFill/>
                </a:ln>
                <a:solidFill>
                  <a:srgbClr val="333399"/>
                </a:solidFill>
                <a:effectLst/>
                <a:uLnTx/>
                <a:uFillTx/>
                <a:latin typeface="Arial"/>
                <a:ea typeface="Times New Roman"/>
                <a:cs typeface="+mn-cs"/>
              </a:rPr>
              <a:t>6121 Pacific St. Suite 101 • Rocklin, CA  95677 • </a:t>
            </a:r>
            <a:br>
              <a:rPr kumimoji="0" lang="en-US" sz="1400" b="0" i="0" u="none" strike="noStrike" kern="1200" cap="none" spc="0" normalizeH="0" baseline="0" noProof="0" dirty="0">
                <a:ln>
                  <a:noFill/>
                </a:ln>
                <a:solidFill>
                  <a:srgbClr val="333399"/>
                </a:solidFill>
                <a:effectLst/>
                <a:uLnTx/>
                <a:uFillTx/>
                <a:latin typeface="Arial"/>
                <a:ea typeface="Times New Roman"/>
                <a:cs typeface="+mn-cs"/>
              </a:rPr>
            </a:br>
            <a:r>
              <a:rPr kumimoji="0" lang="en-US" sz="1400" b="0" i="0" u="none" strike="noStrike" kern="1200" cap="none" spc="0" normalizeH="0" baseline="0" noProof="0" dirty="0">
                <a:ln>
                  <a:noFill/>
                </a:ln>
                <a:solidFill>
                  <a:srgbClr val="333399"/>
                </a:solidFill>
                <a:effectLst/>
                <a:uLnTx/>
                <a:uFillTx/>
                <a:latin typeface="Arial"/>
                <a:ea typeface="Times New Roman"/>
                <a:cs typeface="+mn-cs"/>
              </a:rPr>
              <a:t>Office: 916-630-2323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8354267-CEF9-797E-EE4F-2A1189D1AF90}"/>
              </a:ext>
            </a:extLst>
          </p:cNvPr>
          <p:cNvPicPr>
            <a:picLocks noChangeAspect="1"/>
          </p:cNvPicPr>
          <p:nvPr/>
        </p:nvPicPr>
        <p:blipFill>
          <a:blip r:embed="rId3"/>
          <a:stretch>
            <a:fillRect/>
          </a:stretch>
        </p:blipFill>
        <p:spPr>
          <a:xfrm>
            <a:off x="586306" y="5602852"/>
            <a:ext cx="1359526" cy="1097375"/>
          </a:xfrm>
          <a:prstGeom prst="rect">
            <a:avLst/>
          </a:prstGeom>
        </p:spPr>
      </p:pic>
    </p:spTree>
    <p:extLst>
      <p:ext uri="{BB962C8B-B14F-4D97-AF65-F5344CB8AC3E}">
        <p14:creationId xmlns:p14="http://schemas.microsoft.com/office/powerpoint/2010/main" val="953759171"/>
      </p:ext>
    </p:extLst>
  </p:cSld>
  <p:clrMapOvr>
    <a:masterClrMapping/>
  </p:clrMapOvr>
  <p:transition spd="slow">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D78E5BDF-E5A3-3BE4-49FF-17C82E2D8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47" t="25267" r="9920" b="4961"/>
          <a:stretch>
            <a:fillRect/>
          </a:stretch>
        </p:blipFill>
        <p:spPr bwMode="auto">
          <a:xfrm>
            <a:off x="176213" y="2719388"/>
            <a:ext cx="4233862"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1">
            <a:extLst>
              <a:ext uri="{FF2B5EF4-FFF2-40B4-BE49-F238E27FC236}">
                <a16:creationId xmlns:a16="http://schemas.microsoft.com/office/drawing/2014/main" id="{4DE6401E-261B-FF2B-6F76-AC28A410BB61}"/>
              </a:ext>
            </a:extLst>
          </p:cNvPr>
          <p:cNvSpPr>
            <a:spLocks noChangeArrowheads="1"/>
          </p:cNvSpPr>
          <p:nvPr/>
        </p:nvSpPr>
        <p:spPr bwMode="auto">
          <a:xfrm>
            <a:off x="80963" y="431800"/>
            <a:ext cx="9142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marL="742950" indent="-285750" defTabSz="685800">
              <a:defRPr>
                <a:solidFill>
                  <a:schemeClr val="tx1"/>
                </a:solidFill>
                <a:latin typeface="Arial" panose="020B0604020202020204" pitchFamily="34" charset="0"/>
                <a:ea typeface="ＭＳ Ｐゴシック" panose="020B0600070205080204" pitchFamily="34" charset="-128"/>
              </a:defRPr>
            </a:lvl2pPr>
            <a:lvl3pPr marL="1143000" indent="-228600" defTabSz="685800">
              <a:defRPr>
                <a:solidFill>
                  <a:schemeClr val="tx1"/>
                </a:solidFill>
                <a:latin typeface="Arial" panose="020B0604020202020204" pitchFamily="34" charset="0"/>
                <a:ea typeface="ＭＳ Ｐゴシック" panose="020B0600070205080204" pitchFamily="34" charset="-128"/>
              </a:defRPr>
            </a:lvl3pPr>
            <a:lvl4pPr marL="1600200" indent="-228600" defTabSz="685800">
              <a:defRPr>
                <a:solidFill>
                  <a:schemeClr val="tx1"/>
                </a:solidFill>
                <a:latin typeface="Arial" panose="020B0604020202020204" pitchFamily="34" charset="0"/>
                <a:ea typeface="ＭＳ Ｐゴシック" panose="020B0600070205080204" pitchFamily="34" charset="-128"/>
              </a:defRPr>
            </a:lvl4pPr>
            <a:lvl5pPr marL="2057400" indent="-228600" defTabSz="685800">
              <a:defRPr>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000000"/>
                </a:solidFill>
                <a:latin typeface="Microsoft JhengHei Light" panose="020B0304030504040204" pitchFamily="34" charset="-120"/>
                <a:ea typeface="Microsoft JhengHei Light" panose="020B0304030504040204" pitchFamily="34" charset="-120"/>
              </a:rPr>
              <a:t>What are Integrated Slam Shut Regulators?</a:t>
            </a:r>
          </a:p>
        </p:txBody>
      </p:sp>
      <p:sp>
        <p:nvSpPr>
          <p:cNvPr id="7" name="Content Placeholder 1">
            <a:extLst>
              <a:ext uri="{FF2B5EF4-FFF2-40B4-BE49-F238E27FC236}">
                <a16:creationId xmlns:a16="http://schemas.microsoft.com/office/drawing/2014/main" id="{65C03EE0-4C37-9EA7-443C-9361B3C4511D}"/>
              </a:ext>
            </a:extLst>
          </p:cNvPr>
          <p:cNvSpPr txBox="1">
            <a:spLocks/>
          </p:cNvSpPr>
          <p:nvPr/>
        </p:nvSpPr>
        <p:spPr>
          <a:xfrm>
            <a:off x="4219575" y="2038350"/>
            <a:ext cx="4748213" cy="4024313"/>
          </a:xfrm>
          <a:prstGeom prst="rect">
            <a:avLst/>
          </a:prstGeom>
        </p:spPr>
        <p:txBody>
          <a:bodyPr lIns="68580" tIns="34290" rIns="68580" bIns="3429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fontAlgn="auto">
              <a:spcBef>
                <a:spcPts val="750"/>
              </a:spcBef>
              <a:spcAft>
                <a:spcPts val="450"/>
              </a:spcAft>
              <a:defRPr/>
            </a:pPr>
            <a:r>
              <a:rPr lang="en-US" sz="1200" b="1" dirty="0">
                <a:solidFill>
                  <a:prstClr val="black"/>
                </a:solidFill>
                <a:latin typeface="Microsoft YaHei Light" panose="020B0502040204020203" pitchFamily="34" charset="-122"/>
                <a:ea typeface="Microsoft YaHei Light" panose="020B0502040204020203" pitchFamily="34" charset="-122"/>
              </a:rPr>
              <a:t>Typical Options</a:t>
            </a:r>
            <a:r>
              <a:rPr lang="en-US" sz="1200" dirty="0">
                <a:solidFill>
                  <a:prstClr val="black"/>
                </a:solidFill>
                <a:latin typeface="Microsoft YaHei Light" panose="020B0502040204020203" pitchFamily="34" charset="-122"/>
                <a:ea typeface="Microsoft YaHei Light" panose="020B0502040204020203" pitchFamily="34" charset="-122"/>
              </a:rPr>
              <a:t>:</a:t>
            </a:r>
          </a:p>
          <a:p>
            <a:pPr lvl="1" algn="l" defTabSz="685800" fontAlgn="auto">
              <a:spcBef>
                <a:spcPts val="750"/>
              </a:spcBef>
              <a:spcAft>
                <a:spcPts val="450"/>
              </a:spcAft>
              <a:defRPr/>
            </a:pPr>
            <a:r>
              <a:rPr lang="en-US" sz="1200" dirty="0">
                <a:solidFill>
                  <a:prstClr val="black"/>
                </a:solidFill>
                <a:latin typeface="Microsoft YaHei Light" panose="020B0502040204020203" pitchFamily="34" charset="-122"/>
                <a:ea typeface="Microsoft YaHei Light" panose="020B0502040204020203" pitchFamily="34" charset="-122"/>
              </a:rPr>
              <a:t>Relieving or Non-relieving, Overpressure (</a:t>
            </a:r>
            <a:r>
              <a:rPr lang="en-US" sz="1200" b="1" dirty="0">
                <a:solidFill>
                  <a:srgbClr val="FF0000"/>
                </a:solidFill>
                <a:latin typeface="Microsoft YaHei Light" panose="020B0502040204020203" pitchFamily="34" charset="-122"/>
                <a:ea typeface="Microsoft YaHei Light" panose="020B0502040204020203" pitchFamily="34" charset="-122"/>
              </a:rPr>
              <a:t>OPSO</a:t>
            </a:r>
            <a:r>
              <a:rPr lang="en-US" sz="1200" dirty="0">
                <a:solidFill>
                  <a:prstClr val="black"/>
                </a:solidFill>
                <a:latin typeface="Microsoft YaHei Light" panose="020B0502040204020203" pitchFamily="34" charset="-122"/>
                <a:ea typeface="Microsoft YaHei Light" panose="020B0502040204020203" pitchFamily="34" charset="-122"/>
              </a:rPr>
              <a:t>)</a:t>
            </a:r>
          </a:p>
          <a:p>
            <a:pPr lvl="1" algn="l" defTabSz="685800" fontAlgn="auto">
              <a:spcBef>
                <a:spcPts val="750"/>
              </a:spcBef>
              <a:spcAft>
                <a:spcPts val="450"/>
              </a:spcAft>
              <a:defRPr/>
            </a:pPr>
            <a:r>
              <a:rPr lang="en-US" sz="1200" dirty="0">
                <a:solidFill>
                  <a:prstClr val="black"/>
                </a:solidFill>
                <a:latin typeface="Microsoft YaHei Light" panose="020B0502040204020203" pitchFamily="34" charset="-122"/>
                <a:ea typeface="Microsoft YaHei Light" panose="020B0502040204020203" pitchFamily="34" charset="-122"/>
              </a:rPr>
              <a:t> Shutoff, excess flow device, Under Pressure Shutoff (</a:t>
            </a:r>
            <a:r>
              <a:rPr lang="en-US" sz="1200" b="1" dirty="0">
                <a:solidFill>
                  <a:srgbClr val="00B050"/>
                </a:solidFill>
                <a:latin typeface="Microsoft YaHei Light" panose="020B0502040204020203" pitchFamily="34" charset="-122"/>
                <a:ea typeface="Microsoft YaHei Light" panose="020B0502040204020203" pitchFamily="34" charset="-122"/>
              </a:rPr>
              <a:t>UPSO</a:t>
            </a:r>
            <a:r>
              <a:rPr lang="en-US" sz="1200" dirty="0">
                <a:solidFill>
                  <a:prstClr val="black"/>
                </a:solidFill>
                <a:latin typeface="Microsoft YaHei Light" panose="020B0502040204020203" pitchFamily="34" charset="-122"/>
                <a:ea typeface="Microsoft YaHei Light" panose="020B0502040204020203" pitchFamily="34" charset="-122"/>
              </a:rPr>
              <a:t>)</a:t>
            </a:r>
          </a:p>
          <a:p>
            <a:pPr algn="l" defTabSz="685800" fontAlgn="auto">
              <a:spcBef>
                <a:spcPts val="750"/>
              </a:spcBef>
              <a:spcAft>
                <a:spcPts val="450"/>
              </a:spcAft>
              <a:defRPr/>
            </a:pPr>
            <a:r>
              <a:rPr lang="en-US" sz="1200" b="1" dirty="0">
                <a:solidFill>
                  <a:prstClr val="black"/>
                </a:solidFill>
                <a:latin typeface="Microsoft YaHei Light" panose="020B0502040204020203" pitchFamily="34" charset="-122"/>
                <a:ea typeface="Microsoft YaHei Light" panose="020B0502040204020203" pitchFamily="34" charset="-122"/>
              </a:rPr>
              <a:t>Typical sizes </a:t>
            </a:r>
            <a:r>
              <a:rPr lang="en-US" sz="1200" dirty="0">
                <a:solidFill>
                  <a:prstClr val="black"/>
                </a:solidFill>
                <a:latin typeface="Microsoft YaHei Light" panose="020B0502040204020203" pitchFamily="34" charset="-122"/>
                <a:ea typeface="Microsoft YaHei Light" panose="020B0502040204020203" pitchFamily="34" charset="-122"/>
              </a:rPr>
              <a:t>1 ¼”, 1 ½”, 2” </a:t>
            </a:r>
          </a:p>
          <a:p>
            <a:pPr algn="l" defTabSz="685800" fontAlgn="auto">
              <a:spcBef>
                <a:spcPts val="750"/>
              </a:spcBef>
              <a:spcAft>
                <a:spcPts val="450"/>
              </a:spcAft>
              <a:defRPr/>
            </a:pPr>
            <a:r>
              <a:rPr lang="en-US" sz="1200" b="1" dirty="0">
                <a:solidFill>
                  <a:prstClr val="black"/>
                </a:solidFill>
                <a:latin typeface="Microsoft YaHei Light" panose="020B0502040204020203" pitchFamily="34" charset="-122"/>
                <a:ea typeface="Microsoft YaHei Light" panose="020B0502040204020203" pitchFamily="34" charset="-122"/>
              </a:rPr>
              <a:t>Delivery Pressure: </a:t>
            </a:r>
          </a:p>
          <a:p>
            <a:pPr marL="600075" lvl="1" indent="-257175" algn="l" defTabSz="685800" fontAlgn="auto">
              <a:spcBef>
                <a:spcPts val="375"/>
              </a:spcBef>
              <a:spcAft>
                <a:spcPts val="450"/>
              </a:spcAft>
              <a:buFont typeface="Arial" panose="020B0604020202020204" pitchFamily="34" charset="0"/>
              <a:buChar char="•"/>
              <a:defRPr/>
            </a:pPr>
            <a:r>
              <a:rPr lang="en-US" sz="1200" dirty="0">
                <a:solidFill>
                  <a:prstClr val="black"/>
                </a:solidFill>
                <a:latin typeface="Microsoft YaHei Light" panose="020B0502040204020203" pitchFamily="34" charset="-122"/>
                <a:ea typeface="Microsoft YaHei Light" panose="020B0502040204020203" pitchFamily="34" charset="-122"/>
              </a:rPr>
              <a:t>2” WC up to 10 PSIG</a:t>
            </a:r>
          </a:p>
          <a:p>
            <a:pPr marL="342900" lvl="1" algn="l" defTabSz="685800" fontAlgn="auto">
              <a:spcBef>
                <a:spcPts val="375"/>
              </a:spcBef>
              <a:spcAft>
                <a:spcPts val="450"/>
              </a:spcAft>
              <a:defRPr/>
            </a:pPr>
            <a:r>
              <a:rPr lang="en-US" sz="1200" b="1" dirty="0">
                <a:solidFill>
                  <a:prstClr val="black"/>
                </a:solidFill>
                <a:latin typeface="Microsoft YaHei Light" panose="020B0502040204020203" pitchFamily="34" charset="-122"/>
                <a:ea typeface="Microsoft YaHei Light" panose="020B0502040204020203" pitchFamily="34" charset="-122"/>
              </a:rPr>
              <a:t>Overpressure:</a:t>
            </a:r>
          </a:p>
          <a:p>
            <a:pPr marL="600075" lvl="1" indent="-257175" algn="l" defTabSz="685800" fontAlgn="auto">
              <a:spcBef>
                <a:spcPts val="375"/>
              </a:spcBef>
              <a:spcAft>
                <a:spcPts val="450"/>
              </a:spcAft>
              <a:buFont typeface="Arial" panose="020B0604020202020204" pitchFamily="34" charset="0"/>
              <a:buChar char="•"/>
              <a:defRPr/>
            </a:pPr>
            <a:r>
              <a:rPr lang="en-US" sz="1200" dirty="0">
                <a:solidFill>
                  <a:prstClr val="black"/>
                </a:solidFill>
                <a:latin typeface="Microsoft YaHei Light" panose="020B0502040204020203" pitchFamily="34" charset="-122"/>
                <a:ea typeface="Microsoft YaHei Light" panose="020B0502040204020203" pitchFamily="34" charset="-122"/>
              </a:rPr>
              <a:t>12” WC to 16 PSIG</a:t>
            </a:r>
          </a:p>
          <a:p>
            <a:pPr marL="342900" lvl="1" algn="l" defTabSz="685800" fontAlgn="auto">
              <a:spcBef>
                <a:spcPts val="375"/>
              </a:spcBef>
              <a:spcAft>
                <a:spcPts val="450"/>
              </a:spcAft>
              <a:defRPr/>
            </a:pPr>
            <a:r>
              <a:rPr lang="en-US" sz="1200" b="1" dirty="0">
                <a:solidFill>
                  <a:prstClr val="black"/>
                </a:solidFill>
                <a:latin typeface="Microsoft YaHei Light" panose="020B0502040204020203" pitchFamily="34" charset="-122"/>
                <a:ea typeface="Microsoft YaHei Light" panose="020B0502040204020203" pitchFamily="34" charset="-122"/>
              </a:rPr>
              <a:t>Under Pressure: </a:t>
            </a:r>
          </a:p>
          <a:p>
            <a:pPr marL="600075" lvl="1" indent="-257175" algn="l" defTabSz="685800" fontAlgn="auto">
              <a:spcBef>
                <a:spcPts val="375"/>
              </a:spcBef>
              <a:spcAft>
                <a:spcPts val="450"/>
              </a:spcAft>
              <a:buFont typeface="Arial" panose="020B0604020202020204" pitchFamily="34" charset="0"/>
              <a:buChar char="•"/>
              <a:defRPr/>
            </a:pPr>
            <a:r>
              <a:rPr lang="en-US" sz="1200" dirty="0">
                <a:solidFill>
                  <a:prstClr val="black"/>
                </a:solidFill>
                <a:latin typeface="Microsoft YaHei Light" panose="020B0502040204020203" pitchFamily="34" charset="-122"/>
                <a:ea typeface="Microsoft YaHei Light" panose="020B0502040204020203" pitchFamily="34" charset="-122"/>
              </a:rPr>
              <a:t>2” WC up to 10.8 PSIG</a:t>
            </a:r>
          </a:p>
        </p:txBody>
      </p:sp>
      <p:sp>
        <p:nvSpPr>
          <p:cNvPr id="4" name="TextBox 3">
            <a:extLst>
              <a:ext uri="{FF2B5EF4-FFF2-40B4-BE49-F238E27FC236}">
                <a16:creationId xmlns:a16="http://schemas.microsoft.com/office/drawing/2014/main" id="{A6709B2E-131E-B1D8-FCB7-C9C3D048D2B2}"/>
              </a:ext>
            </a:extLst>
          </p:cNvPr>
          <p:cNvSpPr txBox="1"/>
          <p:nvPr/>
        </p:nvSpPr>
        <p:spPr>
          <a:xfrm>
            <a:off x="503238" y="5218113"/>
            <a:ext cx="3914775" cy="300037"/>
          </a:xfrm>
          <a:prstGeom prst="rect">
            <a:avLst/>
          </a:prstGeom>
          <a:noFill/>
        </p:spPr>
        <p:txBody>
          <a:bodyPr>
            <a:spAutoFit/>
          </a:bodyPr>
          <a:lstStyle/>
          <a:p>
            <a:pPr algn="ctr" defTabSz="685800" eaLnBrk="1" fontAlgn="auto" hangingPunct="1">
              <a:spcBef>
                <a:spcPts val="0"/>
              </a:spcBef>
              <a:spcAft>
                <a:spcPts val="0"/>
              </a:spcAft>
              <a:defRPr/>
            </a:pPr>
            <a:r>
              <a:rPr lang="en-US" sz="1350" b="1" dirty="0">
                <a:solidFill>
                  <a:prstClr val="black"/>
                </a:solidFill>
                <a:latin typeface="Microsoft YaHei Light" panose="020B0502040204020203" pitchFamily="34" charset="-122"/>
                <a:ea typeface="Microsoft YaHei Light" panose="020B0502040204020203" pitchFamily="34" charset="-122"/>
              </a:rPr>
              <a:t>Slam shut commercial regulators </a:t>
            </a:r>
          </a:p>
        </p:txBody>
      </p:sp>
      <p:sp>
        <p:nvSpPr>
          <p:cNvPr id="67590" name="Rectangle 7">
            <a:extLst>
              <a:ext uri="{FF2B5EF4-FFF2-40B4-BE49-F238E27FC236}">
                <a16:creationId xmlns:a16="http://schemas.microsoft.com/office/drawing/2014/main" id="{5C9400C3-3248-5573-6D98-121CC1E2A9BC}"/>
              </a:ext>
            </a:extLst>
          </p:cNvPr>
          <p:cNvSpPr>
            <a:spLocks noChangeArrowheads="1"/>
          </p:cNvSpPr>
          <p:nvPr/>
        </p:nvSpPr>
        <p:spPr bwMode="auto">
          <a:xfrm>
            <a:off x="2174875" y="4743450"/>
            <a:ext cx="476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marL="742950" indent="-285750" defTabSz="685800">
              <a:defRPr>
                <a:solidFill>
                  <a:schemeClr val="tx1"/>
                </a:solidFill>
                <a:latin typeface="Arial" panose="020B0604020202020204" pitchFamily="34" charset="0"/>
                <a:ea typeface="ＭＳ Ｐゴシック" panose="020B0600070205080204" pitchFamily="34" charset="-128"/>
              </a:defRPr>
            </a:lvl2pPr>
            <a:lvl3pPr marL="1143000" indent="-228600" defTabSz="685800">
              <a:defRPr>
                <a:solidFill>
                  <a:schemeClr val="tx1"/>
                </a:solidFill>
                <a:latin typeface="Arial" panose="020B0604020202020204" pitchFamily="34" charset="0"/>
                <a:ea typeface="ＭＳ Ｐゴシック" panose="020B0600070205080204" pitchFamily="34" charset="-128"/>
              </a:defRPr>
            </a:lvl3pPr>
            <a:lvl4pPr marL="1600200" indent="-228600" defTabSz="685800">
              <a:defRPr>
                <a:solidFill>
                  <a:schemeClr val="tx1"/>
                </a:solidFill>
                <a:latin typeface="Arial" panose="020B0604020202020204" pitchFamily="34" charset="0"/>
                <a:ea typeface="ＭＳ Ｐゴシック" panose="020B0600070205080204" pitchFamily="34" charset="-128"/>
              </a:defRPr>
            </a:lvl4pPr>
            <a:lvl5pPr marL="2057400" indent="-228600" defTabSz="685800">
              <a:defRPr>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latin typeface="Microsoft YaHei Light" panose="020B0502040204020203" pitchFamily="34" charset="-122"/>
                <a:ea typeface="Microsoft YaHei Light" panose="020B0502040204020203" pitchFamily="34" charset="-122"/>
              </a:rPr>
              <a:t>P208</a:t>
            </a:r>
          </a:p>
        </p:txBody>
      </p:sp>
      <p:sp>
        <p:nvSpPr>
          <p:cNvPr id="67591" name="TextBox 4">
            <a:extLst>
              <a:ext uri="{FF2B5EF4-FFF2-40B4-BE49-F238E27FC236}">
                <a16:creationId xmlns:a16="http://schemas.microsoft.com/office/drawing/2014/main" id="{4200F0DE-E89A-92AC-DE74-97803E338407}"/>
              </a:ext>
            </a:extLst>
          </p:cNvPr>
          <p:cNvSpPr txBox="1">
            <a:spLocks noChangeArrowheads="1"/>
          </p:cNvSpPr>
          <p:nvPr/>
        </p:nvSpPr>
        <p:spPr bwMode="auto">
          <a:xfrm>
            <a:off x="639763" y="5597525"/>
            <a:ext cx="6684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b="1" dirty="0">
                <a:solidFill>
                  <a:srgbClr val="00B0F0"/>
                </a:solidFill>
                <a:latin typeface="Microsoft YaHei UI Light" panose="020B0502040204020203" pitchFamily="34" charset="-122"/>
                <a:ea typeface="Microsoft YaHei UI Light" panose="020B0502040204020203" pitchFamily="34" charset="-122"/>
              </a:rPr>
              <a:t>Commercial regulator safety devices are back-up safety options that work alongside regulators acting immediately during an </a:t>
            </a:r>
            <a:r>
              <a:rPr lang="en-US" altLang="en-US" sz="1200" b="1" dirty="0">
                <a:solidFill>
                  <a:srgbClr val="00B0F0"/>
                </a:solidFill>
                <a:highlight>
                  <a:srgbClr val="FFFF00"/>
                </a:highlight>
                <a:latin typeface="Microsoft YaHei UI Light" panose="020B0502040204020203" pitchFamily="34" charset="-122"/>
                <a:ea typeface="Microsoft YaHei UI Light" panose="020B0502040204020203" pitchFamily="34" charset="-122"/>
              </a:rPr>
              <a:t>over or under </a:t>
            </a:r>
            <a:r>
              <a:rPr lang="en-US" altLang="en-US" sz="1200" b="1" dirty="0">
                <a:solidFill>
                  <a:srgbClr val="00B0F0"/>
                </a:solidFill>
                <a:latin typeface="Microsoft YaHei UI Light" panose="020B0502040204020203" pitchFamily="34" charset="-122"/>
                <a:ea typeface="Microsoft YaHei UI Light" panose="020B0502040204020203" pitchFamily="34" charset="-122"/>
              </a:rPr>
              <a:t>pressure event.  The unique feature of this regulator is that the slam shut is built into the body of the regulator. When the device is activated, it closes and remains shut until it is manually reset. </a:t>
            </a:r>
            <a:endParaRPr lang="en-US" altLang="en-US" b="1" dirty="0">
              <a:solidFill>
                <a:srgbClr val="00B0F0"/>
              </a:solidFill>
            </a:endParaRPr>
          </a:p>
        </p:txBody>
      </p:sp>
      <p:pic>
        <p:nvPicPr>
          <p:cNvPr id="2" name="Picture 1">
            <a:extLst>
              <a:ext uri="{FF2B5EF4-FFF2-40B4-BE49-F238E27FC236}">
                <a16:creationId xmlns:a16="http://schemas.microsoft.com/office/drawing/2014/main" id="{BDEDCAD5-7D65-82EC-7642-43E16C6EC6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8903" y="1560497"/>
            <a:ext cx="1460169" cy="15177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grey and silver pipe&#10;&#10;Description automatically generated">
            <a:extLst>
              <a:ext uri="{FF2B5EF4-FFF2-40B4-BE49-F238E27FC236}">
                <a16:creationId xmlns:a16="http://schemas.microsoft.com/office/drawing/2014/main" id="{C462D8C8-C90A-49A6-AC88-5030EBC7060E}"/>
              </a:ext>
            </a:extLst>
          </p:cNvPr>
          <p:cNvPicPr>
            <a:picLocks noChangeAspect="1"/>
          </p:cNvPicPr>
          <p:nvPr/>
        </p:nvPicPr>
        <p:blipFill rotWithShape="1">
          <a:blip r:embed="rId6">
            <a:extLst>
              <a:ext uri="{28A0092B-C50C-407E-A947-70E740481C1C}">
                <a14:useLocalDpi xmlns:a14="http://schemas.microsoft.com/office/drawing/2010/main" val="0"/>
              </a:ext>
            </a:extLst>
          </a:blip>
          <a:srcRect l="28100" r="20902"/>
          <a:stretch/>
        </p:blipFill>
        <p:spPr bwMode="auto">
          <a:xfrm>
            <a:off x="7036218" y="3156222"/>
            <a:ext cx="1838737" cy="2401616"/>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7E1C-37D3-A7CF-33BF-D4D2366CB55D}"/>
              </a:ext>
            </a:extLst>
          </p:cNvPr>
          <p:cNvSpPr>
            <a:spLocks noGrp="1"/>
          </p:cNvSpPr>
          <p:nvPr>
            <p:ph type="title"/>
          </p:nvPr>
        </p:nvSpPr>
        <p:spPr/>
        <p:txBody>
          <a:bodyPr/>
          <a:lstStyle/>
          <a:p>
            <a:r>
              <a:rPr lang="en-US" sz="3200" b="1" dirty="0">
                <a:latin typeface="Microsoft JhengHei Light" panose="020B0304030504040204" pitchFamily="34" charset="-120"/>
                <a:ea typeface="Microsoft JhengHei Light" panose="020B0304030504040204" pitchFamily="34" charset="-120"/>
              </a:rPr>
              <a:t>What is an </a:t>
            </a:r>
            <a:r>
              <a:rPr lang="en-US" sz="3200" b="1" dirty="0">
                <a:solidFill>
                  <a:srgbClr val="FF0000"/>
                </a:solidFill>
                <a:latin typeface="Microsoft JhengHei Light" panose="020B0304030504040204" pitchFamily="34" charset="-120"/>
                <a:ea typeface="Microsoft JhengHei Light" panose="020B0304030504040204" pitchFamily="34" charset="-120"/>
              </a:rPr>
              <a:t>Enhanced Relief </a:t>
            </a:r>
            <a:r>
              <a:rPr lang="en-US" sz="3200" b="1" dirty="0">
                <a:latin typeface="Microsoft JhengHei Light" panose="020B0304030504040204" pitchFamily="34" charset="-120"/>
                <a:ea typeface="Microsoft JhengHei Light" panose="020B0304030504040204" pitchFamily="34" charset="-120"/>
              </a:rPr>
              <a:t>Regulator?</a:t>
            </a:r>
            <a:br>
              <a:rPr lang="en-US" sz="3200" b="1" dirty="0">
                <a:latin typeface="Microsoft JhengHei Light" panose="020B0304030504040204" pitchFamily="34" charset="-120"/>
                <a:ea typeface="Microsoft JhengHei Light" panose="020B0304030504040204" pitchFamily="34" charset="-120"/>
              </a:rPr>
            </a:br>
            <a:endParaRPr lang="en-US" dirty="0"/>
          </a:p>
        </p:txBody>
      </p:sp>
      <p:sp>
        <p:nvSpPr>
          <p:cNvPr id="3" name="Content Placeholder 2">
            <a:extLst>
              <a:ext uri="{FF2B5EF4-FFF2-40B4-BE49-F238E27FC236}">
                <a16:creationId xmlns:a16="http://schemas.microsoft.com/office/drawing/2014/main" id="{BC3D3C86-4904-C8C9-F27F-8B5E8A669587}"/>
              </a:ext>
            </a:extLst>
          </p:cNvPr>
          <p:cNvSpPr>
            <a:spLocks noGrp="1"/>
          </p:cNvSpPr>
          <p:nvPr>
            <p:ph idx="1"/>
          </p:nvPr>
        </p:nvSpPr>
        <p:spPr>
          <a:xfrm>
            <a:off x="385254" y="4743740"/>
            <a:ext cx="7978953" cy="1559586"/>
          </a:xfrm>
        </p:spPr>
        <p:txBody>
          <a:bodyPr/>
          <a:lstStyle/>
          <a:p>
            <a:r>
              <a:rPr lang="en-US" sz="2400" b="0" dirty="0">
                <a:latin typeface="Microsoft YaHei Light" panose="020B0502040204020203" pitchFamily="34" charset="-122"/>
                <a:ea typeface="Microsoft YaHei Light" panose="020B0502040204020203" pitchFamily="34" charset="-122"/>
              </a:rPr>
              <a:t>. </a:t>
            </a:r>
            <a:r>
              <a:rPr lang="en-US" sz="2400" b="1" dirty="0">
                <a:latin typeface="Microsoft YaHei Light" panose="020B0502040204020203" pitchFamily="34" charset="-122"/>
                <a:ea typeface="Microsoft YaHei Light" panose="020B0502040204020203" pitchFamily="34" charset="-122"/>
              </a:rPr>
              <a:t>An enhanced relief regulator is a relieving regulator with an optimized design Vent to maximize the relieving capabilities in an overpressure situation.</a:t>
            </a:r>
            <a:endParaRPr lang="en-US" b="1" dirty="0"/>
          </a:p>
        </p:txBody>
      </p:sp>
      <p:sp>
        <p:nvSpPr>
          <p:cNvPr id="4" name="Slide Number Placeholder 3">
            <a:extLst>
              <a:ext uri="{FF2B5EF4-FFF2-40B4-BE49-F238E27FC236}">
                <a16:creationId xmlns:a16="http://schemas.microsoft.com/office/drawing/2014/main" id="{26FB54EF-96BB-92EF-7127-1FC9800120E0}"/>
              </a:ext>
            </a:extLst>
          </p:cNvPr>
          <p:cNvSpPr>
            <a:spLocks noGrp="1"/>
          </p:cNvSpPr>
          <p:nvPr>
            <p:ph type="sldNum" sz="quarter" idx="12"/>
          </p:nvPr>
        </p:nvSpPr>
        <p:spPr/>
        <p:txBody>
          <a:bodyPr/>
          <a:lstStyle/>
          <a:p>
            <a:pPr>
              <a:defRPr/>
            </a:pPr>
            <a:fld id="{54C9038F-43CE-4C31-87D6-8E0754A1E858}" type="slidenum">
              <a:rPr lang="en-US" altLang="en-US" smtClean="0"/>
              <a:pPr>
                <a:defRPr/>
              </a:pPr>
              <a:t>11</a:t>
            </a:fld>
            <a:endParaRPr lang="en-US" altLang="en-US"/>
          </a:p>
        </p:txBody>
      </p:sp>
      <p:pic>
        <p:nvPicPr>
          <p:cNvPr id="5" name="Picture 4">
            <a:extLst>
              <a:ext uri="{FF2B5EF4-FFF2-40B4-BE49-F238E27FC236}">
                <a16:creationId xmlns:a16="http://schemas.microsoft.com/office/drawing/2014/main" id="{B09B1346-39EB-52F6-9EC5-FD0A26D7638B}"/>
              </a:ext>
            </a:extLst>
          </p:cNvPr>
          <p:cNvPicPr>
            <a:picLocks noChangeAspect="1"/>
          </p:cNvPicPr>
          <p:nvPr/>
        </p:nvPicPr>
        <p:blipFill rotWithShape="1">
          <a:blip r:embed="rId2">
            <a:extLst>
              <a:ext uri="{28A0092B-C50C-407E-A947-70E740481C1C}">
                <a14:useLocalDpi xmlns:a14="http://schemas.microsoft.com/office/drawing/2010/main" val="0"/>
              </a:ext>
            </a:extLst>
          </a:blip>
          <a:srcRect t="10972" b="12332"/>
          <a:stretch/>
        </p:blipFill>
        <p:spPr>
          <a:xfrm>
            <a:off x="1300813" y="1171683"/>
            <a:ext cx="4106679" cy="3149670"/>
          </a:xfrm>
          <a:prstGeom prst="rect">
            <a:avLst/>
          </a:prstGeom>
        </p:spPr>
      </p:pic>
      <p:sp>
        <p:nvSpPr>
          <p:cNvPr id="6" name="TextBox 5">
            <a:extLst>
              <a:ext uri="{FF2B5EF4-FFF2-40B4-BE49-F238E27FC236}">
                <a16:creationId xmlns:a16="http://schemas.microsoft.com/office/drawing/2014/main" id="{6B8AD741-911A-9C6C-C260-96FE261FBA67}"/>
              </a:ext>
            </a:extLst>
          </p:cNvPr>
          <p:cNvSpPr txBox="1"/>
          <p:nvPr/>
        </p:nvSpPr>
        <p:spPr>
          <a:xfrm>
            <a:off x="6396158" y="1909272"/>
            <a:ext cx="2613235" cy="338554"/>
          </a:xfrm>
          <a:prstGeom prst="rect">
            <a:avLst/>
          </a:prstGeom>
          <a:noFill/>
        </p:spPr>
        <p:txBody>
          <a:bodyPr wrap="square" rtlCol="0">
            <a:spAutoFit/>
          </a:bodyPr>
          <a:lstStyle/>
          <a:p>
            <a:r>
              <a:rPr lang="en-US" sz="1600" dirty="0"/>
              <a:t>In this case a 2-1/2” Vent</a:t>
            </a:r>
          </a:p>
        </p:txBody>
      </p:sp>
      <p:cxnSp>
        <p:nvCxnSpPr>
          <p:cNvPr id="8" name="Straight Arrow Connector 7">
            <a:extLst>
              <a:ext uri="{FF2B5EF4-FFF2-40B4-BE49-F238E27FC236}">
                <a16:creationId xmlns:a16="http://schemas.microsoft.com/office/drawing/2014/main" id="{FDB2FD73-AF87-BEB6-E125-6E94F9A9C404}"/>
              </a:ext>
            </a:extLst>
          </p:cNvPr>
          <p:cNvCxnSpPr>
            <a:cxnSpLocks/>
          </p:cNvCxnSpPr>
          <p:nvPr/>
        </p:nvCxnSpPr>
        <p:spPr>
          <a:xfrm flipH="1">
            <a:off x="4748381" y="2002945"/>
            <a:ext cx="1647777" cy="2713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537084"/>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265B146C-2051-C96B-3FE7-0E6D2CCC87FA}"/>
              </a:ext>
            </a:extLst>
          </p:cNvPr>
          <p:cNvSpPr>
            <a:spLocks noGrp="1"/>
          </p:cNvSpPr>
          <p:nvPr>
            <p:ph type="title"/>
          </p:nvPr>
        </p:nvSpPr>
        <p:spPr>
          <a:xfrm>
            <a:off x="628650" y="365126"/>
            <a:ext cx="7670574" cy="1027362"/>
          </a:xfrm>
        </p:spPr>
        <p:txBody>
          <a:bodyPr/>
          <a:lstStyle/>
          <a:p>
            <a:r>
              <a:rPr lang="en-US" altLang="en-US" sz="4000" dirty="0">
                <a:solidFill>
                  <a:schemeClr val="accent1">
                    <a:lumMod val="75000"/>
                  </a:schemeClr>
                </a:solidFill>
                <a:highlight>
                  <a:srgbClr val="FFFF00"/>
                </a:highlight>
                <a:latin typeface="Arial" panose="020B0604020202020204" pitchFamily="34" charset="0"/>
                <a:ea typeface="Big Caslon Medium"/>
                <a:cs typeface="Arial" panose="020B0604020202020204" pitchFamily="34" charset="0"/>
              </a:rPr>
              <a:t>Pilot Operated </a:t>
            </a:r>
            <a:r>
              <a:rPr lang="en-US" altLang="en-US" sz="4000" dirty="0">
                <a:solidFill>
                  <a:schemeClr val="accent1">
                    <a:lumMod val="75000"/>
                  </a:schemeClr>
                </a:solidFill>
                <a:latin typeface="Arial" panose="020B0604020202020204" pitchFamily="34" charset="0"/>
                <a:ea typeface="Big Caslon Medium"/>
                <a:cs typeface="Arial" panose="020B0604020202020204" pitchFamily="34" charset="0"/>
              </a:rPr>
              <a:t>Regulators</a:t>
            </a:r>
          </a:p>
        </p:txBody>
      </p:sp>
      <p:sp>
        <p:nvSpPr>
          <p:cNvPr id="3" name="Content Placeholder 2">
            <a:extLst>
              <a:ext uri="{FF2B5EF4-FFF2-40B4-BE49-F238E27FC236}">
                <a16:creationId xmlns:a16="http://schemas.microsoft.com/office/drawing/2014/main" id="{3BBFB71A-6774-5CEB-751E-92DD6DB33687}"/>
              </a:ext>
            </a:extLst>
          </p:cNvPr>
          <p:cNvSpPr>
            <a:spLocks noGrp="1"/>
          </p:cNvSpPr>
          <p:nvPr>
            <p:ph idx="1"/>
          </p:nvPr>
        </p:nvSpPr>
        <p:spPr>
          <a:xfrm>
            <a:off x="563675" y="1550302"/>
            <a:ext cx="7951675" cy="3173267"/>
          </a:xfrm>
        </p:spPr>
        <p:txBody>
          <a:bodyPr/>
          <a:lstStyle/>
          <a:p>
            <a:pPr>
              <a:defRPr/>
            </a:pPr>
            <a:r>
              <a:rPr lang="en-US" dirty="0">
                <a:latin typeface="+mn-lt"/>
                <a:ea typeface="Microsoft YaHei Light" panose="020B0502040204020203" pitchFamily="34" charset="-122"/>
              </a:rPr>
              <a:t>A pilot operated regulator is a regulator with a supplementary device, called a </a:t>
            </a:r>
            <a:r>
              <a:rPr lang="en-US" b="1" dirty="0">
                <a:solidFill>
                  <a:srgbClr val="00B0F0"/>
                </a:solidFill>
                <a:latin typeface="+mn-lt"/>
                <a:ea typeface="Microsoft YaHei Light" panose="020B0502040204020203" pitchFamily="34" charset="-122"/>
              </a:rPr>
              <a:t>pilot</a:t>
            </a:r>
            <a:r>
              <a:rPr lang="en-US" dirty="0">
                <a:latin typeface="+mn-lt"/>
                <a:ea typeface="Microsoft YaHei Light" panose="020B0502040204020203" pitchFamily="34" charset="-122"/>
              </a:rPr>
              <a:t>, used to increase accuracy and flow of a regulator. These can often be found in high volume and/or fixed factor metering applications.</a:t>
            </a:r>
          </a:p>
          <a:p>
            <a:pPr>
              <a:defRPr/>
            </a:pPr>
            <a:r>
              <a:rPr lang="en-US" dirty="0">
                <a:latin typeface="+mn-lt"/>
                <a:ea typeface="Microsoft YaHei Light" panose="020B0502040204020203" pitchFamily="34" charset="-122"/>
              </a:rPr>
              <a:t>The Term “Pneumatic Amplification” is the </a:t>
            </a:r>
            <a:r>
              <a:rPr lang="en-US" altLang="en-US" dirty="0">
                <a:latin typeface="Arial" panose="020B0604020202020204" pitchFamily="34" charset="0"/>
                <a:ea typeface="Geneva" pitchFamily="34" charset="0"/>
                <a:cs typeface="Arial" panose="020B0604020202020204" pitchFamily="34" charset="0"/>
              </a:rPr>
              <a:t>combination of using a small pilot and restrictor to control a much larger pressure regulator. This is true for both “loading” type and “unloading” type regulators. The amplification is because a small change in the pilot can open the large main regulator and result in a very large change in pipeline flow</a:t>
            </a:r>
            <a:endParaRPr lang="en-US" dirty="0">
              <a:latin typeface="+mn-lt"/>
            </a:endParaRPr>
          </a:p>
        </p:txBody>
      </p:sp>
      <p:sp>
        <p:nvSpPr>
          <p:cNvPr id="69636" name="Slide Number Placeholder 3">
            <a:extLst>
              <a:ext uri="{FF2B5EF4-FFF2-40B4-BE49-F238E27FC236}">
                <a16:creationId xmlns:a16="http://schemas.microsoft.com/office/drawing/2014/main" id="{4BAF6FE7-A8D6-62C3-2C1B-C0BE3ED8FF8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89E08E0-B854-43B2-A41D-4FBE145FBE7E}" type="slidenum">
              <a:rPr lang="en-US" altLang="en-US" smtClean="0">
                <a:solidFill>
                  <a:srgbClr val="898989"/>
                </a:solidFill>
              </a:rPr>
              <a:pPr/>
              <a:t>12</a:t>
            </a:fld>
            <a:endParaRPr lang="en-US" altLang="en-US">
              <a:solidFill>
                <a:srgbClr val="898989"/>
              </a:solidFill>
            </a:endParaRPr>
          </a:p>
        </p:txBody>
      </p:sp>
      <p:pic>
        <p:nvPicPr>
          <p:cNvPr id="2" name="Picture 3" descr="F:\Mikes Folder\RENDERINGS\FLOWMAX FM-1.tif">
            <a:extLst>
              <a:ext uri="{FF2B5EF4-FFF2-40B4-BE49-F238E27FC236}">
                <a16:creationId xmlns:a16="http://schemas.microsoft.com/office/drawing/2014/main" id="{0C51D845-CFEF-B8B3-C585-446A2E836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971" y="4818369"/>
            <a:ext cx="1368425"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a:extLst>
              <a:ext uri="{FF2B5EF4-FFF2-40B4-BE49-F238E27FC236}">
                <a16:creationId xmlns:a16="http://schemas.microsoft.com/office/drawing/2014/main" id="{7BC3432D-F64E-25C2-BDB9-A9D2544B0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49" y="4860437"/>
            <a:ext cx="26828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5033391E-7DFE-FB90-CCE9-44633CA35825}"/>
              </a:ext>
            </a:extLst>
          </p:cNvPr>
          <p:cNvPicPr>
            <a:picLocks noChangeAspect="1"/>
          </p:cNvPicPr>
          <p:nvPr/>
        </p:nvPicPr>
        <p:blipFill>
          <a:blip r:embed="rId5">
            <a:extLst>
              <a:ext uri="{28A0092B-C50C-407E-A947-70E740481C1C}">
                <a14:useLocalDpi xmlns:a14="http://schemas.microsoft.com/office/drawing/2010/main" val="0"/>
              </a:ext>
            </a:extLst>
          </a:blip>
          <a:srcRect l="10953" t="6604" r="3519" b="12395"/>
          <a:stretch>
            <a:fillRect/>
          </a:stretch>
        </p:blipFill>
        <p:spPr bwMode="auto">
          <a:xfrm>
            <a:off x="6949962" y="4535037"/>
            <a:ext cx="1630363"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0101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pofoclosed">
            <a:extLst>
              <a:ext uri="{FF2B5EF4-FFF2-40B4-BE49-F238E27FC236}">
                <a16:creationId xmlns:a16="http://schemas.microsoft.com/office/drawing/2014/main" id="{DC97DE66-70A1-77E7-1FAD-B808477D0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0"/>
            <a:ext cx="90773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4">
            <a:extLst>
              <a:ext uri="{FF2B5EF4-FFF2-40B4-BE49-F238E27FC236}">
                <a16:creationId xmlns:a16="http://schemas.microsoft.com/office/drawing/2014/main" id="{8B6FA630-BDFB-47AC-F2C3-47111A3F886E}"/>
              </a:ext>
            </a:extLst>
          </p:cNvPr>
          <p:cNvSpPr txBox="1">
            <a:spLocks noChangeArrowheads="1"/>
          </p:cNvSpPr>
          <p:nvPr/>
        </p:nvSpPr>
        <p:spPr bwMode="auto">
          <a:xfrm>
            <a:off x="87313" y="4876800"/>
            <a:ext cx="1284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solidFill>
                  <a:srgbClr val="1E4191"/>
                </a:solidFill>
              </a:rPr>
              <a:t>Upstream</a:t>
            </a:r>
          </a:p>
        </p:txBody>
      </p:sp>
      <p:sp>
        <p:nvSpPr>
          <p:cNvPr id="71684" name="Text Box 5">
            <a:extLst>
              <a:ext uri="{FF2B5EF4-FFF2-40B4-BE49-F238E27FC236}">
                <a16:creationId xmlns:a16="http://schemas.microsoft.com/office/drawing/2014/main" id="{A0B63665-65A0-4983-B771-E551C34FB6E4}"/>
              </a:ext>
            </a:extLst>
          </p:cNvPr>
          <p:cNvSpPr txBox="1">
            <a:spLocks noChangeArrowheads="1"/>
          </p:cNvSpPr>
          <p:nvPr/>
        </p:nvSpPr>
        <p:spPr bwMode="auto">
          <a:xfrm>
            <a:off x="7391400" y="4876800"/>
            <a:ext cx="160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solidFill>
                  <a:srgbClr val="1E4191"/>
                </a:solidFill>
              </a:rPr>
              <a:t>Downstream</a:t>
            </a:r>
          </a:p>
        </p:txBody>
      </p:sp>
      <p:sp>
        <p:nvSpPr>
          <p:cNvPr id="71685" name="Title 5">
            <a:extLst>
              <a:ext uri="{FF2B5EF4-FFF2-40B4-BE49-F238E27FC236}">
                <a16:creationId xmlns:a16="http://schemas.microsoft.com/office/drawing/2014/main" id="{693E371A-149D-32BC-E8B9-E0853C1953BE}"/>
              </a:ext>
            </a:extLst>
          </p:cNvPr>
          <p:cNvSpPr txBox="1">
            <a:spLocks/>
          </p:cNvSpPr>
          <p:nvPr/>
        </p:nvSpPr>
        <p:spPr bwMode="auto">
          <a:xfrm>
            <a:off x="379413" y="273050"/>
            <a:ext cx="86217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hangingPunct="1">
              <a:lnSpc>
                <a:spcPct val="90000"/>
              </a:lnSpc>
            </a:pPr>
            <a:r>
              <a:rPr lang="en-US" altLang="en-US" sz="3200" b="1">
                <a:latin typeface="Big Caslon Medium"/>
                <a:ea typeface="Big Caslon Medium"/>
                <a:cs typeface="Big Caslon Medium"/>
              </a:rPr>
              <a:t>Regulator:  Pilot Operated “</a:t>
            </a:r>
            <a:r>
              <a:rPr lang="en-US" altLang="en-US" sz="3200" b="1">
                <a:solidFill>
                  <a:srgbClr val="FF0000"/>
                </a:solidFill>
                <a:latin typeface="Big Caslon Medium"/>
                <a:ea typeface="Big Caslon Medium"/>
                <a:cs typeface="Big Caslon Medium"/>
              </a:rPr>
              <a:t>Loading</a:t>
            </a:r>
            <a:r>
              <a:rPr lang="en-US" altLang="en-US" sz="3200" b="1">
                <a:latin typeface="Big Caslon Medium"/>
                <a:ea typeface="Big Caslon Medium"/>
                <a:cs typeface="Big Caslon Medium"/>
              </a:rPr>
              <a:t>” Style  Principles of Operation</a:t>
            </a:r>
          </a:p>
        </p:txBody>
      </p:sp>
      <p:sp>
        <p:nvSpPr>
          <p:cNvPr id="71686" name="Slide Number Placeholder 3">
            <a:extLst>
              <a:ext uri="{FF2B5EF4-FFF2-40B4-BE49-F238E27FC236}">
                <a16:creationId xmlns:a16="http://schemas.microsoft.com/office/drawing/2014/main" id="{44E2AB18-C65C-9F32-01C2-14D6DA6114B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7C432A8-0FE8-4BFE-9471-F7E290302F7D}" type="slidenum">
              <a:rPr lang="en-US" altLang="en-US" smtClean="0">
                <a:solidFill>
                  <a:srgbClr val="898989"/>
                </a:solidFill>
              </a:rPr>
              <a:pPr/>
              <a:t>13</a:t>
            </a:fld>
            <a:endParaRPr lang="en-US" altLang="en-US">
              <a:solidFill>
                <a:srgbClr val="898989"/>
              </a:solidFill>
            </a:endParaRPr>
          </a:p>
        </p:txBody>
      </p:sp>
      <p:pic>
        <p:nvPicPr>
          <p:cNvPr id="71687" name="Picture 3" descr="F:\Mikes Folder\RENDERINGS\FLOWMAX FM-1.tif">
            <a:extLst>
              <a:ext uri="{FF2B5EF4-FFF2-40B4-BE49-F238E27FC236}">
                <a16:creationId xmlns:a16="http://schemas.microsoft.com/office/drawing/2014/main" id="{8CA6BD73-961B-E0C7-7120-80134E04A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257" y="4354020"/>
            <a:ext cx="187007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F5FE44E-5269-717A-B340-8142557410EF}"/>
              </a:ext>
            </a:extLst>
          </p:cNvPr>
          <p:cNvSpPr>
            <a:spLocks noGrp="1" noChangeArrowheads="1"/>
          </p:cNvSpPr>
          <p:nvPr>
            <p:ph type="title"/>
          </p:nvPr>
        </p:nvSpPr>
        <p:spPr>
          <a:xfrm>
            <a:off x="338138" y="152400"/>
            <a:ext cx="8501062" cy="457200"/>
          </a:xfrm>
          <a:ln>
            <a:solidFill>
              <a:schemeClr val="accent1">
                <a:lumMod val="50000"/>
              </a:schemeClr>
            </a:solidFill>
          </a:ln>
        </p:spPr>
        <p:txBody>
          <a:bodyPr>
            <a:normAutofit fontScale="90000"/>
          </a:bodyPr>
          <a:lstStyle/>
          <a:p>
            <a:pPr algn="ctr" eaLnBrk="1" hangingPunct="1">
              <a:defRPr/>
            </a:pPr>
            <a:r>
              <a:rPr lang="en-US" altLang="en-US" sz="3200" dirty="0"/>
              <a:t>Pilot Operated Regulator-</a:t>
            </a:r>
            <a:r>
              <a:rPr lang="en-US" altLang="en-US" sz="3200" b="1" i="1" dirty="0">
                <a:solidFill>
                  <a:schemeClr val="bg2"/>
                </a:solidFill>
              </a:rPr>
              <a:t> </a:t>
            </a:r>
            <a:r>
              <a:rPr lang="en-US" altLang="en-US" sz="3200" b="1" i="1" dirty="0">
                <a:solidFill>
                  <a:srgbClr val="FF0000"/>
                </a:solidFill>
              </a:rPr>
              <a:t>Unloading</a:t>
            </a:r>
            <a:r>
              <a:rPr lang="en-US" altLang="en-US" sz="3200" b="1" dirty="0">
                <a:solidFill>
                  <a:srgbClr val="FF0000"/>
                </a:solidFill>
              </a:rPr>
              <a:t> </a:t>
            </a:r>
            <a:r>
              <a:rPr lang="en-US" altLang="en-US" sz="3200" dirty="0"/>
              <a:t>Type </a:t>
            </a:r>
          </a:p>
        </p:txBody>
      </p:sp>
      <p:sp>
        <p:nvSpPr>
          <p:cNvPr id="73731" name="Line 115">
            <a:extLst>
              <a:ext uri="{FF2B5EF4-FFF2-40B4-BE49-F238E27FC236}">
                <a16:creationId xmlns:a16="http://schemas.microsoft.com/office/drawing/2014/main" id="{A485086D-C8B6-8105-7FDB-558CA5C19F9F}"/>
              </a:ext>
            </a:extLst>
          </p:cNvPr>
          <p:cNvSpPr>
            <a:spLocks noChangeShapeType="1"/>
          </p:cNvSpPr>
          <p:nvPr/>
        </p:nvSpPr>
        <p:spPr bwMode="auto">
          <a:xfrm>
            <a:off x="3733800" y="5105400"/>
            <a:ext cx="6381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2" name="Line 116">
            <a:extLst>
              <a:ext uri="{FF2B5EF4-FFF2-40B4-BE49-F238E27FC236}">
                <a16:creationId xmlns:a16="http://schemas.microsoft.com/office/drawing/2014/main" id="{58867A59-5913-2A13-C626-3B7A2AAE7EBD}"/>
              </a:ext>
            </a:extLst>
          </p:cNvPr>
          <p:cNvSpPr>
            <a:spLocks noChangeShapeType="1"/>
          </p:cNvSpPr>
          <p:nvPr/>
        </p:nvSpPr>
        <p:spPr bwMode="auto">
          <a:xfrm>
            <a:off x="5578475" y="2465388"/>
            <a:ext cx="3571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3" name="Line 117">
            <a:extLst>
              <a:ext uri="{FF2B5EF4-FFF2-40B4-BE49-F238E27FC236}">
                <a16:creationId xmlns:a16="http://schemas.microsoft.com/office/drawing/2014/main" id="{0F6D4D50-CB3B-DE4D-10C8-20FB66DAA189}"/>
              </a:ext>
            </a:extLst>
          </p:cNvPr>
          <p:cNvSpPr>
            <a:spLocks noChangeShapeType="1"/>
          </p:cNvSpPr>
          <p:nvPr/>
        </p:nvSpPr>
        <p:spPr bwMode="auto">
          <a:xfrm>
            <a:off x="6069013" y="4241800"/>
            <a:ext cx="1587" cy="88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4" name="Line 118">
            <a:extLst>
              <a:ext uri="{FF2B5EF4-FFF2-40B4-BE49-F238E27FC236}">
                <a16:creationId xmlns:a16="http://schemas.microsoft.com/office/drawing/2014/main" id="{FA93692B-FB15-7996-571E-52B4BC482472}"/>
              </a:ext>
            </a:extLst>
          </p:cNvPr>
          <p:cNvSpPr>
            <a:spLocks noChangeShapeType="1"/>
          </p:cNvSpPr>
          <p:nvPr/>
        </p:nvSpPr>
        <p:spPr bwMode="auto">
          <a:xfrm flipH="1">
            <a:off x="3556000" y="4146550"/>
            <a:ext cx="1890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5" name="Line 119">
            <a:extLst>
              <a:ext uri="{FF2B5EF4-FFF2-40B4-BE49-F238E27FC236}">
                <a16:creationId xmlns:a16="http://schemas.microsoft.com/office/drawing/2014/main" id="{CDE8786C-2396-3BE1-DEFB-AFD286C2B2E0}"/>
              </a:ext>
            </a:extLst>
          </p:cNvPr>
          <p:cNvSpPr>
            <a:spLocks noChangeShapeType="1"/>
          </p:cNvSpPr>
          <p:nvPr/>
        </p:nvSpPr>
        <p:spPr bwMode="auto">
          <a:xfrm>
            <a:off x="6069013" y="3970338"/>
            <a:ext cx="2397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6" name="Line 120">
            <a:extLst>
              <a:ext uri="{FF2B5EF4-FFF2-40B4-BE49-F238E27FC236}">
                <a16:creationId xmlns:a16="http://schemas.microsoft.com/office/drawing/2014/main" id="{AD3D3658-E9E9-0FF1-A4FD-69FE272008FE}"/>
              </a:ext>
            </a:extLst>
          </p:cNvPr>
          <p:cNvSpPr>
            <a:spLocks noChangeShapeType="1"/>
          </p:cNvSpPr>
          <p:nvPr/>
        </p:nvSpPr>
        <p:spPr bwMode="auto">
          <a:xfrm flipH="1">
            <a:off x="5086350" y="3875088"/>
            <a:ext cx="3603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7" name="Line 121">
            <a:extLst>
              <a:ext uri="{FF2B5EF4-FFF2-40B4-BE49-F238E27FC236}">
                <a16:creationId xmlns:a16="http://schemas.microsoft.com/office/drawing/2014/main" id="{11A06C07-4554-A9C9-2644-8E7F018EC982}"/>
              </a:ext>
            </a:extLst>
          </p:cNvPr>
          <p:cNvSpPr>
            <a:spLocks noChangeShapeType="1"/>
          </p:cNvSpPr>
          <p:nvPr/>
        </p:nvSpPr>
        <p:spPr bwMode="auto">
          <a:xfrm>
            <a:off x="5037138" y="3970338"/>
            <a:ext cx="40957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8" name="Line 122">
            <a:extLst>
              <a:ext uri="{FF2B5EF4-FFF2-40B4-BE49-F238E27FC236}">
                <a16:creationId xmlns:a16="http://schemas.microsoft.com/office/drawing/2014/main" id="{24E27E22-8FBC-B5FA-4006-1F0911B72391}"/>
              </a:ext>
            </a:extLst>
          </p:cNvPr>
          <p:cNvSpPr>
            <a:spLocks noChangeShapeType="1"/>
          </p:cNvSpPr>
          <p:nvPr/>
        </p:nvSpPr>
        <p:spPr bwMode="auto">
          <a:xfrm flipH="1">
            <a:off x="1566863" y="5875338"/>
            <a:ext cx="19367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9" name="Line 123">
            <a:extLst>
              <a:ext uri="{FF2B5EF4-FFF2-40B4-BE49-F238E27FC236}">
                <a16:creationId xmlns:a16="http://schemas.microsoft.com/office/drawing/2014/main" id="{569A92A5-1983-2252-80A5-EB263AD45C27}"/>
              </a:ext>
            </a:extLst>
          </p:cNvPr>
          <p:cNvSpPr>
            <a:spLocks noChangeShapeType="1"/>
          </p:cNvSpPr>
          <p:nvPr/>
        </p:nvSpPr>
        <p:spPr bwMode="auto">
          <a:xfrm>
            <a:off x="2363788" y="4241800"/>
            <a:ext cx="7905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0" name="Line 124">
            <a:extLst>
              <a:ext uri="{FF2B5EF4-FFF2-40B4-BE49-F238E27FC236}">
                <a16:creationId xmlns:a16="http://schemas.microsoft.com/office/drawing/2014/main" id="{86879552-6B05-22E6-791B-A126BDA7FA08}"/>
              </a:ext>
            </a:extLst>
          </p:cNvPr>
          <p:cNvSpPr>
            <a:spLocks noChangeShapeType="1"/>
          </p:cNvSpPr>
          <p:nvPr/>
        </p:nvSpPr>
        <p:spPr bwMode="auto">
          <a:xfrm>
            <a:off x="6069013" y="3875088"/>
            <a:ext cx="28098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1" name="Line 125">
            <a:extLst>
              <a:ext uri="{FF2B5EF4-FFF2-40B4-BE49-F238E27FC236}">
                <a16:creationId xmlns:a16="http://schemas.microsoft.com/office/drawing/2014/main" id="{2A4BAD0C-2DEA-5F9E-575B-8D1D9EC974B4}"/>
              </a:ext>
            </a:extLst>
          </p:cNvPr>
          <p:cNvSpPr>
            <a:spLocks noChangeShapeType="1"/>
          </p:cNvSpPr>
          <p:nvPr/>
        </p:nvSpPr>
        <p:spPr bwMode="auto">
          <a:xfrm flipH="1">
            <a:off x="5291138" y="4146550"/>
            <a:ext cx="1555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2" name="Line 126">
            <a:extLst>
              <a:ext uri="{FF2B5EF4-FFF2-40B4-BE49-F238E27FC236}">
                <a16:creationId xmlns:a16="http://schemas.microsoft.com/office/drawing/2014/main" id="{98A84139-D8AC-BD0E-C136-B544C125637A}"/>
              </a:ext>
            </a:extLst>
          </p:cNvPr>
          <p:cNvSpPr>
            <a:spLocks noChangeShapeType="1"/>
          </p:cNvSpPr>
          <p:nvPr/>
        </p:nvSpPr>
        <p:spPr bwMode="auto">
          <a:xfrm flipV="1">
            <a:off x="6069013" y="3970338"/>
            <a:ext cx="1587" cy="88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3" name="Line 127">
            <a:extLst>
              <a:ext uri="{FF2B5EF4-FFF2-40B4-BE49-F238E27FC236}">
                <a16:creationId xmlns:a16="http://schemas.microsoft.com/office/drawing/2014/main" id="{FCA6AB42-1B6A-72BC-3626-E67C0C68F507}"/>
              </a:ext>
            </a:extLst>
          </p:cNvPr>
          <p:cNvSpPr>
            <a:spLocks noChangeShapeType="1"/>
          </p:cNvSpPr>
          <p:nvPr/>
        </p:nvSpPr>
        <p:spPr bwMode="auto">
          <a:xfrm>
            <a:off x="5446713" y="3970338"/>
            <a:ext cx="1587" cy="88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4" name="Line 128">
            <a:extLst>
              <a:ext uri="{FF2B5EF4-FFF2-40B4-BE49-F238E27FC236}">
                <a16:creationId xmlns:a16="http://schemas.microsoft.com/office/drawing/2014/main" id="{7BFDEFE8-0D9D-FDCF-4D83-D3A0FD0981CF}"/>
              </a:ext>
            </a:extLst>
          </p:cNvPr>
          <p:cNvSpPr>
            <a:spLocks noChangeShapeType="1"/>
          </p:cNvSpPr>
          <p:nvPr/>
        </p:nvSpPr>
        <p:spPr bwMode="auto">
          <a:xfrm>
            <a:off x="5446713" y="4241800"/>
            <a:ext cx="1587" cy="88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5" name="Line 129">
            <a:extLst>
              <a:ext uri="{FF2B5EF4-FFF2-40B4-BE49-F238E27FC236}">
                <a16:creationId xmlns:a16="http://schemas.microsoft.com/office/drawing/2014/main" id="{8BCC1314-E549-07E4-5D41-A3173BB1364A}"/>
              </a:ext>
            </a:extLst>
          </p:cNvPr>
          <p:cNvSpPr>
            <a:spLocks noChangeShapeType="1"/>
          </p:cNvSpPr>
          <p:nvPr/>
        </p:nvSpPr>
        <p:spPr bwMode="auto">
          <a:xfrm flipV="1">
            <a:off x="5446713" y="4059238"/>
            <a:ext cx="1587" cy="87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6" name="Freeform 130">
            <a:extLst>
              <a:ext uri="{FF2B5EF4-FFF2-40B4-BE49-F238E27FC236}">
                <a16:creationId xmlns:a16="http://schemas.microsoft.com/office/drawing/2014/main" id="{04E71CDE-983A-2C9E-B52C-2D7D320E8303}"/>
              </a:ext>
            </a:extLst>
          </p:cNvPr>
          <p:cNvSpPr>
            <a:spLocks/>
          </p:cNvSpPr>
          <p:nvPr/>
        </p:nvSpPr>
        <p:spPr bwMode="auto">
          <a:xfrm>
            <a:off x="5818188" y="4059238"/>
            <a:ext cx="250825" cy="271462"/>
          </a:xfrm>
          <a:custGeom>
            <a:avLst/>
            <a:gdLst>
              <a:gd name="T0" fmla="*/ 2147483646 w 790"/>
              <a:gd name="T1" fmla="*/ 0 h 859"/>
              <a:gd name="T2" fmla="*/ 2147483646 w 790"/>
              <a:gd name="T3" fmla="*/ 2147483646 h 859"/>
              <a:gd name="T4" fmla="*/ 0 w 790"/>
              <a:gd name="T5" fmla="*/ 2147483646 h 859"/>
              <a:gd name="T6" fmla="*/ 0 60000 65536"/>
              <a:gd name="T7" fmla="*/ 0 60000 65536"/>
              <a:gd name="T8" fmla="*/ 0 60000 65536"/>
            </a:gdLst>
            <a:ahLst/>
            <a:cxnLst>
              <a:cxn ang="T6">
                <a:pos x="T0" y="T1"/>
              </a:cxn>
              <a:cxn ang="T7">
                <a:pos x="T2" y="T3"/>
              </a:cxn>
              <a:cxn ang="T8">
                <a:pos x="T4" y="T5"/>
              </a:cxn>
            </a:cxnLst>
            <a:rect l="0" t="0" r="r" b="b"/>
            <a:pathLst>
              <a:path w="790" h="859">
                <a:moveTo>
                  <a:pt x="790" y="0"/>
                </a:moveTo>
                <a:lnTo>
                  <a:pt x="790" y="859"/>
                </a:lnTo>
                <a:lnTo>
                  <a:pt x="0" y="859"/>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47" name="Line 131">
            <a:extLst>
              <a:ext uri="{FF2B5EF4-FFF2-40B4-BE49-F238E27FC236}">
                <a16:creationId xmlns:a16="http://schemas.microsoft.com/office/drawing/2014/main" id="{B4A19DD5-5015-DA94-CA77-4FEF93992C17}"/>
              </a:ext>
            </a:extLst>
          </p:cNvPr>
          <p:cNvSpPr>
            <a:spLocks noChangeShapeType="1"/>
          </p:cNvSpPr>
          <p:nvPr/>
        </p:nvSpPr>
        <p:spPr bwMode="auto">
          <a:xfrm flipH="1">
            <a:off x="5446713" y="4059238"/>
            <a:ext cx="2778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8" name="Line 132">
            <a:extLst>
              <a:ext uri="{FF2B5EF4-FFF2-40B4-BE49-F238E27FC236}">
                <a16:creationId xmlns:a16="http://schemas.microsoft.com/office/drawing/2014/main" id="{11CD9814-726F-E232-31CD-1463062F3D02}"/>
              </a:ext>
            </a:extLst>
          </p:cNvPr>
          <p:cNvSpPr>
            <a:spLocks noChangeShapeType="1"/>
          </p:cNvSpPr>
          <p:nvPr/>
        </p:nvSpPr>
        <p:spPr bwMode="auto">
          <a:xfrm>
            <a:off x="5937250" y="3541713"/>
            <a:ext cx="1317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9" name="Line 133">
            <a:extLst>
              <a:ext uri="{FF2B5EF4-FFF2-40B4-BE49-F238E27FC236}">
                <a16:creationId xmlns:a16="http://schemas.microsoft.com/office/drawing/2014/main" id="{530C6743-1BC4-261F-848D-16D92153A7F7}"/>
              </a:ext>
            </a:extLst>
          </p:cNvPr>
          <p:cNvSpPr>
            <a:spLocks noChangeShapeType="1"/>
          </p:cNvSpPr>
          <p:nvPr/>
        </p:nvSpPr>
        <p:spPr bwMode="auto">
          <a:xfrm flipH="1">
            <a:off x="5624513" y="2654300"/>
            <a:ext cx="825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0" name="Line 134">
            <a:extLst>
              <a:ext uri="{FF2B5EF4-FFF2-40B4-BE49-F238E27FC236}">
                <a16:creationId xmlns:a16="http://schemas.microsoft.com/office/drawing/2014/main" id="{ED7D16CE-B17A-5756-AA66-82AA0A08E4FE}"/>
              </a:ext>
            </a:extLst>
          </p:cNvPr>
          <p:cNvSpPr>
            <a:spLocks noChangeShapeType="1"/>
          </p:cNvSpPr>
          <p:nvPr/>
        </p:nvSpPr>
        <p:spPr bwMode="auto">
          <a:xfrm>
            <a:off x="5446713" y="3541713"/>
            <a:ext cx="1587" cy="333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1" name="Line 135">
            <a:extLst>
              <a:ext uri="{FF2B5EF4-FFF2-40B4-BE49-F238E27FC236}">
                <a16:creationId xmlns:a16="http://schemas.microsoft.com/office/drawing/2014/main" id="{A2D75DEB-953B-C5C9-1F50-39F1CE752780}"/>
              </a:ext>
            </a:extLst>
          </p:cNvPr>
          <p:cNvSpPr>
            <a:spLocks noChangeShapeType="1"/>
          </p:cNvSpPr>
          <p:nvPr/>
        </p:nvSpPr>
        <p:spPr bwMode="auto">
          <a:xfrm flipV="1">
            <a:off x="6069013" y="3541713"/>
            <a:ext cx="1587" cy="333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2" name="Line 136">
            <a:extLst>
              <a:ext uri="{FF2B5EF4-FFF2-40B4-BE49-F238E27FC236}">
                <a16:creationId xmlns:a16="http://schemas.microsoft.com/office/drawing/2014/main" id="{F0D5B74D-0DFD-5C80-DFCC-0E3B3862F1C8}"/>
              </a:ext>
            </a:extLst>
          </p:cNvPr>
          <p:cNvSpPr>
            <a:spLocks noChangeShapeType="1"/>
          </p:cNvSpPr>
          <p:nvPr/>
        </p:nvSpPr>
        <p:spPr bwMode="auto">
          <a:xfrm flipV="1">
            <a:off x="5756275" y="2465388"/>
            <a:ext cx="1588" cy="280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3" name="Line 137">
            <a:extLst>
              <a:ext uri="{FF2B5EF4-FFF2-40B4-BE49-F238E27FC236}">
                <a16:creationId xmlns:a16="http://schemas.microsoft.com/office/drawing/2014/main" id="{501462D5-A8FE-82DB-FD6E-0202A2FFB1F0}"/>
              </a:ext>
            </a:extLst>
          </p:cNvPr>
          <p:cNvSpPr>
            <a:spLocks noChangeShapeType="1"/>
          </p:cNvSpPr>
          <p:nvPr/>
        </p:nvSpPr>
        <p:spPr bwMode="auto">
          <a:xfrm>
            <a:off x="5576888" y="2701925"/>
            <a:ext cx="1587"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4" name="Freeform 138">
            <a:extLst>
              <a:ext uri="{FF2B5EF4-FFF2-40B4-BE49-F238E27FC236}">
                <a16:creationId xmlns:a16="http://schemas.microsoft.com/office/drawing/2014/main" id="{3CD9833B-6F51-D37D-C912-9B356DC55214}"/>
              </a:ext>
            </a:extLst>
          </p:cNvPr>
          <p:cNvSpPr>
            <a:spLocks/>
          </p:cNvSpPr>
          <p:nvPr/>
        </p:nvSpPr>
        <p:spPr bwMode="auto">
          <a:xfrm>
            <a:off x="5576888" y="2654300"/>
            <a:ext cx="47625" cy="47625"/>
          </a:xfrm>
          <a:custGeom>
            <a:avLst/>
            <a:gdLst>
              <a:gd name="T0" fmla="*/ 2147483646 w 151"/>
              <a:gd name="T1" fmla="*/ 0 h 148"/>
              <a:gd name="T2" fmla="*/ 2147483646 w 151"/>
              <a:gd name="T3" fmla="*/ 0 h 148"/>
              <a:gd name="T4" fmla="*/ 2147483646 w 151"/>
              <a:gd name="T5" fmla="*/ 2147483646 h 148"/>
              <a:gd name="T6" fmla="*/ 2147483646 w 151"/>
              <a:gd name="T7" fmla="*/ 2147483646 h 148"/>
              <a:gd name="T8" fmla="*/ 2147483646 w 151"/>
              <a:gd name="T9" fmla="*/ 2147483646 h 148"/>
              <a:gd name="T10" fmla="*/ 2147483646 w 151"/>
              <a:gd name="T11" fmla="*/ 2147483646 h 148"/>
              <a:gd name="T12" fmla="*/ 2147483646 w 151"/>
              <a:gd name="T13" fmla="*/ 2147483646 h 148"/>
              <a:gd name="T14" fmla="*/ 2147483646 w 151"/>
              <a:gd name="T15" fmla="*/ 2147483646 h 148"/>
              <a:gd name="T16" fmla="*/ 2147483646 w 151"/>
              <a:gd name="T17" fmla="*/ 2147483646 h 148"/>
              <a:gd name="T18" fmla="*/ 0 w 151"/>
              <a:gd name="T19" fmla="*/ 2147483646 h 148"/>
              <a:gd name="T20" fmla="*/ 0 w 151"/>
              <a:gd name="T21" fmla="*/ 2147483646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148">
                <a:moveTo>
                  <a:pt x="151" y="0"/>
                </a:moveTo>
                <a:lnTo>
                  <a:pt x="123" y="0"/>
                </a:lnTo>
                <a:lnTo>
                  <a:pt x="90" y="9"/>
                </a:lnTo>
                <a:lnTo>
                  <a:pt x="65" y="28"/>
                </a:lnTo>
                <a:lnTo>
                  <a:pt x="44" y="41"/>
                </a:lnTo>
                <a:lnTo>
                  <a:pt x="28" y="62"/>
                </a:lnTo>
                <a:lnTo>
                  <a:pt x="16" y="78"/>
                </a:lnTo>
                <a:lnTo>
                  <a:pt x="7" y="102"/>
                </a:lnTo>
                <a:lnTo>
                  <a:pt x="3" y="119"/>
                </a:lnTo>
                <a:lnTo>
                  <a:pt x="0" y="135"/>
                </a:lnTo>
                <a:lnTo>
                  <a:pt x="0" y="148"/>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55" name="Line 139">
            <a:extLst>
              <a:ext uri="{FF2B5EF4-FFF2-40B4-BE49-F238E27FC236}">
                <a16:creationId xmlns:a16="http://schemas.microsoft.com/office/drawing/2014/main" id="{E4C99ABD-6B33-2BF9-9CCD-F67112E29E4B}"/>
              </a:ext>
            </a:extLst>
          </p:cNvPr>
          <p:cNvSpPr>
            <a:spLocks noChangeShapeType="1"/>
          </p:cNvSpPr>
          <p:nvPr/>
        </p:nvSpPr>
        <p:spPr bwMode="auto">
          <a:xfrm>
            <a:off x="5616575" y="2746375"/>
            <a:ext cx="1397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6" name="Line 140">
            <a:extLst>
              <a:ext uri="{FF2B5EF4-FFF2-40B4-BE49-F238E27FC236}">
                <a16:creationId xmlns:a16="http://schemas.microsoft.com/office/drawing/2014/main" id="{45F319ED-273C-614B-424B-FD1954A815A9}"/>
              </a:ext>
            </a:extLst>
          </p:cNvPr>
          <p:cNvSpPr>
            <a:spLocks noChangeShapeType="1"/>
          </p:cNvSpPr>
          <p:nvPr/>
        </p:nvSpPr>
        <p:spPr bwMode="auto">
          <a:xfrm>
            <a:off x="5616575" y="2746375"/>
            <a:ext cx="158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7" name="Line 141">
            <a:extLst>
              <a:ext uri="{FF2B5EF4-FFF2-40B4-BE49-F238E27FC236}">
                <a16:creationId xmlns:a16="http://schemas.microsoft.com/office/drawing/2014/main" id="{02553FCB-2189-A92C-C21E-BD74B8D8130C}"/>
              </a:ext>
            </a:extLst>
          </p:cNvPr>
          <p:cNvSpPr>
            <a:spLocks noChangeShapeType="1"/>
          </p:cNvSpPr>
          <p:nvPr/>
        </p:nvSpPr>
        <p:spPr bwMode="auto">
          <a:xfrm flipV="1">
            <a:off x="5707063" y="2578100"/>
            <a:ext cx="1587"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8" name="Line 142">
            <a:extLst>
              <a:ext uri="{FF2B5EF4-FFF2-40B4-BE49-F238E27FC236}">
                <a16:creationId xmlns:a16="http://schemas.microsoft.com/office/drawing/2014/main" id="{3F81F64F-0E13-ACC0-3330-5CF0C9B289D9}"/>
              </a:ext>
            </a:extLst>
          </p:cNvPr>
          <p:cNvSpPr>
            <a:spLocks noChangeShapeType="1"/>
          </p:cNvSpPr>
          <p:nvPr/>
        </p:nvSpPr>
        <p:spPr bwMode="auto">
          <a:xfrm>
            <a:off x="5807075" y="2578100"/>
            <a:ext cx="1588"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9" name="Line 143">
            <a:extLst>
              <a:ext uri="{FF2B5EF4-FFF2-40B4-BE49-F238E27FC236}">
                <a16:creationId xmlns:a16="http://schemas.microsoft.com/office/drawing/2014/main" id="{1FE4E37F-7FCA-519F-7061-85C09473FC1A}"/>
              </a:ext>
            </a:extLst>
          </p:cNvPr>
          <p:cNvSpPr>
            <a:spLocks noChangeShapeType="1"/>
          </p:cNvSpPr>
          <p:nvPr/>
        </p:nvSpPr>
        <p:spPr bwMode="auto">
          <a:xfrm>
            <a:off x="5899150" y="2746375"/>
            <a:ext cx="158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60" name="Line 144">
            <a:extLst>
              <a:ext uri="{FF2B5EF4-FFF2-40B4-BE49-F238E27FC236}">
                <a16:creationId xmlns:a16="http://schemas.microsoft.com/office/drawing/2014/main" id="{A4293F4E-0B1B-E523-BBAC-EFEF97162BF3}"/>
              </a:ext>
            </a:extLst>
          </p:cNvPr>
          <p:cNvSpPr>
            <a:spLocks noChangeShapeType="1"/>
          </p:cNvSpPr>
          <p:nvPr/>
        </p:nvSpPr>
        <p:spPr bwMode="auto">
          <a:xfrm flipH="1">
            <a:off x="5756275" y="2746375"/>
            <a:ext cx="1428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61" name="Freeform 145">
            <a:extLst>
              <a:ext uri="{FF2B5EF4-FFF2-40B4-BE49-F238E27FC236}">
                <a16:creationId xmlns:a16="http://schemas.microsoft.com/office/drawing/2014/main" id="{E0A8C300-D01A-D86A-BB2A-345332412C83}"/>
              </a:ext>
            </a:extLst>
          </p:cNvPr>
          <p:cNvSpPr>
            <a:spLocks/>
          </p:cNvSpPr>
          <p:nvPr/>
        </p:nvSpPr>
        <p:spPr bwMode="auto">
          <a:xfrm>
            <a:off x="5889625" y="2654300"/>
            <a:ext cx="47625" cy="47625"/>
          </a:xfrm>
          <a:custGeom>
            <a:avLst/>
            <a:gdLst>
              <a:gd name="T0" fmla="*/ 2147483646 w 152"/>
              <a:gd name="T1" fmla="*/ 2147483646 h 148"/>
              <a:gd name="T2" fmla="*/ 2147483646 w 152"/>
              <a:gd name="T3" fmla="*/ 2147483646 h 148"/>
              <a:gd name="T4" fmla="*/ 2147483646 w 152"/>
              <a:gd name="T5" fmla="*/ 2147483646 h 148"/>
              <a:gd name="T6" fmla="*/ 2147483646 w 152"/>
              <a:gd name="T7" fmla="*/ 2147483646 h 148"/>
              <a:gd name="T8" fmla="*/ 2147483646 w 152"/>
              <a:gd name="T9" fmla="*/ 2147483646 h 148"/>
              <a:gd name="T10" fmla="*/ 2147483646 w 152"/>
              <a:gd name="T11" fmla="*/ 2147483646 h 148"/>
              <a:gd name="T12" fmla="*/ 2147483646 w 152"/>
              <a:gd name="T13" fmla="*/ 2147483646 h 148"/>
              <a:gd name="T14" fmla="*/ 2147483646 w 152"/>
              <a:gd name="T15" fmla="*/ 2147483646 h 148"/>
              <a:gd name="T16" fmla="*/ 2147483646 w 152"/>
              <a:gd name="T17" fmla="*/ 2147483646 h 148"/>
              <a:gd name="T18" fmla="*/ 2147483646 w 152"/>
              <a:gd name="T19" fmla="*/ 0 h 148"/>
              <a:gd name="T20" fmla="*/ 0 w 152"/>
              <a:gd name="T21" fmla="*/ 0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 h="148">
                <a:moveTo>
                  <a:pt x="152" y="148"/>
                </a:moveTo>
                <a:lnTo>
                  <a:pt x="152" y="135"/>
                </a:lnTo>
                <a:lnTo>
                  <a:pt x="152" y="119"/>
                </a:lnTo>
                <a:lnTo>
                  <a:pt x="140" y="102"/>
                </a:lnTo>
                <a:lnTo>
                  <a:pt x="131" y="78"/>
                </a:lnTo>
                <a:lnTo>
                  <a:pt x="119" y="62"/>
                </a:lnTo>
                <a:lnTo>
                  <a:pt x="107" y="41"/>
                </a:lnTo>
                <a:lnTo>
                  <a:pt x="86" y="28"/>
                </a:lnTo>
                <a:lnTo>
                  <a:pt x="57" y="9"/>
                </a:lnTo>
                <a:lnTo>
                  <a:pt x="33" y="0"/>
                </a:lnTo>
                <a:lnTo>
                  <a:pt x="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62" name="Line 146">
            <a:extLst>
              <a:ext uri="{FF2B5EF4-FFF2-40B4-BE49-F238E27FC236}">
                <a16:creationId xmlns:a16="http://schemas.microsoft.com/office/drawing/2014/main" id="{F37D1C2B-38B1-A6BC-03D2-22252CF69728}"/>
              </a:ext>
            </a:extLst>
          </p:cNvPr>
          <p:cNvSpPr>
            <a:spLocks noChangeShapeType="1"/>
          </p:cNvSpPr>
          <p:nvPr/>
        </p:nvSpPr>
        <p:spPr bwMode="auto">
          <a:xfrm>
            <a:off x="5937250" y="2701925"/>
            <a:ext cx="1588" cy="600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63" name="Line 147">
            <a:extLst>
              <a:ext uri="{FF2B5EF4-FFF2-40B4-BE49-F238E27FC236}">
                <a16:creationId xmlns:a16="http://schemas.microsoft.com/office/drawing/2014/main" id="{D47B1F05-36EC-4DC0-5E46-94051841E3CC}"/>
              </a:ext>
            </a:extLst>
          </p:cNvPr>
          <p:cNvSpPr>
            <a:spLocks noChangeShapeType="1"/>
          </p:cNvSpPr>
          <p:nvPr/>
        </p:nvSpPr>
        <p:spPr bwMode="auto">
          <a:xfrm flipH="1">
            <a:off x="5807075" y="2654300"/>
            <a:ext cx="825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64" name="Freeform 148">
            <a:extLst>
              <a:ext uri="{FF2B5EF4-FFF2-40B4-BE49-F238E27FC236}">
                <a16:creationId xmlns:a16="http://schemas.microsoft.com/office/drawing/2014/main" id="{F9DCF58D-3400-CE76-1DC5-DA7AA693CD9B}"/>
              </a:ext>
            </a:extLst>
          </p:cNvPr>
          <p:cNvSpPr>
            <a:spLocks/>
          </p:cNvSpPr>
          <p:nvPr/>
        </p:nvSpPr>
        <p:spPr bwMode="auto">
          <a:xfrm>
            <a:off x="5507038" y="3648075"/>
            <a:ext cx="249237" cy="84138"/>
          </a:xfrm>
          <a:custGeom>
            <a:avLst/>
            <a:gdLst>
              <a:gd name="T0" fmla="*/ 2147483646 w 786"/>
              <a:gd name="T1" fmla="*/ 2147483646 h 263"/>
              <a:gd name="T2" fmla="*/ 2147483646 w 786"/>
              <a:gd name="T3" fmla="*/ 2147483646 h 263"/>
              <a:gd name="T4" fmla="*/ 2147483646 w 786"/>
              <a:gd name="T5" fmla="*/ 2147483646 h 263"/>
              <a:gd name="T6" fmla="*/ 2147483646 w 786"/>
              <a:gd name="T7" fmla="*/ 2147483646 h 263"/>
              <a:gd name="T8" fmla="*/ 2147483646 w 786"/>
              <a:gd name="T9" fmla="*/ 2147483646 h 263"/>
              <a:gd name="T10" fmla="*/ 2147483646 w 786"/>
              <a:gd name="T11" fmla="*/ 2147483646 h 263"/>
              <a:gd name="T12" fmla="*/ 2147483646 w 786"/>
              <a:gd name="T13" fmla="*/ 2147483646 h 263"/>
              <a:gd name="T14" fmla="*/ 2147483646 w 786"/>
              <a:gd name="T15" fmla="*/ 2147483646 h 263"/>
              <a:gd name="T16" fmla="*/ 2147483646 w 786"/>
              <a:gd name="T17" fmla="*/ 2147483646 h 263"/>
              <a:gd name="T18" fmla="*/ 2147483646 w 786"/>
              <a:gd name="T19" fmla="*/ 2147483646 h 263"/>
              <a:gd name="T20" fmla="*/ 2147483646 w 786"/>
              <a:gd name="T21" fmla="*/ 2147483646 h 263"/>
              <a:gd name="T22" fmla="*/ 2147483646 w 786"/>
              <a:gd name="T23" fmla="*/ 2147483646 h 263"/>
              <a:gd name="T24" fmla="*/ 2147483646 w 786"/>
              <a:gd name="T25" fmla="*/ 2147483646 h 263"/>
              <a:gd name="T26" fmla="*/ 2147483646 w 786"/>
              <a:gd name="T27" fmla="*/ 2147483646 h 263"/>
              <a:gd name="T28" fmla="*/ 2147483646 w 786"/>
              <a:gd name="T29" fmla="*/ 2147483646 h 263"/>
              <a:gd name="T30" fmla="*/ 2147483646 w 786"/>
              <a:gd name="T31" fmla="*/ 2147483646 h 263"/>
              <a:gd name="T32" fmla="*/ 2147483646 w 786"/>
              <a:gd name="T33" fmla="*/ 2147483646 h 263"/>
              <a:gd name="T34" fmla="*/ 2147483646 w 786"/>
              <a:gd name="T35" fmla="*/ 0 h 263"/>
              <a:gd name="T36" fmla="*/ 2147483646 w 786"/>
              <a:gd name="T37" fmla="*/ 2147483646 h 263"/>
              <a:gd name="T38" fmla="*/ 2147483646 w 786"/>
              <a:gd name="T39" fmla="*/ 2147483646 h 263"/>
              <a:gd name="T40" fmla="*/ 2147483646 w 786"/>
              <a:gd name="T41" fmla="*/ 2147483646 h 263"/>
              <a:gd name="T42" fmla="*/ 2147483646 w 786"/>
              <a:gd name="T43" fmla="*/ 2147483646 h 263"/>
              <a:gd name="T44" fmla="*/ 2147483646 w 786"/>
              <a:gd name="T45" fmla="*/ 2147483646 h 263"/>
              <a:gd name="T46" fmla="*/ 2147483646 w 786"/>
              <a:gd name="T47" fmla="*/ 2147483646 h 263"/>
              <a:gd name="T48" fmla="*/ 2147483646 w 786"/>
              <a:gd name="T49" fmla="*/ 2147483646 h 263"/>
              <a:gd name="T50" fmla="*/ 2147483646 w 786"/>
              <a:gd name="T51" fmla="*/ 2147483646 h 263"/>
              <a:gd name="T52" fmla="*/ 2147483646 w 786"/>
              <a:gd name="T53" fmla="*/ 2147483646 h 263"/>
              <a:gd name="T54" fmla="*/ 2147483646 w 786"/>
              <a:gd name="T55" fmla="*/ 2147483646 h 263"/>
              <a:gd name="T56" fmla="*/ 2147483646 w 786"/>
              <a:gd name="T57" fmla="*/ 2147483646 h 263"/>
              <a:gd name="T58" fmla="*/ 2147483646 w 786"/>
              <a:gd name="T59" fmla="*/ 2147483646 h 263"/>
              <a:gd name="T60" fmla="*/ 2147483646 w 786"/>
              <a:gd name="T61" fmla="*/ 2147483646 h 263"/>
              <a:gd name="T62" fmla="*/ 2147483646 w 786"/>
              <a:gd name="T63" fmla="*/ 2147483646 h 263"/>
              <a:gd name="T64" fmla="*/ 2147483646 w 786"/>
              <a:gd name="T65" fmla="*/ 2147483646 h 263"/>
              <a:gd name="T66" fmla="*/ 2147483646 w 786"/>
              <a:gd name="T67" fmla="*/ 2147483646 h 263"/>
              <a:gd name="T68" fmla="*/ 2147483646 w 786"/>
              <a:gd name="T69" fmla="*/ 2147483646 h 263"/>
              <a:gd name="T70" fmla="*/ 2147483646 w 786"/>
              <a:gd name="T71" fmla="*/ 2147483646 h 263"/>
              <a:gd name="T72" fmla="*/ 2147483646 w 786"/>
              <a:gd name="T73" fmla="*/ 2147483646 h 263"/>
              <a:gd name="T74" fmla="*/ 2147483646 w 786"/>
              <a:gd name="T75" fmla="*/ 2147483646 h 263"/>
              <a:gd name="T76" fmla="*/ 2147483646 w 786"/>
              <a:gd name="T77" fmla="*/ 2147483646 h 263"/>
              <a:gd name="T78" fmla="*/ 2147483646 w 786"/>
              <a:gd name="T79" fmla="*/ 2147483646 h 263"/>
              <a:gd name="T80" fmla="*/ 2147483646 w 786"/>
              <a:gd name="T81" fmla="*/ 2147483646 h 263"/>
              <a:gd name="T82" fmla="*/ 2147483646 w 786"/>
              <a:gd name="T83" fmla="*/ 2147483646 h 263"/>
              <a:gd name="T84" fmla="*/ 2147483646 w 786"/>
              <a:gd name="T85" fmla="*/ 2147483646 h 263"/>
              <a:gd name="T86" fmla="*/ 2147483646 w 786"/>
              <a:gd name="T87" fmla="*/ 2147483646 h 263"/>
              <a:gd name="T88" fmla="*/ 2147483646 w 786"/>
              <a:gd name="T89" fmla="*/ 2147483646 h 263"/>
              <a:gd name="T90" fmla="*/ 2147483646 w 786"/>
              <a:gd name="T91" fmla="*/ 2147483646 h 263"/>
              <a:gd name="T92" fmla="*/ 2147483646 w 786"/>
              <a:gd name="T93" fmla="*/ 2147483646 h 263"/>
              <a:gd name="T94" fmla="*/ 2147483646 w 786"/>
              <a:gd name="T95" fmla="*/ 2147483646 h 2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6" h="263">
                <a:moveTo>
                  <a:pt x="786" y="263"/>
                </a:moveTo>
                <a:lnTo>
                  <a:pt x="391" y="263"/>
                </a:lnTo>
                <a:lnTo>
                  <a:pt x="786" y="242"/>
                </a:lnTo>
                <a:lnTo>
                  <a:pt x="391" y="218"/>
                </a:lnTo>
                <a:lnTo>
                  <a:pt x="786" y="198"/>
                </a:lnTo>
                <a:lnTo>
                  <a:pt x="391" y="177"/>
                </a:lnTo>
                <a:lnTo>
                  <a:pt x="345" y="218"/>
                </a:lnTo>
                <a:lnTo>
                  <a:pt x="342" y="181"/>
                </a:lnTo>
                <a:lnTo>
                  <a:pt x="342" y="189"/>
                </a:lnTo>
                <a:lnTo>
                  <a:pt x="329" y="144"/>
                </a:lnTo>
                <a:lnTo>
                  <a:pt x="338" y="156"/>
                </a:lnTo>
                <a:lnTo>
                  <a:pt x="301" y="116"/>
                </a:lnTo>
                <a:lnTo>
                  <a:pt x="314" y="128"/>
                </a:lnTo>
                <a:lnTo>
                  <a:pt x="259" y="99"/>
                </a:lnTo>
                <a:lnTo>
                  <a:pt x="275" y="103"/>
                </a:lnTo>
                <a:lnTo>
                  <a:pt x="210" y="86"/>
                </a:lnTo>
                <a:lnTo>
                  <a:pt x="226" y="86"/>
                </a:lnTo>
                <a:lnTo>
                  <a:pt x="161" y="103"/>
                </a:lnTo>
                <a:lnTo>
                  <a:pt x="173" y="99"/>
                </a:lnTo>
                <a:lnTo>
                  <a:pt x="119" y="128"/>
                </a:lnTo>
                <a:lnTo>
                  <a:pt x="131" y="116"/>
                </a:lnTo>
                <a:lnTo>
                  <a:pt x="99" y="156"/>
                </a:lnTo>
                <a:lnTo>
                  <a:pt x="107" y="144"/>
                </a:lnTo>
                <a:lnTo>
                  <a:pt x="95" y="189"/>
                </a:lnTo>
                <a:lnTo>
                  <a:pt x="95" y="181"/>
                </a:lnTo>
                <a:lnTo>
                  <a:pt x="91" y="218"/>
                </a:lnTo>
                <a:lnTo>
                  <a:pt x="0" y="210"/>
                </a:lnTo>
                <a:lnTo>
                  <a:pt x="5" y="173"/>
                </a:lnTo>
                <a:lnTo>
                  <a:pt x="5" y="161"/>
                </a:lnTo>
                <a:lnTo>
                  <a:pt x="17" y="119"/>
                </a:lnTo>
                <a:lnTo>
                  <a:pt x="24" y="107"/>
                </a:lnTo>
                <a:lnTo>
                  <a:pt x="63" y="62"/>
                </a:lnTo>
                <a:lnTo>
                  <a:pt x="75" y="49"/>
                </a:lnTo>
                <a:lnTo>
                  <a:pt x="128" y="21"/>
                </a:lnTo>
                <a:lnTo>
                  <a:pt x="140" y="13"/>
                </a:lnTo>
                <a:lnTo>
                  <a:pt x="210" y="0"/>
                </a:lnTo>
                <a:lnTo>
                  <a:pt x="226" y="0"/>
                </a:lnTo>
                <a:lnTo>
                  <a:pt x="293" y="13"/>
                </a:lnTo>
                <a:lnTo>
                  <a:pt x="305" y="21"/>
                </a:lnTo>
                <a:lnTo>
                  <a:pt x="358" y="49"/>
                </a:lnTo>
                <a:lnTo>
                  <a:pt x="370" y="62"/>
                </a:lnTo>
                <a:lnTo>
                  <a:pt x="408" y="107"/>
                </a:lnTo>
                <a:lnTo>
                  <a:pt x="416" y="119"/>
                </a:lnTo>
                <a:lnTo>
                  <a:pt x="428" y="161"/>
                </a:lnTo>
                <a:lnTo>
                  <a:pt x="428" y="173"/>
                </a:lnTo>
                <a:lnTo>
                  <a:pt x="433" y="210"/>
                </a:lnTo>
                <a:lnTo>
                  <a:pt x="366" y="214"/>
                </a:lnTo>
                <a:lnTo>
                  <a:pt x="363" y="177"/>
                </a:lnTo>
                <a:lnTo>
                  <a:pt x="363" y="181"/>
                </a:lnTo>
                <a:lnTo>
                  <a:pt x="350" y="135"/>
                </a:lnTo>
                <a:lnTo>
                  <a:pt x="354" y="144"/>
                </a:lnTo>
                <a:lnTo>
                  <a:pt x="317" y="103"/>
                </a:lnTo>
                <a:lnTo>
                  <a:pt x="329" y="107"/>
                </a:lnTo>
                <a:lnTo>
                  <a:pt x="275" y="74"/>
                </a:lnTo>
                <a:lnTo>
                  <a:pt x="280" y="79"/>
                </a:lnTo>
                <a:lnTo>
                  <a:pt x="214" y="67"/>
                </a:lnTo>
                <a:lnTo>
                  <a:pt x="222" y="67"/>
                </a:lnTo>
                <a:lnTo>
                  <a:pt x="156" y="79"/>
                </a:lnTo>
                <a:lnTo>
                  <a:pt x="161" y="74"/>
                </a:lnTo>
                <a:lnTo>
                  <a:pt x="107" y="107"/>
                </a:lnTo>
                <a:lnTo>
                  <a:pt x="115" y="103"/>
                </a:lnTo>
                <a:lnTo>
                  <a:pt x="79" y="144"/>
                </a:lnTo>
                <a:lnTo>
                  <a:pt x="82" y="135"/>
                </a:lnTo>
                <a:lnTo>
                  <a:pt x="70" y="181"/>
                </a:lnTo>
                <a:lnTo>
                  <a:pt x="70" y="177"/>
                </a:lnTo>
                <a:lnTo>
                  <a:pt x="66" y="214"/>
                </a:lnTo>
                <a:lnTo>
                  <a:pt x="21" y="214"/>
                </a:lnTo>
                <a:lnTo>
                  <a:pt x="24" y="177"/>
                </a:lnTo>
                <a:lnTo>
                  <a:pt x="24" y="173"/>
                </a:lnTo>
                <a:lnTo>
                  <a:pt x="42" y="128"/>
                </a:lnTo>
                <a:lnTo>
                  <a:pt x="45" y="119"/>
                </a:lnTo>
                <a:lnTo>
                  <a:pt x="79" y="74"/>
                </a:lnTo>
                <a:lnTo>
                  <a:pt x="91" y="70"/>
                </a:lnTo>
                <a:lnTo>
                  <a:pt x="140" y="42"/>
                </a:lnTo>
                <a:lnTo>
                  <a:pt x="144" y="37"/>
                </a:lnTo>
                <a:lnTo>
                  <a:pt x="214" y="25"/>
                </a:lnTo>
                <a:lnTo>
                  <a:pt x="222" y="25"/>
                </a:lnTo>
                <a:lnTo>
                  <a:pt x="289" y="37"/>
                </a:lnTo>
                <a:lnTo>
                  <a:pt x="293" y="42"/>
                </a:lnTo>
                <a:lnTo>
                  <a:pt x="345" y="70"/>
                </a:lnTo>
                <a:lnTo>
                  <a:pt x="354" y="74"/>
                </a:lnTo>
                <a:lnTo>
                  <a:pt x="391" y="119"/>
                </a:lnTo>
                <a:lnTo>
                  <a:pt x="395" y="128"/>
                </a:lnTo>
                <a:lnTo>
                  <a:pt x="408" y="173"/>
                </a:lnTo>
                <a:lnTo>
                  <a:pt x="408" y="177"/>
                </a:lnTo>
                <a:lnTo>
                  <a:pt x="412" y="214"/>
                </a:lnTo>
                <a:lnTo>
                  <a:pt x="382" y="177"/>
                </a:lnTo>
                <a:lnTo>
                  <a:pt x="370" y="132"/>
                </a:lnTo>
                <a:lnTo>
                  <a:pt x="338" y="86"/>
                </a:lnTo>
                <a:lnTo>
                  <a:pt x="284" y="58"/>
                </a:lnTo>
                <a:lnTo>
                  <a:pt x="219" y="46"/>
                </a:lnTo>
                <a:lnTo>
                  <a:pt x="152" y="58"/>
                </a:lnTo>
                <a:lnTo>
                  <a:pt x="99" y="86"/>
                </a:lnTo>
                <a:lnTo>
                  <a:pt x="63" y="132"/>
                </a:lnTo>
                <a:lnTo>
                  <a:pt x="49" y="177"/>
                </a:lnTo>
                <a:lnTo>
                  <a:pt x="45" y="214"/>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65" name="Freeform 149">
            <a:extLst>
              <a:ext uri="{FF2B5EF4-FFF2-40B4-BE49-F238E27FC236}">
                <a16:creationId xmlns:a16="http://schemas.microsoft.com/office/drawing/2014/main" id="{F7C0BD17-3C6A-B39B-204E-71DAE431B53E}"/>
              </a:ext>
            </a:extLst>
          </p:cNvPr>
          <p:cNvSpPr>
            <a:spLocks/>
          </p:cNvSpPr>
          <p:nvPr/>
        </p:nvSpPr>
        <p:spPr bwMode="auto">
          <a:xfrm>
            <a:off x="5446713" y="3702050"/>
            <a:ext cx="74612" cy="26988"/>
          </a:xfrm>
          <a:custGeom>
            <a:avLst/>
            <a:gdLst>
              <a:gd name="T0" fmla="*/ 2147483646 w 238"/>
              <a:gd name="T1" fmla="*/ 2147483646 h 86"/>
              <a:gd name="T2" fmla="*/ 0 w 238"/>
              <a:gd name="T3" fmla="*/ 0 h 86"/>
              <a:gd name="T4" fmla="*/ 2147483646 w 238"/>
              <a:gd name="T5" fmla="*/ 2147483646 h 86"/>
              <a:gd name="T6" fmla="*/ 0 w 238"/>
              <a:gd name="T7" fmla="*/ 2147483646 h 86"/>
              <a:gd name="T8" fmla="*/ 2147483646 w 238"/>
              <a:gd name="T9" fmla="*/ 2147483646 h 86"/>
              <a:gd name="T10" fmla="*/ 0 w 238"/>
              <a:gd name="T11" fmla="*/ 2147483646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 h="86">
                <a:moveTo>
                  <a:pt x="238" y="45"/>
                </a:moveTo>
                <a:lnTo>
                  <a:pt x="0" y="0"/>
                </a:lnTo>
                <a:lnTo>
                  <a:pt x="238" y="20"/>
                </a:lnTo>
                <a:lnTo>
                  <a:pt x="0" y="41"/>
                </a:lnTo>
                <a:lnTo>
                  <a:pt x="238" y="61"/>
                </a:lnTo>
                <a:lnTo>
                  <a:pt x="0" y="86"/>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66" name="Line 150">
            <a:extLst>
              <a:ext uri="{FF2B5EF4-FFF2-40B4-BE49-F238E27FC236}">
                <a16:creationId xmlns:a16="http://schemas.microsoft.com/office/drawing/2014/main" id="{AF4B754B-0C1F-F82A-19CB-638C55C61A6B}"/>
              </a:ext>
            </a:extLst>
          </p:cNvPr>
          <p:cNvSpPr>
            <a:spLocks noChangeShapeType="1"/>
          </p:cNvSpPr>
          <p:nvPr/>
        </p:nvSpPr>
        <p:spPr bwMode="auto">
          <a:xfrm>
            <a:off x="5446713" y="3541713"/>
            <a:ext cx="13017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67" name="Line 151">
            <a:extLst>
              <a:ext uri="{FF2B5EF4-FFF2-40B4-BE49-F238E27FC236}">
                <a16:creationId xmlns:a16="http://schemas.microsoft.com/office/drawing/2014/main" id="{10A11E38-E757-3695-CC92-DB1DAEFE368E}"/>
              </a:ext>
            </a:extLst>
          </p:cNvPr>
          <p:cNvSpPr>
            <a:spLocks noChangeShapeType="1"/>
          </p:cNvSpPr>
          <p:nvPr/>
        </p:nvSpPr>
        <p:spPr bwMode="auto">
          <a:xfrm flipH="1">
            <a:off x="5446713" y="4008438"/>
            <a:ext cx="11588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68" name="Line 152">
            <a:extLst>
              <a:ext uri="{FF2B5EF4-FFF2-40B4-BE49-F238E27FC236}">
                <a16:creationId xmlns:a16="http://schemas.microsoft.com/office/drawing/2014/main" id="{B2E02DF1-750B-E041-F174-17364F5363B1}"/>
              </a:ext>
            </a:extLst>
          </p:cNvPr>
          <p:cNvSpPr>
            <a:spLocks noChangeShapeType="1"/>
          </p:cNvSpPr>
          <p:nvPr/>
        </p:nvSpPr>
        <p:spPr bwMode="auto">
          <a:xfrm flipV="1">
            <a:off x="5562600" y="3919538"/>
            <a:ext cx="136525" cy="88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69" name="Freeform 153">
            <a:extLst>
              <a:ext uri="{FF2B5EF4-FFF2-40B4-BE49-F238E27FC236}">
                <a16:creationId xmlns:a16="http://schemas.microsoft.com/office/drawing/2014/main" id="{1DAA1291-4445-E474-5071-F41E7B0A94C4}"/>
              </a:ext>
            </a:extLst>
          </p:cNvPr>
          <p:cNvSpPr>
            <a:spLocks/>
          </p:cNvSpPr>
          <p:nvPr/>
        </p:nvSpPr>
        <p:spPr bwMode="auto">
          <a:xfrm>
            <a:off x="5783263" y="3830638"/>
            <a:ext cx="285750" cy="88900"/>
          </a:xfrm>
          <a:custGeom>
            <a:avLst/>
            <a:gdLst>
              <a:gd name="T0" fmla="*/ 0 w 902"/>
              <a:gd name="T1" fmla="*/ 2147483646 h 284"/>
              <a:gd name="T2" fmla="*/ 2147483646 w 902"/>
              <a:gd name="T3" fmla="*/ 2147483646 h 284"/>
              <a:gd name="T4" fmla="*/ 2147483646 w 902"/>
              <a:gd name="T5" fmla="*/ 0 h 284"/>
              <a:gd name="T6" fmla="*/ 2147483646 w 902"/>
              <a:gd name="T7" fmla="*/ 0 h 2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2" h="284">
                <a:moveTo>
                  <a:pt x="0" y="284"/>
                </a:moveTo>
                <a:lnTo>
                  <a:pt x="284" y="284"/>
                </a:lnTo>
                <a:lnTo>
                  <a:pt x="721" y="0"/>
                </a:lnTo>
                <a:lnTo>
                  <a:pt x="902"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0" name="Freeform 154">
            <a:extLst>
              <a:ext uri="{FF2B5EF4-FFF2-40B4-BE49-F238E27FC236}">
                <a16:creationId xmlns:a16="http://schemas.microsoft.com/office/drawing/2014/main" id="{A93BB9BC-651B-76E3-0515-069F35FBFBAB}"/>
              </a:ext>
            </a:extLst>
          </p:cNvPr>
          <p:cNvSpPr>
            <a:spLocks/>
          </p:cNvSpPr>
          <p:nvPr/>
        </p:nvSpPr>
        <p:spPr bwMode="auto">
          <a:xfrm>
            <a:off x="5867400" y="3648075"/>
            <a:ext cx="201613" cy="84138"/>
          </a:xfrm>
          <a:custGeom>
            <a:avLst/>
            <a:gdLst>
              <a:gd name="T0" fmla="*/ 2147483646 w 634"/>
              <a:gd name="T1" fmla="*/ 2147483646 h 263"/>
              <a:gd name="T2" fmla="*/ 2147483646 w 634"/>
              <a:gd name="T3" fmla="*/ 2147483646 h 263"/>
              <a:gd name="T4" fmla="*/ 2147483646 w 634"/>
              <a:gd name="T5" fmla="*/ 2147483646 h 263"/>
              <a:gd name="T6" fmla="*/ 2147483646 w 634"/>
              <a:gd name="T7" fmla="*/ 2147483646 h 263"/>
              <a:gd name="T8" fmla="*/ 2147483646 w 634"/>
              <a:gd name="T9" fmla="*/ 2147483646 h 263"/>
              <a:gd name="T10" fmla="*/ 2147483646 w 634"/>
              <a:gd name="T11" fmla="*/ 2147483646 h 263"/>
              <a:gd name="T12" fmla="*/ 2147483646 w 634"/>
              <a:gd name="T13" fmla="*/ 2147483646 h 263"/>
              <a:gd name="T14" fmla="*/ 2147483646 w 634"/>
              <a:gd name="T15" fmla="*/ 2147483646 h 263"/>
              <a:gd name="T16" fmla="*/ 2147483646 w 634"/>
              <a:gd name="T17" fmla="*/ 2147483646 h 263"/>
              <a:gd name="T18" fmla="*/ 2147483646 w 634"/>
              <a:gd name="T19" fmla="*/ 2147483646 h 263"/>
              <a:gd name="T20" fmla="*/ 2147483646 w 634"/>
              <a:gd name="T21" fmla="*/ 2147483646 h 263"/>
              <a:gd name="T22" fmla="*/ 2147483646 w 634"/>
              <a:gd name="T23" fmla="*/ 2147483646 h 263"/>
              <a:gd name="T24" fmla="*/ 2147483646 w 634"/>
              <a:gd name="T25" fmla="*/ 2147483646 h 263"/>
              <a:gd name="T26" fmla="*/ 2147483646 w 634"/>
              <a:gd name="T27" fmla="*/ 2147483646 h 263"/>
              <a:gd name="T28" fmla="*/ 2147483646 w 634"/>
              <a:gd name="T29" fmla="*/ 2147483646 h 263"/>
              <a:gd name="T30" fmla="*/ 2147483646 w 634"/>
              <a:gd name="T31" fmla="*/ 2147483646 h 263"/>
              <a:gd name="T32" fmla="*/ 2147483646 w 634"/>
              <a:gd name="T33" fmla="*/ 2147483646 h 263"/>
              <a:gd name="T34" fmla="*/ 2147483646 w 634"/>
              <a:gd name="T35" fmla="*/ 0 h 263"/>
              <a:gd name="T36" fmla="*/ 2147483646 w 634"/>
              <a:gd name="T37" fmla="*/ 2147483646 h 263"/>
              <a:gd name="T38" fmla="*/ 2147483646 w 634"/>
              <a:gd name="T39" fmla="*/ 2147483646 h 263"/>
              <a:gd name="T40" fmla="*/ 2147483646 w 634"/>
              <a:gd name="T41" fmla="*/ 2147483646 h 263"/>
              <a:gd name="T42" fmla="*/ 2147483646 w 634"/>
              <a:gd name="T43" fmla="*/ 2147483646 h 263"/>
              <a:gd name="T44" fmla="*/ 2147483646 w 634"/>
              <a:gd name="T45" fmla="*/ 2147483646 h 263"/>
              <a:gd name="T46" fmla="*/ 2147483646 w 634"/>
              <a:gd name="T47" fmla="*/ 2147483646 h 263"/>
              <a:gd name="T48" fmla="*/ 2147483646 w 634"/>
              <a:gd name="T49" fmla="*/ 2147483646 h 263"/>
              <a:gd name="T50" fmla="*/ 2147483646 w 634"/>
              <a:gd name="T51" fmla="*/ 2147483646 h 263"/>
              <a:gd name="T52" fmla="*/ 2147483646 w 634"/>
              <a:gd name="T53" fmla="*/ 2147483646 h 263"/>
              <a:gd name="T54" fmla="*/ 2147483646 w 634"/>
              <a:gd name="T55" fmla="*/ 2147483646 h 263"/>
              <a:gd name="T56" fmla="*/ 2147483646 w 634"/>
              <a:gd name="T57" fmla="*/ 2147483646 h 263"/>
              <a:gd name="T58" fmla="*/ 2147483646 w 634"/>
              <a:gd name="T59" fmla="*/ 2147483646 h 263"/>
              <a:gd name="T60" fmla="*/ 2147483646 w 634"/>
              <a:gd name="T61" fmla="*/ 2147483646 h 263"/>
              <a:gd name="T62" fmla="*/ 2147483646 w 634"/>
              <a:gd name="T63" fmla="*/ 2147483646 h 263"/>
              <a:gd name="T64" fmla="*/ 2147483646 w 634"/>
              <a:gd name="T65" fmla="*/ 2147483646 h 263"/>
              <a:gd name="T66" fmla="*/ 2147483646 w 634"/>
              <a:gd name="T67" fmla="*/ 2147483646 h 263"/>
              <a:gd name="T68" fmla="*/ 2147483646 w 634"/>
              <a:gd name="T69" fmla="*/ 2147483646 h 263"/>
              <a:gd name="T70" fmla="*/ 2147483646 w 634"/>
              <a:gd name="T71" fmla="*/ 2147483646 h 263"/>
              <a:gd name="T72" fmla="*/ 2147483646 w 634"/>
              <a:gd name="T73" fmla="*/ 2147483646 h 263"/>
              <a:gd name="T74" fmla="*/ 2147483646 w 634"/>
              <a:gd name="T75" fmla="*/ 2147483646 h 263"/>
              <a:gd name="T76" fmla="*/ 2147483646 w 634"/>
              <a:gd name="T77" fmla="*/ 2147483646 h 263"/>
              <a:gd name="T78" fmla="*/ 2147483646 w 634"/>
              <a:gd name="T79" fmla="*/ 2147483646 h 263"/>
              <a:gd name="T80" fmla="*/ 2147483646 w 634"/>
              <a:gd name="T81" fmla="*/ 2147483646 h 263"/>
              <a:gd name="T82" fmla="*/ 2147483646 w 634"/>
              <a:gd name="T83" fmla="*/ 2147483646 h 263"/>
              <a:gd name="T84" fmla="*/ 2147483646 w 634"/>
              <a:gd name="T85" fmla="*/ 2147483646 h 263"/>
              <a:gd name="T86" fmla="*/ 2147483646 w 634"/>
              <a:gd name="T87" fmla="*/ 2147483646 h 263"/>
              <a:gd name="T88" fmla="*/ 2147483646 w 634"/>
              <a:gd name="T89" fmla="*/ 2147483646 h 263"/>
              <a:gd name="T90" fmla="*/ 2147483646 w 634"/>
              <a:gd name="T91" fmla="*/ 2147483646 h 263"/>
              <a:gd name="T92" fmla="*/ 2147483646 w 634"/>
              <a:gd name="T93" fmla="*/ 2147483646 h 263"/>
              <a:gd name="T94" fmla="*/ 2147483646 w 634"/>
              <a:gd name="T95" fmla="*/ 2147483646 h 2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263">
                <a:moveTo>
                  <a:pt x="634" y="263"/>
                </a:moveTo>
                <a:lnTo>
                  <a:pt x="395" y="263"/>
                </a:lnTo>
                <a:lnTo>
                  <a:pt x="634" y="242"/>
                </a:lnTo>
                <a:lnTo>
                  <a:pt x="395" y="218"/>
                </a:lnTo>
                <a:lnTo>
                  <a:pt x="634" y="198"/>
                </a:lnTo>
                <a:lnTo>
                  <a:pt x="395" y="177"/>
                </a:lnTo>
                <a:lnTo>
                  <a:pt x="350" y="218"/>
                </a:lnTo>
                <a:lnTo>
                  <a:pt x="346" y="181"/>
                </a:lnTo>
                <a:lnTo>
                  <a:pt x="346" y="193"/>
                </a:lnTo>
                <a:lnTo>
                  <a:pt x="325" y="148"/>
                </a:lnTo>
                <a:lnTo>
                  <a:pt x="337" y="156"/>
                </a:lnTo>
                <a:lnTo>
                  <a:pt x="300" y="116"/>
                </a:lnTo>
                <a:lnTo>
                  <a:pt x="313" y="128"/>
                </a:lnTo>
                <a:lnTo>
                  <a:pt x="259" y="99"/>
                </a:lnTo>
                <a:lnTo>
                  <a:pt x="276" y="103"/>
                </a:lnTo>
                <a:lnTo>
                  <a:pt x="206" y="86"/>
                </a:lnTo>
                <a:lnTo>
                  <a:pt x="227" y="86"/>
                </a:lnTo>
                <a:lnTo>
                  <a:pt x="160" y="103"/>
                </a:lnTo>
                <a:lnTo>
                  <a:pt x="173" y="99"/>
                </a:lnTo>
                <a:lnTo>
                  <a:pt x="120" y="128"/>
                </a:lnTo>
                <a:lnTo>
                  <a:pt x="136" y="116"/>
                </a:lnTo>
                <a:lnTo>
                  <a:pt x="107" y="156"/>
                </a:lnTo>
                <a:lnTo>
                  <a:pt x="111" y="148"/>
                </a:lnTo>
                <a:lnTo>
                  <a:pt x="95" y="193"/>
                </a:lnTo>
                <a:lnTo>
                  <a:pt x="95" y="181"/>
                </a:lnTo>
                <a:lnTo>
                  <a:pt x="90" y="218"/>
                </a:lnTo>
                <a:lnTo>
                  <a:pt x="0" y="210"/>
                </a:lnTo>
                <a:lnTo>
                  <a:pt x="4" y="173"/>
                </a:lnTo>
                <a:lnTo>
                  <a:pt x="4" y="156"/>
                </a:lnTo>
                <a:lnTo>
                  <a:pt x="20" y="116"/>
                </a:lnTo>
                <a:lnTo>
                  <a:pt x="25" y="107"/>
                </a:lnTo>
                <a:lnTo>
                  <a:pt x="58" y="62"/>
                </a:lnTo>
                <a:lnTo>
                  <a:pt x="74" y="49"/>
                </a:lnTo>
                <a:lnTo>
                  <a:pt x="127" y="21"/>
                </a:lnTo>
                <a:lnTo>
                  <a:pt x="139" y="13"/>
                </a:lnTo>
                <a:lnTo>
                  <a:pt x="206" y="0"/>
                </a:lnTo>
                <a:lnTo>
                  <a:pt x="227" y="0"/>
                </a:lnTo>
                <a:lnTo>
                  <a:pt x="292" y="13"/>
                </a:lnTo>
                <a:lnTo>
                  <a:pt x="304" y="21"/>
                </a:lnTo>
                <a:lnTo>
                  <a:pt x="358" y="49"/>
                </a:lnTo>
                <a:lnTo>
                  <a:pt x="371" y="62"/>
                </a:lnTo>
                <a:lnTo>
                  <a:pt x="408" y="107"/>
                </a:lnTo>
                <a:lnTo>
                  <a:pt x="416" y="116"/>
                </a:lnTo>
                <a:lnTo>
                  <a:pt x="432" y="156"/>
                </a:lnTo>
                <a:lnTo>
                  <a:pt x="432" y="173"/>
                </a:lnTo>
                <a:lnTo>
                  <a:pt x="436" y="210"/>
                </a:lnTo>
                <a:lnTo>
                  <a:pt x="371" y="214"/>
                </a:lnTo>
                <a:lnTo>
                  <a:pt x="366" y="177"/>
                </a:lnTo>
                <a:lnTo>
                  <a:pt x="366" y="186"/>
                </a:lnTo>
                <a:lnTo>
                  <a:pt x="350" y="140"/>
                </a:lnTo>
                <a:lnTo>
                  <a:pt x="353" y="144"/>
                </a:lnTo>
                <a:lnTo>
                  <a:pt x="316" y="103"/>
                </a:lnTo>
                <a:lnTo>
                  <a:pt x="325" y="107"/>
                </a:lnTo>
                <a:lnTo>
                  <a:pt x="276" y="74"/>
                </a:lnTo>
                <a:lnTo>
                  <a:pt x="280" y="79"/>
                </a:lnTo>
                <a:lnTo>
                  <a:pt x="214" y="67"/>
                </a:lnTo>
                <a:lnTo>
                  <a:pt x="222" y="67"/>
                </a:lnTo>
                <a:lnTo>
                  <a:pt x="157" y="79"/>
                </a:lnTo>
                <a:lnTo>
                  <a:pt x="160" y="74"/>
                </a:lnTo>
                <a:lnTo>
                  <a:pt x="107" y="107"/>
                </a:lnTo>
                <a:lnTo>
                  <a:pt x="115" y="103"/>
                </a:lnTo>
                <a:lnTo>
                  <a:pt x="83" y="144"/>
                </a:lnTo>
                <a:lnTo>
                  <a:pt x="90" y="140"/>
                </a:lnTo>
                <a:lnTo>
                  <a:pt x="70" y="186"/>
                </a:lnTo>
                <a:lnTo>
                  <a:pt x="70" y="177"/>
                </a:lnTo>
                <a:lnTo>
                  <a:pt x="66" y="214"/>
                </a:lnTo>
                <a:lnTo>
                  <a:pt x="20" y="214"/>
                </a:lnTo>
                <a:lnTo>
                  <a:pt x="25" y="177"/>
                </a:lnTo>
                <a:lnTo>
                  <a:pt x="25" y="169"/>
                </a:lnTo>
                <a:lnTo>
                  <a:pt x="45" y="123"/>
                </a:lnTo>
                <a:lnTo>
                  <a:pt x="50" y="119"/>
                </a:lnTo>
                <a:lnTo>
                  <a:pt x="78" y="74"/>
                </a:lnTo>
                <a:lnTo>
                  <a:pt x="90" y="70"/>
                </a:lnTo>
                <a:lnTo>
                  <a:pt x="139" y="42"/>
                </a:lnTo>
                <a:lnTo>
                  <a:pt x="144" y="37"/>
                </a:lnTo>
                <a:lnTo>
                  <a:pt x="214" y="25"/>
                </a:lnTo>
                <a:lnTo>
                  <a:pt x="222" y="25"/>
                </a:lnTo>
                <a:lnTo>
                  <a:pt x="288" y="37"/>
                </a:lnTo>
                <a:lnTo>
                  <a:pt x="292" y="42"/>
                </a:lnTo>
                <a:lnTo>
                  <a:pt x="346" y="70"/>
                </a:lnTo>
                <a:lnTo>
                  <a:pt x="353" y="74"/>
                </a:lnTo>
                <a:lnTo>
                  <a:pt x="390" y="119"/>
                </a:lnTo>
                <a:lnTo>
                  <a:pt x="395" y="123"/>
                </a:lnTo>
                <a:lnTo>
                  <a:pt x="411" y="169"/>
                </a:lnTo>
                <a:lnTo>
                  <a:pt x="411" y="177"/>
                </a:lnTo>
                <a:lnTo>
                  <a:pt x="416" y="214"/>
                </a:lnTo>
                <a:lnTo>
                  <a:pt x="390" y="177"/>
                </a:lnTo>
                <a:lnTo>
                  <a:pt x="371" y="132"/>
                </a:lnTo>
                <a:lnTo>
                  <a:pt x="337" y="86"/>
                </a:lnTo>
                <a:lnTo>
                  <a:pt x="285" y="58"/>
                </a:lnTo>
                <a:lnTo>
                  <a:pt x="218" y="46"/>
                </a:lnTo>
                <a:lnTo>
                  <a:pt x="152" y="58"/>
                </a:lnTo>
                <a:lnTo>
                  <a:pt x="99" y="86"/>
                </a:lnTo>
                <a:lnTo>
                  <a:pt x="66" y="132"/>
                </a:lnTo>
                <a:lnTo>
                  <a:pt x="50" y="177"/>
                </a:lnTo>
                <a:lnTo>
                  <a:pt x="45" y="214"/>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1" name="Freeform 155">
            <a:extLst>
              <a:ext uri="{FF2B5EF4-FFF2-40B4-BE49-F238E27FC236}">
                <a16:creationId xmlns:a16="http://schemas.microsoft.com/office/drawing/2014/main" id="{522FD3EF-AD32-826C-F35F-09575C296532}"/>
              </a:ext>
            </a:extLst>
          </p:cNvPr>
          <p:cNvSpPr>
            <a:spLocks/>
          </p:cNvSpPr>
          <p:nvPr/>
        </p:nvSpPr>
        <p:spPr bwMode="auto">
          <a:xfrm>
            <a:off x="5756275" y="3702050"/>
            <a:ext cx="125413" cy="26988"/>
          </a:xfrm>
          <a:custGeom>
            <a:avLst/>
            <a:gdLst>
              <a:gd name="T0" fmla="*/ 2147483646 w 395"/>
              <a:gd name="T1" fmla="*/ 2147483646 h 86"/>
              <a:gd name="T2" fmla="*/ 0 w 395"/>
              <a:gd name="T3" fmla="*/ 0 h 86"/>
              <a:gd name="T4" fmla="*/ 2147483646 w 395"/>
              <a:gd name="T5" fmla="*/ 2147483646 h 86"/>
              <a:gd name="T6" fmla="*/ 0 w 395"/>
              <a:gd name="T7" fmla="*/ 2147483646 h 86"/>
              <a:gd name="T8" fmla="*/ 2147483646 w 395"/>
              <a:gd name="T9" fmla="*/ 2147483646 h 86"/>
              <a:gd name="T10" fmla="*/ 0 w 395"/>
              <a:gd name="T11" fmla="*/ 2147483646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5" h="86">
                <a:moveTo>
                  <a:pt x="395" y="45"/>
                </a:moveTo>
                <a:lnTo>
                  <a:pt x="0" y="0"/>
                </a:lnTo>
                <a:lnTo>
                  <a:pt x="395" y="20"/>
                </a:lnTo>
                <a:lnTo>
                  <a:pt x="0" y="41"/>
                </a:lnTo>
                <a:lnTo>
                  <a:pt x="395" y="61"/>
                </a:lnTo>
                <a:lnTo>
                  <a:pt x="0" y="86"/>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2" name="Freeform 156">
            <a:extLst>
              <a:ext uri="{FF2B5EF4-FFF2-40B4-BE49-F238E27FC236}">
                <a16:creationId xmlns:a16="http://schemas.microsoft.com/office/drawing/2014/main" id="{2BD87E22-8233-8C63-2974-D04F934EBA75}"/>
              </a:ext>
            </a:extLst>
          </p:cNvPr>
          <p:cNvSpPr>
            <a:spLocks/>
          </p:cNvSpPr>
          <p:nvPr/>
        </p:nvSpPr>
        <p:spPr bwMode="auto">
          <a:xfrm>
            <a:off x="5695950" y="4330700"/>
            <a:ext cx="60325" cy="73025"/>
          </a:xfrm>
          <a:custGeom>
            <a:avLst/>
            <a:gdLst>
              <a:gd name="T0" fmla="*/ 2147483646 w 193"/>
              <a:gd name="T1" fmla="*/ 2147483646 h 226"/>
              <a:gd name="T2" fmla="*/ 0 w 193"/>
              <a:gd name="T3" fmla="*/ 2147483646 h 226"/>
              <a:gd name="T4" fmla="*/ 0 w 193"/>
              <a:gd name="T5" fmla="*/ 0 h 226"/>
              <a:gd name="T6" fmla="*/ 0 60000 65536"/>
              <a:gd name="T7" fmla="*/ 0 60000 65536"/>
              <a:gd name="T8" fmla="*/ 0 60000 65536"/>
            </a:gdLst>
            <a:ahLst/>
            <a:cxnLst>
              <a:cxn ang="T6">
                <a:pos x="T0" y="T1"/>
              </a:cxn>
              <a:cxn ang="T7">
                <a:pos x="T2" y="T3"/>
              </a:cxn>
              <a:cxn ang="T8">
                <a:pos x="T4" y="T5"/>
              </a:cxn>
            </a:cxnLst>
            <a:rect l="0" t="0" r="r" b="b"/>
            <a:pathLst>
              <a:path w="193" h="226">
                <a:moveTo>
                  <a:pt x="193" y="226"/>
                </a:moveTo>
                <a:lnTo>
                  <a:pt x="0" y="226"/>
                </a:lnTo>
                <a:lnTo>
                  <a:pt x="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3" name="Freeform 157">
            <a:extLst>
              <a:ext uri="{FF2B5EF4-FFF2-40B4-BE49-F238E27FC236}">
                <a16:creationId xmlns:a16="http://schemas.microsoft.com/office/drawing/2014/main" id="{FA48E086-DACB-6F64-48F8-ABA5F9647809}"/>
              </a:ext>
            </a:extLst>
          </p:cNvPr>
          <p:cNvSpPr>
            <a:spLocks/>
          </p:cNvSpPr>
          <p:nvPr/>
        </p:nvSpPr>
        <p:spPr bwMode="auto">
          <a:xfrm>
            <a:off x="5756275" y="4330700"/>
            <a:ext cx="61913" cy="73025"/>
          </a:xfrm>
          <a:custGeom>
            <a:avLst/>
            <a:gdLst>
              <a:gd name="T0" fmla="*/ 2147483646 w 194"/>
              <a:gd name="T1" fmla="*/ 0 h 226"/>
              <a:gd name="T2" fmla="*/ 2147483646 w 194"/>
              <a:gd name="T3" fmla="*/ 2147483646 h 226"/>
              <a:gd name="T4" fmla="*/ 0 w 194"/>
              <a:gd name="T5" fmla="*/ 2147483646 h 226"/>
              <a:gd name="T6" fmla="*/ 0 60000 65536"/>
              <a:gd name="T7" fmla="*/ 0 60000 65536"/>
              <a:gd name="T8" fmla="*/ 0 60000 65536"/>
            </a:gdLst>
            <a:ahLst/>
            <a:cxnLst>
              <a:cxn ang="T6">
                <a:pos x="T0" y="T1"/>
              </a:cxn>
              <a:cxn ang="T7">
                <a:pos x="T2" y="T3"/>
              </a:cxn>
              <a:cxn ang="T8">
                <a:pos x="T4" y="T5"/>
              </a:cxn>
            </a:cxnLst>
            <a:rect l="0" t="0" r="r" b="b"/>
            <a:pathLst>
              <a:path w="194" h="226">
                <a:moveTo>
                  <a:pt x="194" y="0"/>
                </a:moveTo>
                <a:lnTo>
                  <a:pt x="194" y="226"/>
                </a:lnTo>
                <a:lnTo>
                  <a:pt x="0" y="226"/>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4" name="Line 158">
            <a:extLst>
              <a:ext uri="{FF2B5EF4-FFF2-40B4-BE49-F238E27FC236}">
                <a16:creationId xmlns:a16="http://schemas.microsoft.com/office/drawing/2014/main" id="{C310218E-1872-C661-0AA5-98DCD271A726}"/>
              </a:ext>
            </a:extLst>
          </p:cNvPr>
          <p:cNvSpPr>
            <a:spLocks noChangeShapeType="1"/>
          </p:cNvSpPr>
          <p:nvPr/>
        </p:nvSpPr>
        <p:spPr bwMode="auto">
          <a:xfrm flipH="1">
            <a:off x="5446713" y="4330700"/>
            <a:ext cx="2492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5" name="Line 159">
            <a:extLst>
              <a:ext uri="{FF2B5EF4-FFF2-40B4-BE49-F238E27FC236}">
                <a16:creationId xmlns:a16="http://schemas.microsoft.com/office/drawing/2014/main" id="{943088AE-803B-D56D-ACC3-2766935D122F}"/>
              </a:ext>
            </a:extLst>
          </p:cNvPr>
          <p:cNvSpPr>
            <a:spLocks noChangeShapeType="1"/>
          </p:cNvSpPr>
          <p:nvPr/>
        </p:nvSpPr>
        <p:spPr bwMode="auto">
          <a:xfrm flipV="1">
            <a:off x="5724525" y="4035425"/>
            <a:ext cx="1588" cy="44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6" name="Line 160">
            <a:extLst>
              <a:ext uri="{FF2B5EF4-FFF2-40B4-BE49-F238E27FC236}">
                <a16:creationId xmlns:a16="http://schemas.microsoft.com/office/drawing/2014/main" id="{8606AB16-D0C0-9134-EFCA-E4B249EDA001}"/>
              </a:ext>
            </a:extLst>
          </p:cNvPr>
          <p:cNvSpPr>
            <a:spLocks noChangeShapeType="1"/>
          </p:cNvSpPr>
          <p:nvPr/>
        </p:nvSpPr>
        <p:spPr bwMode="auto">
          <a:xfrm>
            <a:off x="5705475" y="4178300"/>
            <a:ext cx="50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7" name="Line 161">
            <a:extLst>
              <a:ext uri="{FF2B5EF4-FFF2-40B4-BE49-F238E27FC236}">
                <a16:creationId xmlns:a16="http://schemas.microsoft.com/office/drawing/2014/main" id="{C94EF403-AC0D-74BB-10D3-8F0284ADC0FE}"/>
              </a:ext>
            </a:extLst>
          </p:cNvPr>
          <p:cNvSpPr>
            <a:spLocks noChangeShapeType="1"/>
          </p:cNvSpPr>
          <p:nvPr/>
        </p:nvSpPr>
        <p:spPr bwMode="auto">
          <a:xfrm>
            <a:off x="5789613" y="4059238"/>
            <a:ext cx="2794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8" name="Line 162">
            <a:extLst>
              <a:ext uri="{FF2B5EF4-FFF2-40B4-BE49-F238E27FC236}">
                <a16:creationId xmlns:a16="http://schemas.microsoft.com/office/drawing/2014/main" id="{9B20BFB3-4A93-71F7-26CB-11FEE7ABB039}"/>
              </a:ext>
            </a:extLst>
          </p:cNvPr>
          <p:cNvSpPr>
            <a:spLocks noChangeShapeType="1"/>
          </p:cNvSpPr>
          <p:nvPr/>
        </p:nvSpPr>
        <p:spPr bwMode="auto">
          <a:xfrm flipH="1">
            <a:off x="5705475" y="4113213"/>
            <a:ext cx="50800" cy="65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9" name="Freeform 163">
            <a:extLst>
              <a:ext uri="{FF2B5EF4-FFF2-40B4-BE49-F238E27FC236}">
                <a16:creationId xmlns:a16="http://schemas.microsoft.com/office/drawing/2014/main" id="{903FA45A-2177-1B4F-3999-105B272CE086}"/>
              </a:ext>
            </a:extLst>
          </p:cNvPr>
          <p:cNvSpPr>
            <a:spLocks/>
          </p:cNvSpPr>
          <p:nvPr/>
        </p:nvSpPr>
        <p:spPr bwMode="auto">
          <a:xfrm>
            <a:off x="5756275" y="4113213"/>
            <a:ext cx="52388" cy="65087"/>
          </a:xfrm>
          <a:custGeom>
            <a:avLst/>
            <a:gdLst>
              <a:gd name="T0" fmla="*/ 0 w 165"/>
              <a:gd name="T1" fmla="*/ 0 h 205"/>
              <a:gd name="T2" fmla="*/ 2147483646 w 165"/>
              <a:gd name="T3" fmla="*/ 2147483646 h 205"/>
              <a:gd name="T4" fmla="*/ 0 w 165"/>
              <a:gd name="T5" fmla="*/ 2147483646 h 205"/>
              <a:gd name="T6" fmla="*/ 0 60000 65536"/>
              <a:gd name="T7" fmla="*/ 0 60000 65536"/>
              <a:gd name="T8" fmla="*/ 0 60000 65536"/>
            </a:gdLst>
            <a:ahLst/>
            <a:cxnLst>
              <a:cxn ang="T6">
                <a:pos x="T0" y="T1"/>
              </a:cxn>
              <a:cxn ang="T7">
                <a:pos x="T2" y="T3"/>
              </a:cxn>
              <a:cxn ang="T8">
                <a:pos x="T4" y="T5"/>
              </a:cxn>
            </a:cxnLst>
            <a:rect l="0" t="0" r="r" b="b"/>
            <a:pathLst>
              <a:path w="165" h="205">
                <a:moveTo>
                  <a:pt x="0" y="0"/>
                </a:moveTo>
                <a:lnTo>
                  <a:pt x="165" y="205"/>
                </a:lnTo>
                <a:lnTo>
                  <a:pt x="0" y="205"/>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80" name="Line 164">
            <a:extLst>
              <a:ext uri="{FF2B5EF4-FFF2-40B4-BE49-F238E27FC236}">
                <a16:creationId xmlns:a16="http://schemas.microsoft.com/office/drawing/2014/main" id="{59E6DE96-9B1D-ED44-5261-01304AF7BD33}"/>
              </a:ext>
            </a:extLst>
          </p:cNvPr>
          <p:cNvSpPr>
            <a:spLocks noChangeShapeType="1"/>
          </p:cNvSpPr>
          <p:nvPr/>
        </p:nvSpPr>
        <p:spPr bwMode="auto">
          <a:xfrm flipV="1">
            <a:off x="5789613" y="4035425"/>
            <a:ext cx="1587" cy="44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1" name="Line 165">
            <a:extLst>
              <a:ext uri="{FF2B5EF4-FFF2-40B4-BE49-F238E27FC236}">
                <a16:creationId xmlns:a16="http://schemas.microsoft.com/office/drawing/2014/main" id="{8788C1B2-6852-C922-0D03-3437A334206F}"/>
              </a:ext>
            </a:extLst>
          </p:cNvPr>
          <p:cNvSpPr>
            <a:spLocks noChangeShapeType="1"/>
          </p:cNvSpPr>
          <p:nvPr/>
        </p:nvSpPr>
        <p:spPr bwMode="auto">
          <a:xfrm>
            <a:off x="5756275" y="4178300"/>
            <a:ext cx="1588" cy="225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2" name="Line 166">
            <a:extLst>
              <a:ext uri="{FF2B5EF4-FFF2-40B4-BE49-F238E27FC236}">
                <a16:creationId xmlns:a16="http://schemas.microsoft.com/office/drawing/2014/main" id="{08497BAB-B5B2-1C9C-2069-0DD023A27199}"/>
              </a:ext>
            </a:extLst>
          </p:cNvPr>
          <p:cNvSpPr>
            <a:spLocks noChangeShapeType="1"/>
          </p:cNvSpPr>
          <p:nvPr/>
        </p:nvSpPr>
        <p:spPr bwMode="auto">
          <a:xfrm flipH="1" flipV="1">
            <a:off x="5756275" y="4178300"/>
            <a:ext cx="50800"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3" name="Line 167">
            <a:extLst>
              <a:ext uri="{FF2B5EF4-FFF2-40B4-BE49-F238E27FC236}">
                <a16:creationId xmlns:a16="http://schemas.microsoft.com/office/drawing/2014/main" id="{2EFAE500-E886-A8C5-778B-76CA57273FA8}"/>
              </a:ext>
            </a:extLst>
          </p:cNvPr>
          <p:cNvSpPr>
            <a:spLocks noChangeShapeType="1"/>
          </p:cNvSpPr>
          <p:nvPr/>
        </p:nvSpPr>
        <p:spPr bwMode="auto">
          <a:xfrm flipH="1">
            <a:off x="5756275" y="4206875"/>
            <a:ext cx="50800"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4" name="Freeform 168">
            <a:extLst>
              <a:ext uri="{FF2B5EF4-FFF2-40B4-BE49-F238E27FC236}">
                <a16:creationId xmlns:a16="http://schemas.microsoft.com/office/drawing/2014/main" id="{A4D7D7C4-3EBC-49D2-2A19-86ECB4BF1119}"/>
              </a:ext>
            </a:extLst>
          </p:cNvPr>
          <p:cNvSpPr>
            <a:spLocks/>
          </p:cNvSpPr>
          <p:nvPr/>
        </p:nvSpPr>
        <p:spPr bwMode="auto">
          <a:xfrm>
            <a:off x="5708650" y="4235450"/>
            <a:ext cx="47625" cy="55563"/>
          </a:xfrm>
          <a:custGeom>
            <a:avLst/>
            <a:gdLst>
              <a:gd name="T0" fmla="*/ 2147483646 w 151"/>
              <a:gd name="T1" fmla="*/ 2147483646 h 173"/>
              <a:gd name="T2" fmla="*/ 0 w 151"/>
              <a:gd name="T3" fmla="*/ 2147483646 h 173"/>
              <a:gd name="T4" fmla="*/ 2147483646 w 151"/>
              <a:gd name="T5" fmla="*/ 0 h 173"/>
              <a:gd name="T6" fmla="*/ 0 60000 65536"/>
              <a:gd name="T7" fmla="*/ 0 60000 65536"/>
              <a:gd name="T8" fmla="*/ 0 60000 65536"/>
            </a:gdLst>
            <a:ahLst/>
            <a:cxnLst>
              <a:cxn ang="T6">
                <a:pos x="T0" y="T1"/>
              </a:cxn>
              <a:cxn ang="T7">
                <a:pos x="T2" y="T3"/>
              </a:cxn>
              <a:cxn ang="T8">
                <a:pos x="T4" y="T5"/>
              </a:cxn>
            </a:cxnLst>
            <a:rect l="0" t="0" r="r" b="b"/>
            <a:pathLst>
              <a:path w="151" h="173">
                <a:moveTo>
                  <a:pt x="151" y="173"/>
                </a:moveTo>
                <a:lnTo>
                  <a:pt x="0" y="87"/>
                </a:lnTo>
                <a:lnTo>
                  <a:pt x="151"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85" name="Freeform 169">
            <a:extLst>
              <a:ext uri="{FF2B5EF4-FFF2-40B4-BE49-F238E27FC236}">
                <a16:creationId xmlns:a16="http://schemas.microsoft.com/office/drawing/2014/main" id="{D25C01B4-4D2D-B62C-E2BC-741E35633599}"/>
              </a:ext>
            </a:extLst>
          </p:cNvPr>
          <p:cNvSpPr>
            <a:spLocks/>
          </p:cNvSpPr>
          <p:nvPr/>
        </p:nvSpPr>
        <p:spPr bwMode="auto">
          <a:xfrm>
            <a:off x="5708650" y="4291013"/>
            <a:ext cx="98425" cy="112712"/>
          </a:xfrm>
          <a:custGeom>
            <a:avLst/>
            <a:gdLst>
              <a:gd name="T0" fmla="*/ 2147483646 w 307"/>
              <a:gd name="T1" fmla="*/ 0 h 354"/>
              <a:gd name="T2" fmla="*/ 2147483646 w 307"/>
              <a:gd name="T3" fmla="*/ 2147483646 h 354"/>
              <a:gd name="T4" fmla="*/ 2147483646 w 307"/>
              <a:gd name="T5" fmla="*/ 2147483646 h 354"/>
              <a:gd name="T6" fmla="*/ 0 w 307"/>
              <a:gd name="T7" fmla="*/ 2147483646 h 354"/>
              <a:gd name="T8" fmla="*/ 2147483646 w 307"/>
              <a:gd name="T9" fmla="*/ 2147483646 h 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 h="354">
                <a:moveTo>
                  <a:pt x="151" y="0"/>
                </a:moveTo>
                <a:lnTo>
                  <a:pt x="307" y="91"/>
                </a:lnTo>
                <a:lnTo>
                  <a:pt x="151" y="177"/>
                </a:lnTo>
                <a:lnTo>
                  <a:pt x="0" y="267"/>
                </a:lnTo>
                <a:lnTo>
                  <a:pt x="151" y="354"/>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86" name="Line 170">
            <a:extLst>
              <a:ext uri="{FF2B5EF4-FFF2-40B4-BE49-F238E27FC236}">
                <a16:creationId xmlns:a16="http://schemas.microsoft.com/office/drawing/2014/main" id="{D6D0C83C-D35A-E60D-9FED-022DB46259BA}"/>
              </a:ext>
            </a:extLst>
          </p:cNvPr>
          <p:cNvSpPr>
            <a:spLocks noChangeShapeType="1"/>
          </p:cNvSpPr>
          <p:nvPr/>
        </p:nvSpPr>
        <p:spPr bwMode="auto">
          <a:xfrm flipV="1">
            <a:off x="5756275" y="3716338"/>
            <a:ext cx="1588" cy="39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7" name="Freeform 171">
            <a:extLst>
              <a:ext uri="{FF2B5EF4-FFF2-40B4-BE49-F238E27FC236}">
                <a16:creationId xmlns:a16="http://schemas.microsoft.com/office/drawing/2014/main" id="{4611C33E-E606-A370-9C4A-C6F7B6FD9EAA}"/>
              </a:ext>
            </a:extLst>
          </p:cNvPr>
          <p:cNvSpPr>
            <a:spLocks/>
          </p:cNvSpPr>
          <p:nvPr/>
        </p:nvSpPr>
        <p:spPr bwMode="auto">
          <a:xfrm>
            <a:off x="5638800" y="2746375"/>
            <a:ext cx="117475" cy="133350"/>
          </a:xfrm>
          <a:custGeom>
            <a:avLst/>
            <a:gdLst>
              <a:gd name="T0" fmla="*/ 2147483646 w 370"/>
              <a:gd name="T1" fmla="*/ 2147483646 h 423"/>
              <a:gd name="T2" fmla="*/ 0 w 370"/>
              <a:gd name="T3" fmla="*/ 2147483646 h 423"/>
              <a:gd name="T4" fmla="*/ 2147483646 w 370"/>
              <a:gd name="T5" fmla="*/ 0 h 423"/>
              <a:gd name="T6" fmla="*/ 0 60000 65536"/>
              <a:gd name="T7" fmla="*/ 0 60000 65536"/>
              <a:gd name="T8" fmla="*/ 0 60000 65536"/>
            </a:gdLst>
            <a:ahLst/>
            <a:cxnLst>
              <a:cxn ang="T6">
                <a:pos x="T0" y="T1"/>
              </a:cxn>
              <a:cxn ang="T7">
                <a:pos x="T2" y="T3"/>
              </a:cxn>
              <a:cxn ang="T8">
                <a:pos x="T4" y="T5"/>
              </a:cxn>
            </a:cxnLst>
            <a:rect l="0" t="0" r="r" b="b"/>
            <a:pathLst>
              <a:path w="370" h="423">
                <a:moveTo>
                  <a:pt x="370" y="423"/>
                </a:moveTo>
                <a:lnTo>
                  <a:pt x="0" y="213"/>
                </a:lnTo>
                <a:lnTo>
                  <a:pt x="37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88" name="Freeform 172">
            <a:extLst>
              <a:ext uri="{FF2B5EF4-FFF2-40B4-BE49-F238E27FC236}">
                <a16:creationId xmlns:a16="http://schemas.microsoft.com/office/drawing/2014/main" id="{8E5D59D5-5B1F-9323-2AD8-BEE24C50FFA6}"/>
              </a:ext>
            </a:extLst>
          </p:cNvPr>
          <p:cNvSpPr>
            <a:spLocks/>
          </p:cNvSpPr>
          <p:nvPr/>
        </p:nvSpPr>
        <p:spPr bwMode="auto">
          <a:xfrm>
            <a:off x="5638800" y="2879725"/>
            <a:ext cx="234950" cy="836613"/>
          </a:xfrm>
          <a:custGeom>
            <a:avLst/>
            <a:gdLst>
              <a:gd name="T0" fmla="*/ 2147483646 w 736"/>
              <a:gd name="T1" fmla="*/ 0 h 2634"/>
              <a:gd name="T2" fmla="*/ 2147483646 w 736"/>
              <a:gd name="T3" fmla="*/ 2147483646 h 2634"/>
              <a:gd name="T4" fmla="*/ 2147483646 w 736"/>
              <a:gd name="T5" fmla="*/ 2147483646 h 2634"/>
              <a:gd name="T6" fmla="*/ 0 w 736"/>
              <a:gd name="T7" fmla="*/ 2147483646 h 2634"/>
              <a:gd name="T8" fmla="*/ 2147483646 w 736"/>
              <a:gd name="T9" fmla="*/ 2147483646 h 2634"/>
              <a:gd name="T10" fmla="*/ 2147483646 w 736"/>
              <a:gd name="T11" fmla="*/ 2147483646 h 2634"/>
              <a:gd name="T12" fmla="*/ 2147483646 w 736"/>
              <a:gd name="T13" fmla="*/ 2147483646 h 2634"/>
              <a:gd name="T14" fmla="*/ 0 w 736"/>
              <a:gd name="T15" fmla="*/ 2147483646 h 2634"/>
              <a:gd name="T16" fmla="*/ 2147483646 w 736"/>
              <a:gd name="T17" fmla="*/ 2147483646 h 2634"/>
              <a:gd name="T18" fmla="*/ 2147483646 w 736"/>
              <a:gd name="T19" fmla="*/ 2147483646 h 2634"/>
              <a:gd name="T20" fmla="*/ 2147483646 w 736"/>
              <a:gd name="T21" fmla="*/ 2147483646 h 2634"/>
              <a:gd name="T22" fmla="*/ 0 w 736"/>
              <a:gd name="T23" fmla="*/ 2147483646 h 2634"/>
              <a:gd name="T24" fmla="*/ 2147483646 w 736"/>
              <a:gd name="T25" fmla="*/ 2147483646 h 2634"/>
              <a:gd name="T26" fmla="*/ 2147483646 w 736"/>
              <a:gd name="T27" fmla="*/ 2147483646 h 26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36" h="2634">
                <a:moveTo>
                  <a:pt x="370" y="0"/>
                </a:moveTo>
                <a:lnTo>
                  <a:pt x="736" y="214"/>
                </a:lnTo>
                <a:lnTo>
                  <a:pt x="370" y="423"/>
                </a:lnTo>
                <a:lnTo>
                  <a:pt x="0" y="633"/>
                </a:lnTo>
                <a:lnTo>
                  <a:pt x="370" y="847"/>
                </a:lnTo>
                <a:lnTo>
                  <a:pt x="736" y="1052"/>
                </a:lnTo>
                <a:lnTo>
                  <a:pt x="370" y="1262"/>
                </a:lnTo>
                <a:lnTo>
                  <a:pt x="0" y="1476"/>
                </a:lnTo>
                <a:lnTo>
                  <a:pt x="370" y="1684"/>
                </a:lnTo>
                <a:lnTo>
                  <a:pt x="736" y="1898"/>
                </a:lnTo>
                <a:lnTo>
                  <a:pt x="370" y="2108"/>
                </a:lnTo>
                <a:lnTo>
                  <a:pt x="0" y="2317"/>
                </a:lnTo>
                <a:lnTo>
                  <a:pt x="370" y="2531"/>
                </a:lnTo>
                <a:lnTo>
                  <a:pt x="552" y="2634"/>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89" name="Line 173">
            <a:extLst>
              <a:ext uri="{FF2B5EF4-FFF2-40B4-BE49-F238E27FC236}">
                <a16:creationId xmlns:a16="http://schemas.microsoft.com/office/drawing/2014/main" id="{7B6E92CC-CDBF-FDCE-609E-B9D77505F1DF}"/>
              </a:ext>
            </a:extLst>
          </p:cNvPr>
          <p:cNvSpPr>
            <a:spLocks noChangeShapeType="1"/>
          </p:cNvSpPr>
          <p:nvPr/>
        </p:nvSpPr>
        <p:spPr bwMode="auto">
          <a:xfrm>
            <a:off x="5937250" y="3405188"/>
            <a:ext cx="1317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0" name="Line 174">
            <a:extLst>
              <a:ext uri="{FF2B5EF4-FFF2-40B4-BE49-F238E27FC236}">
                <a16:creationId xmlns:a16="http://schemas.microsoft.com/office/drawing/2014/main" id="{14C21D44-C2E2-7027-4CD0-E7A5B3CBCD98}"/>
              </a:ext>
            </a:extLst>
          </p:cNvPr>
          <p:cNvSpPr>
            <a:spLocks noChangeShapeType="1"/>
          </p:cNvSpPr>
          <p:nvPr/>
        </p:nvSpPr>
        <p:spPr bwMode="auto">
          <a:xfrm flipH="1">
            <a:off x="5937250" y="3302000"/>
            <a:ext cx="1317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1" name="Line 175">
            <a:extLst>
              <a:ext uri="{FF2B5EF4-FFF2-40B4-BE49-F238E27FC236}">
                <a16:creationId xmlns:a16="http://schemas.microsoft.com/office/drawing/2014/main" id="{11ED233F-0B84-F0FE-BFE6-C25F787653A9}"/>
              </a:ext>
            </a:extLst>
          </p:cNvPr>
          <p:cNvSpPr>
            <a:spLocks noChangeShapeType="1"/>
          </p:cNvSpPr>
          <p:nvPr/>
        </p:nvSpPr>
        <p:spPr bwMode="auto">
          <a:xfrm>
            <a:off x="5937250" y="3405188"/>
            <a:ext cx="1588" cy="136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2" name="Freeform 176">
            <a:extLst>
              <a:ext uri="{FF2B5EF4-FFF2-40B4-BE49-F238E27FC236}">
                <a16:creationId xmlns:a16="http://schemas.microsoft.com/office/drawing/2014/main" id="{1800F3A3-C01A-DE27-CD01-33434059CC6A}"/>
              </a:ext>
            </a:extLst>
          </p:cNvPr>
          <p:cNvSpPr>
            <a:spLocks/>
          </p:cNvSpPr>
          <p:nvPr/>
        </p:nvSpPr>
        <p:spPr bwMode="auto">
          <a:xfrm>
            <a:off x="5730875" y="3906838"/>
            <a:ext cx="25400" cy="26987"/>
          </a:xfrm>
          <a:custGeom>
            <a:avLst/>
            <a:gdLst>
              <a:gd name="T0" fmla="*/ 2147483646 w 83"/>
              <a:gd name="T1" fmla="*/ 2147483646 h 83"/>
              <a:gd name="T2" fmla="*/ 2147483646 w 83"/>
              <a:gd name="T3" fmla="*/ 2147483646 h 83"/>
              <a:gd name="T4" fmla="*/ 2147483646 w 83"/>
              <a:gd name="T5" fmla="*/ 2147483646 h 83"/>
              <a:gd name="T6" fmla="*/ 2147483646 w 83"/>
              <a:gd name="T7" fmla="*/ 2147483646 h 83"/>
              <a:gd name="T8" fmla="*/ 2147483646 w 83"/>
              <a:gd name="T9" fmla="*/ 2147483646 h 83"/>
              <a:gd name="T10" fmla="*/ 2147483646 w 83"/>
              <a:gd name="T11" fmla="*/ 0 h 83"/>
              <a:gd name="T12" fmla="*/ 2147483646 w 83"/>
              <a:gd name="T13" fmla="*/ 2147483646 h 83"/>
              <a:gd name="T14" fmla="*/ 2147483646 w 83"/>
              <a:gd name="T15" fmla="*/ 2147483646 h 83"/>
              <a:gd name="T16" fmla="*/ 2147483646 w 83"/>
              <a:gd name="T17" fmla="*/ 2147483646 h 83"/>
              <a:gd name="T18" fmla="*/ 2147483646 w 83"/>
              <a:gd name="T19" fmla="*/ 2147483646 h 83"/>
              <a:gd name="T20" fmla="*/ 0 w 83"/>
              <a:gd name="T21" fmla="*/ 2147483646 h 83"/>
              <a:gd name="T22" fmla="*/ 2147483646 w 83"/>
              <a:gd name="T23" fmla="*/ 2147483646 h 83"/>
              <a:gd name="T24" fmla="*/ 2147483646 w 83"/>
              <a:gd name="T25" fmla="*/ 2147483646 h 83"/>
              <a:gd name="T26" fmla="*/ 2147483646 w 83"/>
              <a:gd name="T27" fmla="*/ 2147483646 h 83"/>
              <a:gd name="T28" fmla="*/ 2147483646 w 83"/>
              <a:gd name="T29" fmla="*/ 2147483646 h 83"/>
              <a:gd name="T30" fmla="*/ 2147483646 w 83"/>
              <a:gd name="T31" fmla="*/ 2147483646 h 83"/>
              <a:gd name="T32" fmla="*/ 2147483646 w 83"/>
              <a:gd name="T33" fmla="*/ 2147483646 h 83"/>
              <a:gd name="T34" fmla="*/ 2147483646 w 83"/>
              <a:gd name="T35" fmla="*/ 2147483646 h 83"/>
              <a:gd name="T36" fmla="*/ 2147483646 w 83"/>
              <a:gd name="T37" fmla="*/ 2147483646 h 83"/>
              <a:gd name="T38" fmla="*/ 2147483646 w 83"/>
              <a:gd name="T39" fmla="*/ 2147483646 h 83"/>
              <a:gd name="T40" fmla="*/ 2147483646 w 83"/>
              <a:gd name="T41" fmla="*/ 2147483646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83">
                <a:moveTo>
                  <a:pt x="83" y="42"/>
                </a:moveTo>
                <a:lnTo>
                  <a:pt x="79" y="34"/>
                </a:lnTo>
                <a:lnTo>
                  <a:pt x="79" y="26"/>
                </a:lnTo>
                <a:lnTo>
                  <a:pt x="71" y="18"/>
                </a:lnTo>
                <a:lnTo>
                  <a:pt x="58" y="9"/>
                </a:lnTo>
                <a:lnTo>
                  <a:pt x="46" y="0"/>
                </a:lnTo>
                <a:lnTo>
                  <a:pt x="25" y="9"/>
                </a:lnTo>
                <a:lnTo>
                  <a:pt x="13" y="18"/>
                </a:lnTo>
                <a:lnTo>
                  <a:pt x="9" y="26"/>
                </a:lnTo>
                <a:lnTo>
                  <a:pt x="5" y="34"/>
                </a:lnTo>
                <a:lnTo>
                  <a:pt x="0" y="42"/>
                </a:lnTo>
                <a:lnTo>
                  <a:pt x="5" y="51"/>
                </a:lnTo>
                <a:lnTo>
                  <a:pt x="9" y="63"/>
                </a:lnTo>
                <a:lnTo>
                  <a:pt x="13" y="70"/>
                </a:lnTo>
                <a:lnTo>
                  <a:pt x="25" y="83"/>
                </a:lnTo>
                <a:lnTo>
                  <a:pt x="46" y="83"/>
                </a:lnTo>
                <a:lnTo>
                  <a:pt x="58" y="83"/>
                </a:lnTo>
                <a:lnTo>
                  <a:pt x="71" y="70"/>
                </a:lnTo>
                <a:lnTo>
                  <a:pt x="79" y="63"/>
                </a:lnTo>
                <a:lnTo>
                  <a:pt x="79" y="51"/>
                </a:lnTo>
                <a:lnTo>
                  <a:pt x="83" y="42"/>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3" name="Freeform 177">
            <a:extLst>
              <a:ext uri="{FF2B5EF4-FFF2-40B4-BE49-F238E27FC236}">
                <a16:creationId xmlns:a16="http://schemas.microsoft.com/office/drawing/2014/main" id="{D7D9B6F7-0488-B022-0977-ECF0B4F7A513}"/>
              </a:ext>
            </a:extLst>
          </p:cNvPr>
          <p:cNvSpPr>
            <a:spLocks/>
          </p:cNvSpPr>
          <p:nvPr/>
        </p:nvSpPr>
        <p:spPr bwMode="auto">
          <a:xfrm>
            <a:off x="5756275" y="3906838"/>
            <a:ext cx="26988" cy="26987"/>
          </a:xfrm>
          <a:custGeom>
            <a:avLst/>
            <a:gdLst>
              <a:gd name="T0" fmla="*/ 2147483646 w 82"/>
              <a:gd name="T1" fmla="*/ 2147483646 h 83"/>
              <a:gd name="T2" fmla="*/ 2147483646 w 82"/>
              <a:gd name="T3" fmla="*/ 2147483646 h 83"/>
              <a:gd name="T4" fmla="*/ 2147483646 w 82"/>
              <a:gd name="T5" fmla="*/ 2147483646 h 83"/>
              <a:gd name="T6" fmla="*/ 2147483646 w 82"/>
              <a:gd name="T7" fmla="*/ 2147483646 h 83"/>
              <a:gd name="T8" fmla="*/ 2147483646 w 82"/>
              <a:gd name="T9" fmla="*/ 2147483646 h 83"/>
              <a:gd name="T10" fmla="*/ 2147483646 w 82"/>
              <a:gd name="T11" fmla="*/ 0 h 83"/>
              <a:gd name="T12" fmla="*/ 2147483646 w 82"/>
              <a:gd name="T13" fmla="*/ 2147483646 h 83"/>
              <a:gd name="T14" fmla="*/ 2147483646 w 82"/>
              <a:gd name="T15" fmla="*/ 2147483646 h 83"/>
              <a:gd name="T16" fmla="*/ 2147483646 w 82"/>
              <a:gd name="T17" fmla="*/ 2147483646 h 83"/>
              <a:gd name="T18" fmla="*/ 0 w 82"/>
              <a:gd name="T19" fmla="*/ 2147483646 h 83"/>
              <a:gd name="T20" fmla="*/ 0 w 82"/>
              <a:gd name="T21" fmla="*/ 2147483646 h 83"/>
              <a:gd name="T22" fmla="*/ 0 w 82"/>
              <a:gd name="T23" fmla="*/ 2147483646 h 83"/>
              <a:gd name="T24" fmla="*/ 2147483646 w 82"/>
              <a:gd name="T25" fmla="*/ 2147483646 h 83"/>
              <a:gd name="T26" fmla="*/ 2147483646 w 82"/>
              <a:gd name="T27" fmla="*/ 2147483646 h 83"/>
              <a:gd name="T28" fmla="*/ 2147483646 w 82"/>
              <a:gd name="T29" fmla="*/ 2147483646 h 83"/>
              <a:gd name="T30" fmla="*/ 2147483646 w 82"/>
              <a:gd name="T31" fmla="*/ 2147483646 h 83"/>
              <a:gd name="T32" fmla="*/ 2147483646 w 82"/>
              <a:gd name="T33" fmla="*/ 2147483646 h 83"/>
              <a:gd name="T34" fmla="*/ 2147483646 w 82"/>
              <a:gd name="T35" fmla="*/ 2147483646 h 83"/>
              <a:gd name="T36" fmla="*/ 2147483646 w 82"/>
              <a:gd name="T37" fmla="*/ 2147483646 h 83"/>
              <a:gd name="T38" fmla="*/ 2147483646 w 82"/>
              <a:gd name="T39" fmla="*/ 2147483646 h 83"/>
              <a:gd name="T40" fmla="*/ 2147483646 w 82"/>
              <a:gd name="T41" fmla="*/ 2147483646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2" h="83">
                <a:moveTo>
                  <a:pt x="82" y="42"/>
                </a:moveTo>
                <a:lnTo>
                  <a:pt x="82" y="34"/>
                </a:lnTo>
                <a:lnTo>
                  <a:pt x="75" y="26"/>
                </a:lnTo>
                <a:lnTo>
                  <a:pt x="66" y="18"/>
                </a:lnTo>
                <a:lnTo>
                  <a:pt x="54" y="9"/>
                </a:lnTo>
                <a:lnTo>
                  <a:pt x="42" y="0"/>
                </a:lnTo>
                <a:lnTo>
                  <a:pt x="24" y="9"/>
                </a:lnTo>
                <a:lnTo>
                  <a:pt x="8" y="18"/>
                </a:lnTo>
                <a:lnTo>
                  <a:pt x="5" y="26"/>
                </a:lnTo>
                <a:lnTo>
                  <a:pt x="0" y="34"/>
                </a:lnTo>
                <a:lnTo>
                  <a:pt x="0" y="42"/>
                </a:lnTo>
                <a:lnTo>
                  <a:pt x="0" y="51"/>
                </a:lnTo>
                <a:lnTo>
                  <a:pt x="5" y="63"/>
                </a:lnTo>
                <a:lnTo>
                  <a:pt x="8" y="70"/>
                </a:lnTo>
                <a:lnTo>
                  <a:pt x="24" y="83"/>
                </a:lnTo>
                <a:lnTo>
                  <a:pt x="42" y="83"/>
                </a:lnTo>
                <a:lnTo>
                  <a:pt x="54" y="83"/>
                </a:lnTo>
                <a:lnTo>
                  <a:pt x="66" y="70"/>
                </a:lnTo>
                <a:lnTo>
                  <a:pt x="75" y="63"/>
                </a:lnTo>
                <a:lnTo>
                  <a:pt x="82" y="51"/>
                </a:lnTo>
                <a:lnTo>
                  <a:pt x="82" y="42"/>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4" name="Line 178">
            <a:extLst>
              <a:ext uri="{FF2B5EF4-FFF2-40B4-BE49-F238E27FC236}">
                <a16:creationId xmlns:a16="http://schemas.microsoft.com/office/drawing/2014/main" id="{31860C2E-29D5-AB5B-F6C4-481C1378E9E6}"/>
              </a:ext>
            </a:extLst>
          </p:cNvPr>
          <p:cNvSpPr>
            <a:spLocks noChangeShapeType="1"/>
          </p:cNvSpPr>
          <p:nvPr/>
        </p:nvSpPr>
        <p:spPr bwMode="auto">
          <a:xfrm flipH="1">
            <a:off x="5699125" y="3919538"/>
            <a:ext cx="317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5" name="Freeform 179">
            <a:extLst>
              <a:ext uri="{FF2B5EF4-FFF2-40B4-BE49-F238E27FC236}">
                <a16:creationId xmlns:a16="http://schemas.microsoft.com/office/drawing/2014/main" id="{242C439D-821A-E796-B08E-4F4298F49852}"/>
              </a:ext>
            </a:extLst>
          </p:cNvPr>
          <p:cNvSpPr>
            <a:spLocks/>
          </p:cNvSpPr>
          <p:nvPr/>
        </p:nvSpPr>
        <p:spPr bwMode="auto">
          <a:xfrm>
            <a:off x="5730875" y="3906838"/>
            <a:ext cx="25400" cy="26987"/>
          </a:xfrm>
          <a:custGeom>
            <a:avLst/>
            <a:gdLst>
              <a:gd name="T0" fmla="*/ 2147483646 w 83"/>
              <a:gd name="T1" fmla="*/ 2147483646 h 83"/>
              <a:gd name="T2" fmla="*/ 2147483646 w 83"/>
              <a:gd name="T3" fmla="*/ 2147483646 h 83"/>
              <a:gd name="T4" fmla="*/ 2147483646 w 83"/>
              <a:gd name="T5" fmla="*/ 2147483646 h 83"/>
              <a:gd name="T6" fmla="*/ 2147483646 w 83"/>
              <a:gd name="T7" fmla="*/ 2147483646 h 83"/>
              <a:gd name="T8" fmla="*/ 2147483646 w 83"/>
              <a:gd name="T9" fmla="*/ 2147483646 h 83"/>
              <a:gd name="T10" fmla="*/ 2147483646 w 83"/>
              <a:gd name="T11" fmla="*/ 2147483646 h 83"/>
              <a:gd name="T12" fmla="*/ 2147483646 w 83"/>
              <a:gd name="T13" fmla="*/ 2147483646 h 83"/>
              <a:gd name="T14" fmla="*/ 2147483646 w 83"/>
              <a:gd name="T15" fmla="*/ 2147483646 h 83"/>
              <a:gd name="T16" fmla="*/ 2147483646 w 83"/>
              <a:gd name="T17" fmla="*/ 2147483646 h 83"/>
              <a:gd name="T18" fmla="*/ 2147483646 w 83"/>
              <a:gd name="T19" fmla="*/ 2147483646 h 83"/>
              <a:gd name="T20" fmla="*/ 2147483646 w 83"/>
              <a:gd name="T21" fmla="*/ 2147483646 h 83"/>
              <a:gd name="T22" fmla="*/ 2147483646 w 83"/>
              <a:gd name="T23" fmla="*/ 2147483646 h 83"/>
              <a:gd name="T24" fmla="*/ 2147483646 w 83"/>
              <a:gd name="T25" fmla="*/ 2147483646 h 83"/>
              <a:gd name="T26" fmla="*/ 2147483646 w 83"/>
              <a:gd name="T27" fmla="*/ 2147483646 h 83"/>
              <a:gd name="T28" fmla="*/ 2147483646 w 83"/>
              <a:gd name="T29" fmla="*/ 2147483646 h 83"/>
              <a:gd name="T30" fmla="*/ 2147483646 w 83"/>
              <a:gd name="T31" fmla="*/ 2147483646 h 83"/>
              <a:gd name="T32" fmla="*/ 2147483646 w 83"/>
              <a:gd name="T33" fmla="*/ 2147483646 h 83"/>
              <a:gd name="T34" fmla="*/ 2147483646 w 83"/>
              <a:gd name="T35" fmla="*/ 2147483646 h 83"/>
              <a:gd name="T36" fmla="*/ 2147483646 w 83"/>
              <a:gd name="T37" fmla="*/ 2147483646 h 83"/>
              <a:gd name="T38" fmla="*/ 2147483646 w 83"/>
              <a:gd name="T39" fmla="*/ 2147483646 h 83"/>
              <a:gd name="T40" fmla="*/ 2147483646 w 83"/>
              <a:gd name="T41" fmla="*/ 2147483646 h 83"/>
              <a:gd name="T42" fmla="*/ 2147483646 w 83"/>
              <a:gd name="T43" fmla="*/ 2147483646 h 83"/>
              <a:gd name="T44" fmla="*/ 2147483646 w 83"/>
              <a:gd name="T45" fmla="*/ 2147483646 h 83"/>
              <a:gd name="T46" fmla="*/ 2147483646 w 83"/>
              <a:gd name="T47" fmla="*/ 2147483646 h 83"/>
              <a:gd name="T48" fmla="*/ 2147483646 w 83"/>
              <a:gd name="T49" fmla="*/ 2147483646 h 83"/>
              <a:gd name="T50" fmla="*/ 2147483646 w 83"/>
              <a:gd name="T51" fmla="*/ 2147483646 h 83"/>
              <a:gd name="T52" fmla="*/ 2147483646 w 83"/>
              <a:gd name="T53" fmla="*/ 2147483646 h 83"/>
              <a:gd name="T54" fmla="*/ 2147483646 w 83"/>
              <a:gd name="T55" fmla="*/ 2147483646 h 83"/>
              <a:gd name="T56" fmla="*/ 2147483646 w 83"/>
              <a:gd name="T57" fmla="*/ 2147483646 h 83"/>
              <a:gd name="T58" fmla="*/ 2147483646 w 83"/>
              <a:gd name="T59" fmla="*/ 2147483646 h 83"/>
              <a:gd name="T60" fmla="*/ 2147483646 w 83"/>
              <a:gd name="T61" fmla="*/ 2147483646 h 83"/>
              <a:gd name="T62" fmla="*/ 2147483646 w 83"/>
              <a:gd name="T63" fmla="*/ 2147483646 h 83"/>
              <a:gd name="T64" fmla="*/ 2147483646 w 83"/>
              <a:gd name="T65" fmla="*/ 2147483646 h 83"/>
              <a:gd name="T66" fmla="*/ 2147483646 w 83"/>
              <a:gd name="T67" fmla="*/ 2147483646 h 83"/>
              <a:gd name="T68" fmla="*/ 2147483646 w 83"/>
              <a:gd name="T69" fmla="*/ 2147483646 h 83"/>
              <a:gd name="T70" fmla="*/ 2147483646 w 83"/>
              <a:gd name="T71" fmla="*/ 2147483646 h 83"/>
              <a:gd name="T72" fmla="*/ 2147483646 w 83"/>
              <a:gd name="T73" fmla="*/ 2147483646 h 83"/>
              <a:gd name="T74" fmla="*/ 2147483646 w 83"/>
              <a:gd name="T75" fmla="*/ 2147483646 h 83"/>
              <a:gd name="T76" fmla="*/ 2147483646 w 83"/>
              <a:gd name="T77" fmla="*/ 2147483646 h 83"/>
              <a:gd name="T78" fmla="*/ 2147483646 w 83"/>
              <a:gd name="T79" fmla="*/ 2147483646 h 83"/>
              <a:gd name="T80" fmla="*/ 2147483646 w 83"/>
              <a:gd name="T81" fmla="*/ 2147483646 h 83"/>
              <a:gd name="T82" fmla="*/ 2147483646 w 83"/>
              <a:gd name="T83" fmla="*/ 0 h 83"/>
              <a:gd name="T84" fmla="*/ 2147483646 w 83"/>
              <a:gd name="T85" fmla="*/ 2147483646 h 83"/>
              <a:gd name="T86" fmla="*/ 2147483646 w 83"/>
              <a:gd name="T87" fmla="*/ 0 h 83"/>
              <a:gd name="T88" fmla="*/ 0 w 83"/>
              <a:gd name="T89" fmla="*/ 2147483646 h 83"/>
              <a:gd name="T90" fmla="*/ 2147483646 w 83"/>
              <a:gd name="T91" fmla="*/ 0 h 83"/>
              <a:gd name="T92" fmla="*/ 2147483646 w 83"/>
              <a:gd name="T93" fmla="*/ 2147483646 h 83"/>
              <a:gd name="T94" fmla="*/ 2147483646 w 83"/>
              <a:gd name="T95" fmla="*/ 2147483646 h 83"/>
              <a:gd name="T96" fmla="*/ 2147483646 w 83"/>
              <a:gd name="T97" fmla="*/ 2147483646 h 83"/>
              <a:gd name="T98" fmla="*/ 2147483646 w 83"/>
              <a:gd name="T99" fmla="*/ 0 h 83"/>
              <a:gd name="T100" fmla="*/ 0 w 83"/>
              <a:gd name="T101" fmla="*/ 2147483646 h 83"/>
              <a:gd name="T102" fmla="*/ 2147483646 w 83"/>
              <a:gd name="T103" fmla="*/ 0 h 83"/>
              <a:gd name="T104" fmla="*/ 2147483646 w 83"/>
              <a:gd name="T105" fmla="*/ 2147483646 h 83"/>
              <a:gd name="T106" fmla="*/ 2147483646 w 83"/>
              <a:gd name="T107" fmla="*/ 2147483646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3" h="83">
                <a:moveTo>
                  <a:pt x="13" y="70"/>
                </a:moveTo>
                <a:lnTo>
                  <a:pt x="71" y="18"/>
                </a:lnTo>
                <a:lnTo>
                  <a:pt x="18" y="70"/>
                </a:lnTo>
                <a:lnTo>
                  <a:pt x="75" y="21"/>
                </a:lnTo>
                <a:lnTo>
                  <a:pt x="21" y="75"/>
                </a:lnTo>
                <a:lnTo>
                  <a:pt x="79" y="26"/>
                </a:lnTo>
                <a:lnTo>
                  <a:pt x="25" y="83"/>
                </a:lnTo>
                <a:lnTo>
                  <a:pt x="79" y="30"/>
                </a:lnTo>
                <a:lnTo>
                  <a:pt x="34" y="83"/>
                </a:lnTo>
                <a:lnTo>
                  <a:pt x="83" y="39"/>
                </a:lnTo>
                <a:lnTo>
                  <a:pt x="39" y="83"/>
                </a:lnTo>
                <a:lnTo>
                  <a:pt x="83" y="46"/>
                </a:lnTo>
                <a:lnTo>
                  <a:pt x="51" y="83"/>
                </a:lnTo>
                <a:lnTo>
                  <a:pt x="79" y="55"/>
                </a:lnTo>
                <a:lnTo>
                  <a:pt x="67" y="75"/>
                </a:lnTo>
                <a:lnTo>
                  <a:pt x="71" y="13"/>
                </a:lnTo>
                <a:lnTo>
                  <a:pt x="9" y="67"/>
                </a:lnTo>
                <a:lnTo>
                  <a:pt x="63" y="9"/>
                </a:lnTo>
                <a:lnTo>
                  <a:pt x="5" y="58"/>
                </a:lnTo>
                <a:lnTo>
                  <a:pt x="58" y="9"/>
                </a:lnTo>
                <a:lnTo>
                  <a:pt x="5" y="55"/>
                </a:lnTo>
                <a:lnTo>
                  <a:pt x="71" y="18"/>
                </a:lnTo>
                <a:lnTo>
                  <a:pt x="18" y="70"/>
                </a:lnTo>
                <a:lnTo>
                  <a:pt x="75" y="21"/>
                </a:lnTo>
                <a:lnTo>
                  <a:pt x="21" y="75"/>
                </a:lnTo>
                <a:lnTo>
                  <a:pt x="79" y="26"/>
                </a:lnTo>
                <a:lnTo>
                  <a:pt x="25" y="83"/>
                </a:lnTo>
                <a:lnTo>
                  <a:pt x="79" y="34"/>
                </a:lnTo>
                <a:lnTo>
                  <a:pt x="34" y="83"/>
                </a:lnTo>
                <a:lnTo>
                  <a:pt x="83" y="39"/>
                </a:lnTo>
                <a:lnTo>
                  <a:pt x="46" y="83"/>
                </a:lnTo>
                <a:lnTo>
                  <a:pt x="83" y="46"/>
                </a:lnTo>
                <a:lnTo>
                  <a:pt x="55" y="83"/>
                </a:lnTo>
                <a:lnTo>
                  <a:pt x="79" y="58"/>
                </a:lnTo>
                <a:lnTo>
                  <a:pt x="13" y="67"/>
                </a:lnTo>
                <a:lnTo>
                  <a:pt x="67" y="13"/>
                </a:lnTo>
                <a:lnTo>
                  <a:pt x="9" y="63"/>
                </a:lnTo>
                <a:lnTo>
                  <a:pt x="63" y="9"/>
                </a:lnTo>
                <a:lnTo>
                  <a:pt x="5" y="58"/>
                </a:lnTo>
                <a:lnTo>
                  <a:pt x="58" y="9"/>
                </a:lnTo>
                <a:lnTo>
                  <a:pt x="5" y="55"/>
                </a:lnTo>
                <a:lnTo>
                  <a:pt x="55" y="0"/>
                </a:lnTo>
                <a:lnTo>
                  <a:pt x="5" y="46"/>
                </a:lnTo>
                <a:lnTo>
                  <a:pt x="46" y="0"/>
                </a:lnTo>
                <a:lnTo>
                  <a:pt x="0" y="42"/>
                </a:lnTo>
                <a:lnTo>
                  <a:pt x="34" y="0"/>
                </a:lnTo>
                <a:lnTo>
                  <a:pt x="5" y="30"/>
                </a:lnTo>
                <a:lnTo>
                  <a:pt x="18" y="13"/>
                </a:lnTo>
                <a:lnTo>
                  <a:pt x="5" y="51"/>
                </a:lnTo>
                <a:lnTo>
                  <a:pt x="46" y="0"/>
                </a:lnTo>
                <a:lnTo>
                  <a:pt x="0" y="42"/>
                </a:lnTo>
                <a:lnTo>
                  <a:pt x="34" y="0"/>
                </a:lnTo>
                <a:lnTo>
                  <a:pt x="5" y="34"/>
                </a:lnTo>
                <a:lnTo>
                  <a:pt x="25" y="9"/>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6" name="Freeform 180">
            <a:extLst>
              <a:ext uri="{FF2B5EF4-FFF2-40B4-BE49-F238E27FC236}">
                <a16:creationId xmlns:a16="http://schemas.microsoft.com/office/drawing/2014/main" id="{01B33BDC-093D-0476-FDC2-4B57A3CF422C}"/>
              </a:ext>
            </a:extLst>
          </p:cNvPr>
          <p:cNvSpPr>
            <a:spLocks/>
          </p:cNvSpPr>
          <p:nvPr/>
        </p:nvSpPr>
        <p:spPr bwMode="auto">
          <a:xfrm>
            <a:off x="5756275" y="3906838"/>
            <a:ext cx="26988" cy="26987"/>
          </a:xfrm>
          <a:custGeom>
            <a:avLst/>
            <a:gdLst>
              <a:gd name="T0" fmla="*/ 2147483646 w 82"/>
              <a:gd name="T1" fmla="*/ 2147483646 h 83"/>
              <a:gd name="T2" fmla="*/ 2147483646 w 82"/>
              <a:gd name="T3" fmla="*/ 2147483646 h 83"/>
              <a:gd name="T4" fmla="*/ 2147483646 w 82"/>
              <a:gd name="T5" fmla="*/ 2147483646 h 83"/>
              <a:gd name="T6" fmla="*/ 2147483646 w 82"/>
              <a:gd name="T7" fmla="*/ 2147483646 h 83"/>
              <a:gd name="T8" fmla="*/ 2147483646 w 82"/>
              <a:gd name="T9" fmla="*/ 2147483646 h 83"/>
              <a:gd name="T10" fmla="*/ 2147483646 w 82"/>
              <a:gd name="T11" fmla="*/ 2147483646 h 83"/>
              <a:gd name="T12" fmla="*/ 2147483646 w 82"/>
              <a:gd name="T13" fmla="*/ 2147483646 h 83"/>
              <a:gd name="T14" fmla="*/ 2147483646 w 82"/>
              <a:gd name="T15" fmla="*/ 2147483646 h 83"/>
              <a:gd name="T16" fmla="*/ 2147483646 w 82"/>
              <a:gd name="T17" fmla="*/ 2147483646 h 83"/>
              <a:gd name="T18" fmla="*/ 2147483646 w 82"/>
              <a:gd name="T19" fmla="*/ 2147483646 h 83"/>
              <a:gd name="T20" fmla="*/ 2147483646 w 82"/>
              <a:gd name="T21" fmla="*/ 2147483646 h 83"/>
              <a:gd name="T22" fmla="*/ 2147483646 w 82"/>
              <a:gd name="T23" fmla="*/ 2147483646 h 83"/>
              <a:gd name="T24" fmla="*/ 2147483646 w 82"/>
              <a:gd name="T25" fmla="*/ 2147483646 h 83"/>
              <a:gd name="T26" fmla="*/ 2147483646 w 82"/>
              <a:gd name="T27" fmla="*/ 2147483646 h 83"/>
              <a:gd name="T28" fmla="*/ 2147483646 w 82"/>
              <a:gd name="T29" fmla="*/ 2147483646 h 83"/>
              <a:gd name="T30" fmla="*/ 2147483646 w 82"/>
              <a:gd name="T31" fmla="*/ 2147483646 h 83"/>
              <a:gd name="T32" fmla="*/ 2147483646 w 82"/>
              <a:gd name="T33" fmla="*/ 2147483646 h 83"/>
              <a:gd name="T34" fmla="*/ 2147483646 w 82"/>
              <a:gd name="T35" fmla="*/ 2147483646 h 83"/>
              <a:gd name="T36" fmla="*/ 2147483646 w 82"/>
              <a:gd name="T37" fmla="*/ 2147483646 h 83"/>
              <a:gd name="T38" fmla="*/ 2147483646 w 82"/>
              <a:gd name="T39" fmla="*/ 2147483646 h 83"/>
              <a:gd name="T40" fmla="*/ 0 w 82"/>
              <a:gd name="T41" fmla="*/ 2147483646 h 83"/>
              <a:gd name="T42" fmla="*/ 2147483646 w 82"/>
              <a:gd name="T43" fmla="*/ 2147483646 h 83"/>
              <a:gd name="T44" fmla="*/ 2147483646 w 82"/>
              <a:gd name="T45" fmla="*/ 2147483646 h 83"/>
              <a:gd name="T46" fmla="*/ 2147483646 w 82"/>
              <a:gd name="T47" fmla="*/ 2147483646 h 83"/>
              <a:gd name="T48" fmla="*/ 2147483646 w 82"/>
              <a:gd name="T49" fmla="*/ 2147483646 h 83"/>
              <a:gd name="T50" fmla="*/ 2147483646 w 82"/>
              <a:gd name="T51" fmla="*/ 2147483646 h 83"/>
              <a:gd name="T52" fmla="*/ 2147483646 w 82"/>
              <a:gd name="T53" fmla="*/ 2147483646 h 83"/>
              <a:gd name="T54" fmla="*/ 2147483646 w 82"/>
              <a:gd name="T55" fmla="*/ 2147483646 h 83"/>
              <a:gd name="T56" fmla="*/ 2147483646 w 82"/>
              <a:gd name="T57" fmla="*/ 2147483646 h 83"/>
              <a:gd name="T58" fmla="*/ 2147483646 w 82"/>
              <a:gd name="T59" fmla="*/ 2147483646 h 83"/>
              <a:gd name="T60" fmla="*/ 2147483646 w 82"/>
              <a:gd name="T61" fmla="*/ 2147483646 h 83"/>
              <a:gd name="T62" fmla="*/ 2147483646 w 82"/>
              <a:gd name="T63" fmla="*/ 2147483646 h 83"/>
              <a:gd name="T64" fmla="*/ 2147483646 w 82"/>
              <a:gd name="T65" fmla="*/ 2147483646 h 83"/>
              <a:gd name="T66" fmla="*/ 2147483646 w 82"/>
              <a:gd name="T67" fmla="*/ 2147483646 h 83"/>
              <a:gd name="T68" fmla="*/ 2147483646 w 82"/>
              <a:gd name="T69" fmla="*/ 2147483646 h 83"/>
              <a:gd name="T70" fmla="*/ 2147483646 w 82"/>
              <a:gd name="T71" fmla="*/ 2147483646 h 83"/>
              <a:gd name="T72" fmla="*/ 2147483646 w 82"/>
              <a:gd name="T73" fmla="*/ 2147483646 h 83"/>
              <a:gd name="T74" fmla="*/ 2147483646 w 82"/>
              <a:gd name="T75" fmla="*/ 2147483646 h 83"/>
              <a:gd name="T76" fmla="*/ 0 w 82"/>
              <a:gd name="T77" fmla="*/ 2147483646 h 83"/>
              <a:gd name="T78" fmla="*/ 2147483646 w 82"/>
              <a:gd name="T79" fmla="*/ 2147483646 h 83"/>
              <a:gd name="T80" fmla="*/ 0 w 82"/>
              <a:gd name="T81" fmla="*/ 2147483646 h 83"/>
              <a:gd name="T82" fmla="*/ 2147483646 w 82"/>
              <a:gd name="T83" fmla="*/ 0 h 83"/>
              <a:gd name="T84" fmla="*/ 0 w 82"/>
              <a:gd name="T85" fmla="*/ 2147483646 h 83"/>
              <a:gd name="T86" fmla="*/ 2147483646 w 82"/>
              <a:gd name="T87" fmla="*/ 0 h 83"/>
              <a:gd name="T88" fmla="*/ 0 w 82"/>
              <a:gd name="T89" fmla="*/ 2147483646 h 83"/>
              <a:gd name="T90" fmla="*/ 2147483646 w 82"/>
              <a:gd name="T91" fmla="*/ 0 h 83"/>
              <a:gd name="T92" fmla="*/ 0 w 82"/>
              <a:gd name="T93" fmla="*/ 2147483646 h 83"/>
              <a:gd name="T94" fmla="*/ 2147483646 w 82"/>
              <a:gd name="T95" fmla="*/ 2147483646 h 83"/>
              <a:gd name="T96" fmla="*/ 0 w 82"/>
              <a:gd name="T97" fmla="*/ 2147483646 h 83"/>
              <a:gd name="T98" fmla="*/ 2147483646 w 82"/>
              <a:gd name="T99" fmla="*/ 0 h 83"/>
              <a:gd name="T100" fmla="*/ 0 w 82"/>
              <a:gd name="T101" fmla="*/ 2147483646 h 83"/>
              <a:gd name="T102" fmla="*/ 2147483646 w 82"/>
              <a:gd name="T103" fmla="*/ 0 h 83"/>
              <a:gd name="T104" fmla="*/ 0 w 82"/>
              <a:gd name="T105" fmla="*/ 2147483646 h 83"/>
              <a:gd name="T106" fmla="*/ 2147483646 w 82"/>
              <a:gd name="T107" fmla="*/ 2147483646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 h="83">
                <a:moveTo>
                  <a:pt x="8" y="70"/>
                </a:moveTo>
                <a:lnTo>
                  <a:pt x="66" y="18"/>
                </a:lnTo>
                <a:lnTo>
                  <a:pt x="12" y="70"/>
                </a:lnTo>
                <a:lnTo>
                  <a:pt x="70" y="21"/>
                </a:lnTo>
                <a:lnTo>
                  <a:pt x="17" y="75"/>
                </a:lnTo>
                <a:lnTo>
                  <a:pt x="75" y="26"/>
                </a:lnTo>
                <a:lnTo>
                  <a:pt x="24" y="83"/>
                </a:lnTo>
                <a:lnTo>
                  <a:pt x="75" y="30"/>
                </a:lnTo>
                <a:lnTo>
                  <a:pt x="33" y="83"/>
                </a:lnTo>
                <a:lnTo>
                  <a:pt x="82" y="39"/>
                </a:lnTo>
                <a:lnTo>
                  <a:pt x="37" y="83"/>
                </a:lnTo>
                <a:lnTo>
                  <a:pt x="82" y="46"/>
                </a:lnTo>
                <a:lnTo>
                  <a:pt x="49" y="83"/>
                </a:lnTo>
                <a:lnTo>
                  <a:pt x="75" y="55"/>
                </a:lnTo>
                <a:lnTo>
                  <a:pt x="63" y="75"/>
                </a:lnTo>
                <a:lnTo>
                  <a:pt x="66" y="13"/>
                </a:lnTo>
                <a:lnTo>
                  <a:pt x="5" y="67"/>
                </a:lnTo>
                <a:lnTo>
                  <a:pt x="63" y="9"/>
                </a:lnTo>
                <a:lnTo>
                  <a:pt x="5" y="58"/>
                </a:lnTo>
                <a:lnTo>
                  <a:pt x="54" y="9"/>
                </a:lnTo>
                <a:lnTo>
                  <a:pt x="0" y="55"/>
                </a:lnTo>
                <a:lnTo>
                  <a:pt x="66" y="18"/>
                </a:lnTo>
                <a:lnTo>
                  <a:pt x="12" y="70"/>
                </a:lnTo>
                <a:lnTo>
                  <a:pt x="70" y="21"/>
                </a:lnTo>
                <a:lnTo>
                  <a:pt x="17" y="75"/>
                </a:lnTo>
                <a:lnTo>
                  <a:pt x="75" y="26"/>
                </a:lnTo>
                <a:lnTo>
                  <a:pt x="29" y="83"/>
                </a:lnTo>
                <a:lnTo>
                  <a:pt x="82" y="34"/>
                </a:lnTo>
                <a:lnTo>
                  <a:pt x="33" y="83"/>
                </a:lnTo>
                <a:lnTo>
                  <a:pt x="82" y="39"/>
                </a:lnTo>
                <a:lnTo>
                  <a:pt x="42" y="83"/>
                </a:lnTo>
                <a:lnTo>
                  <a:pt x="82" y="46"/>
                </a:lnTo>
                <a:lnTo>
                  <a:pt x="49" y="83"/>
                </a:lnTo>
                <a:lnTo>
                  <a:pt x="75" y="58"/>
                </a:lnTo>
                <a:lnTo>
                  <a:pt x="8" y="67"/>
                </a:lnTo>
                <a:lnTo>
                  <a:pt x="63" y="13"/>
                </a:lnTo>
                <a:lnTo>
                  <a:pt x="5" y="63"/>
                </a:lnTo>
                <a:lnTo>
                  <a:pt x="58" y="9"/>
                </a:lnTo>
                <a:lnTo>
                  <a:pt x="0" y="58"/>
                </a:lnTo>
                <a:lnTo>
                  <a:pt x="54" y="9"/>
                </a:lnTo>
                <a:lnTo>
                  <a:pt x="0" y="55"/>
                </a:lnTo>
                <a:lnTo>
                  <a:pt x="49" y="0"/>
                </a:lnTo>
                <a:lnTo>
                  <a:pt x="0" y="46"/>
                </a:lnTo>
                <a:lnTo>
                  <a:pt x="42" y="0"/>
                </a:lnTo>
                <a:lnTo>
                  <a:pt x="0" y="42"/>
                </a:lnTo>
                <a:lnTo>
                  <a:pt x="33" y="0"/>
                </a:lnTo>
                <a:lnTo>
                  <a:pt x="0" y="30"/>
                </a:lnTo>
                <a:lnTo>
                  <a:pt x="12" y="13"/>
                </a:lnTo>
                <a:lnTo>
                  <a:pt x="0" y="51"/>
                </a:lnTo>
                <a:lnTo>
                  <a:pt x="45" y="0"/>
                </a:lnTo>
                <a:lnTo>
                  <a:pt x="0" y="42"/>
                </a:lnTo>
                <a:lnTo>
                  <a:pt x="37" y="0"/>
                </a:lnTo>
                <a:lnTo>
                  <a:pt x="0" y="34"/>
                </a:lnTo>
                <a:lnTo>
                  <a:pt x="24" y="9"/>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7" name="Line 181">
            <a:extLst>
              <a:ext uri="{FF2B5EF4-FFF2-40B4-BE49-F238E27FC236}">
                <a16:creationId xmlns:a16="http://schemas.microsoft.com/office/drawing/2014/main" id="{5C43937C-23B1-54CA-2F75-4CB3521C63A0}"/>
              </a:ext>
            </a:extLst>
          </p:cNvPr>
          <p:cNvSpPr>
            <a:spLocks noChangeShapeType="1"/>
          </p:cNvSpPr>
          <p:nvPr/>
        </p:nvSpPr>
        <p:spPr bwMode="auto">
          <a:xfrm flipH="1">
            <a:off x="3941763" y="4830763"/>
            <a:ext cx="59372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8" name="Line 182">
            <a:extLst>
              <a:ext uri="{FF2B5EF4-FFF2-40B4-BE49-F238E27FC236}">
                <a16:creationId xmlns:a16="http://schemas.microsoft.com/office/drawing/2014/main" id="{98212C46-9A29-F979-6C69-2EC41A394816}"/>
              </a:ext>
            </a:extLst>
          </p:cNvPr>
          <p:cNvSpPr>
            <a:spLocks noChangeShapeType="1"/>
          </p:cNvSpPr>
          <p:nvPr/>
        </p:nvSpPr>
        <p:spPr bwMode="auto">
          <a:xfrm>
            <a:off x="4649788" y="4699000"/>
            <a:ext cx="444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9" name="Line 183">
            <a:extLst>
              <a:ext uri="{FF2B5EF4-FFF2-40B4-BE49-F238E27FC236}">
                <a16:creationId xmlns:a16="http://schemas.microsoft.com/office/drawing/2014/main" id="{215E12A9-8211-A364-C4F3-8F913130D4CC}"/>
              </a:ext>
            </a:extLst>
          </p:cNvPr>
          <p:cNvSpPr>
            <a:spLocks noChangeShapeType="1"/>
          </p:cNvSpPr>
          <p:nvPr/>
        </p:nvSpPr>
        <p:spPr bwMode="auto">
          <a:xfrm>
            <a:off x="4572000" y="4659313"/>
            <a:ext cx="1588" cy="17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0" name="Line 184">
            <a:extLst>
              <a:ext uri="{FF2B5EF4-FFF2-40B4-BE49-F238E27FC236}">
                <a16:creationId xmlns:a16="http://schemas.microsoft.com/office/drawing/2014/main" id="{6E6F4873-B856-B8D6-A1FE-4FA6D64AB6B9}"/>
              </a:ext>
            </a:extLst>
          </p:cNvPr>
          <p:cNvSpPr>
            <a:spLocks noChangeShapeType="1"/>
          </p:cNvSpPr>
          <p:nvPr/>
        </p:nvSpPr>
        <p:spPr bwMode="auto">
          <a:xfrm flipV="1">
            <a:off x="4535488" y="4659313"/>
            <a:ext cx="1587" cy="17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1" name="Line 185">
            <a:extLst>
              <a:ext uri="{FF2B5EF4-FFF2-40B4-BE49-F238E27FC236}">
                <a16:creationId xmlns:a16="http://schemas.microsoft.com/office/drawing/2014/main" id="{CBA4D340-2F8F-4D46-900D-416BB76AAC90}"/>
              </a:ext>
            </a:extLst>
          </p:cNvPr>
          <p:cNvSpPr>
            <a:spLocks noChangeShapeType="1"/>
          </p:cNvSpPr>
          <p:nvPr/>
        </p:nvSpPr>
        <p:spPr bwMode="auto">
          <a:xfrm>
            <a:off x="4460875" y="4659313"/>
            <a:ext cx="1588" cy="39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2" name="Line 186">
            <a:extLst>
              <a:ext uri="{FF2B5EF4-FFF2-40B4-BE49-F238E27FC236}">
                <a16:creationId xmlns:a16="http://schemas.microsoft.com/office/drawing/2014/main" id="{32931A90-AB13-2D94-4E48-72931D1840CE}"/>
              </a:ext>
            </a:extLst>
          </p:cNvPr>
          <p:cNvSpPr>
            <a:spLocks noChangeShapeType="1"/>
          </p:cNvSpPr>
          <p:nvPr/>
        </p:nvSpPr>
        <p:spPr bwMode="auto">
          <a:xfrm flipV="1">
            <a:off x="4649788" y="4659313"/>
            <a:ext cx="1587" cy="39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3" name="Line 187">
            <a:extLst>
              <a:ext uri="{FF2B5EF4-FFF2-40B4-BE49-F238E27FC236}">
                <a16:creationId xmlns:a16="http://schemas.microsoft.com/office/drawing/2014/main" id="{6CF43AE6-87C1-5DB8-9718-9B70D8CAC1BE}"/>
              </a:ext>
            </a:extLst>
          </p:cNvPr>
          <p:cNvSpPr>
            <a:spLocks noChangeShapeType="1"/>
          </p:cNvSpPr>
          <p:nvPr/>
        </p:nvSpPr>
        <p:spPr bwMode="auto">
          <a:xfrm flipH="1">
            <a:off x="4460875" y="4659313"/>
            <a:ext cx="746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4" name="Line 188">
            <a:extLst>
              <a:ext uri="{FF2B5EF4-FFF2-40B4-BE49-F238E27FC236}">
                <a16:creationId xmlns:a16="http://schemas.microsoft.com/office/drawing/2014/main" id="{D83393A2-92FC-BEF6-64B7-FE2629F3493F}"/>
              </a:ext>
            </a:extLst>
          </p:cNvPr>
          <p:cNvSpPr>
            <a:spLocks noChangeShapeType="1"/>
          </p:cNvSpPr>
          <p:nvPr/>
        </p:nvSpPr>
        <p:spPr bwMode="auto">
          <a:xfrm>
            <a:off x="4772025" y="5102225"/>
            <a:ext cx="2905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5" name="Freeform 189">
            <a:extLst>
              <a:ext uri="{FF2B5EF4-FFF2-40B4-BE49-F238E27FC236}">
                <a16:creationId xmlns:a16="http://schemas.microsoft.com/office/drawing/2014/main" id="{084AE980-5EAD-B786-2594-634D6119D102}"/>
              </a:ext>
            </a:extLst>
          </p:cNvPr>
          <p:cNvSpPr>
            <a:spLocks/>
          </p:cNvSpPr>
          <p:nvPr/>
        </p:nvSpPr>
        <p:spPr bwMode="auto">
          <a:xfrm>
            <a:off x="3462338" y="5102225"/>
            <a:ext cx="338137" cy="1588"/>
          </a:xfrm>
          <a:custGeom>
            <a:avLst/>
            <a:gdLst>
              <a:gd name="T0" fmla="*/ 2147483646 w 1061"/>
              <a:gd name="T1" fmla="*/ 0 h 1588"/>
              <a:gd name="T2" fmla="*/ 2147483646 w 1061"/>
              <a:gd name="T3" fmla="*/ 0 h 1588"/>
              <a:gd name="T4" fmla="*/ 0 w 1061"/>
              <a:gd name="T5" fmla="*/ 0 h 1588"/>
              <a:gd name="T6" fmla="*/ 0 60000 65536"/>
              <a:gd name="T7" fmla="*/ 0 60000 65536"/>
              <a:gd name="T8" fmla="*/ 0 60000 65536"/>
            </a:gdLst>
            <a:ahLst/>
            <a:cxnLst>
              <a:cxn ang="T6">
                <a:pos x="T0" y="T1"/>
              </a:cxn>
              <a:cxn ang="T7">
                <a:pos x="T2" y="T3"/>
              </a:cxn>
              <a:cxn ang="T8">
                <a:pos x="T4" y="T5"/>
              </a:cxn>
            </a:cxnLst>
            <a:rect l="0" t="0" r="r" b="b"/>
            <a:pathLst>
              <a:path w="1061" h="1588">
                <a:moveTo>
                  <a:pt x="1061" y="0"/>
                </a:moveTo>
                <a:lnTo>
                  <a:pt x="912" y="0"/>
                </a:lnTo>
                <a:lnTo>
                  <a:pt x="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06" name="Line 190">
            <a:extLst>
              <a:ext uri="{FF2B5EF4-FFF2-40B4-BE49-F238E27FC236}">
                <a16:creationId xmlns:a16="http://schemas.microsoft.com/office/drawing/2014/main" id="{F999E7E4-94C6-9E7E-8F3C-02377D828300}"/>
              </a:ext>
            </a:extLst>
          </p:cNvPr>
          <p:cNvSpPr>
            <a:spLocks noChangeShapeType="1"/>
          </p:cNvSpPr>
          <p:nvPr/>
        </p:nvSpPr>
        <p:spPr bwMode="auto">
          <a:xfrm>
            <a:off x="4572000" y="4830763"/>
            <a:ext cx="111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7" name="Freeform 191">
            <a:extLst>
              <a:ext uri="{FF2B5EF4-FFF2-40B4-BE49-F238E27FC236}">
                <a16:creationId xmlns:a16="http://schemas.microsoft.com/office/drawing/2014/main" id="{FE238621-C1B5-3A78-5CCF-8C3C79860B81}"/>
              </a:ext>
            </a:extLst>
          </p:cNvPr>
          <p:cNvSpPr>
            <a:spLocks/>
          </p:cNvSpPr>
          <p:nvPr/>
        </p:nvSpPr>
        <p:spPr bwMode="auto">
          <a:xfrm>
            <a:off x="3940175" y="4827588"/>
            <a:ext cx="646113" cy="53975"/>
          </a:xfrm>
          <a:custGeom>
            <a:avLst/>
            <a:gdLst>
              <a:gd name="T0" fmla="*/ 0 w 2037"/>
              <a:gd name="T1" fmla="*/ 2147483646 h 168"/>
              <a:gd name="T2" fmla="*/ 2147483646 w 2037"/>
              <a:gd name="T3" fmla="*/ 2147483646 h 168"/>
              <a:gd name="T4" fmla="*/ 2147483646 w 2037"/>
              <a:gd name="T5" fmla="*/ 2147483646 h 168"/>
              <a:gd name="T6" fmla="*/ 2147483646 w 2037"/>
              <a:gd name="T7" fmla="*/ 2147483646 h 168"/>
              <a:gd name="T8" fmla="*/ 2147483646 w 2037"/>
              <a:gd name="T9" fmla="*/ 2147483646 h 168"/>
              <a:gd name="T10" fmla="*/ 2147483646 w 2037"/>
              <a:gd name="T11" fmla="*/ 2147483646 h 168"/>
              <a:gd name="T12" fmla="*/ 2147483646 w 2037"/>
              <a:gd name="T13" fmla="*/ 2147483646 h 168"/>
              <a:gd name="T14" fmla="*/ 2147483646 w 2037"/>
              <a:gd name="T15" fmla="*/ 0 h 168"/>
              <a:gd name="T16" fmla="*/ 2147483646 w 2037"/>
              <a:gd name="T17" fmla="*/ 0 h 168"/>
              <a:gd name="T18" fmla="*/ 2147483646 w 2037"/>
              <a:gd name="T19" fmla="*/ 0 h 168"/>
              <a:gd name="T20" fmla="*/ 2147483646 w 2037"/>
              <a:gd name="T21" fmla="*/ 2147483646 h 168"/>
              <a:gd name="T22" fmla="*/ 2147483646 w 2037"/>
              <a:gd name="T23" fmla="*/ 2147483646 h 168"/>
              <a:gd name="T24" fmla="*/ 2147483646 w 2037"/>
              <a:gd name="T25" fmla="*/ 2147483646 h 168"/>
              <a:gd name="T26" fmla="*/ 2147483646 w 2037"/>
              <a:gd name="T27" fmla="*/ 2147483646 h 168"/>
              <a:gd name="T28" fmla="*/ 2147483646 w 2037"/>
              <a:gd name="T29" fmla="*/ 2147483646 h 168"/>
              <a:gd name="T30" fmla="*/ 2147483646 w 2037"/>
              <a:gd name="T31" fmla="*/ 2147483646 h 168"/>
              <a:gd name="T32" fmla="*/ 2147483646 w 2037"/>
              <a:gd name="T33" fmla="*/ 2147483646 h 168"/>
              <a:gd name="T34" fmla="*/ 2147483646 w 2037"/>
              <a:gd name="T35" fmla="*/ 2147483646 h 168"/>
              <a:gd name="T36" fmla="*/ 2147483646 w 2037"/>
              <a:gd name="T37" fmla="*/ 2147483646 h 168"/>
              <a:gd name="T38" fmla="*/ 2147483646 w 2037"/>
              <a:gd name="T39" fmla="*/ 2147483646 h 168"/>
              <a:gd name="T40" fmla="*/ 2147483646 w 2037"/>
              <a:gd name="T41" fmla="*/ 2147483646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37" h="168">
                <a:moveTo>
                  <a:pt x="0" y="91"/>
                </a:moveTo>
                <a:lnTo>
                  <a:pt x="98" y="66"/>
                </a:lnTo>
                <a:lnTo>
                  <a:pt x="201" y="49"/>
                </a:lnTo>
                <a:lnTo>
                  <a:pt x="303" y="33"/>
                </a:lnTo>
                <a:lnTo>
                  <a:pt x="403" y="21"/>
                </a:lnTo>
                <a:lnTo>
                  <a:pt x="505" y="9"/>
                </a:lnTo>
                <a:lnTo>
                  <a:pt x="608" y="5"/>
                </a:lnTo>
                <a:lnTo>
                  <a:pt x="707" y="0"/>
                </a:lnTo>
                <a:lnTo>
                  <a:pt x="810" y="0"/>
                </a:lnTo>
                <a:lnTo>
                  <a:pt x="917" y="0"/>
                </a:lnTo>
                <a:lnTo>
                  <a:pt x="1019" y="9"/>
                </a:lnTo>
                <a:lnTo>
                  <a:pt x="1119" y="12"/>
                </a:lnTo>
                <a:lnTo>
                  <a:pt x="1221" y="25"/>
                </a:lnTo>
                <a:lnTo>
                  <a:pt x="1324" y="37"/>
                </a:lnTo>
                <a:lnTo>
                  <a:pt x="1423" y="49"/>
                </a:lnTo>
                <a:lnTo>
                  <a:pt x="1526" y="66"/>
                </a:lnTo>
                <a:lnTo>
                  <a:pt x="1629" y="82"/>
                </a:lnTo>
                <a:lnTo>
                  <a:pt x="1728" y="103"/>
                </a:lnTo>
                <a:lnTo>
                  <a:pt x="1831" y="124"/>
                </a:lnTo>
                <a:lnTo>
                  <a:pt x="1933" y="144"/>
                </a:lnTo>
                <a:lnTo>
                  <a:pt x="2037" y="168"/>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08" name="Freeform 192">
            <a:extLst>
              <a:ext uri="{FF2B5EF4-FFF2-40B4-BE49-F238E27FC236}">
                <a16:creationId xmlns:a16="http://schemas.microsoft.com/office/drawing/2014/main" id="{175630BA-106A-EC57-CD29-3B9A15FE8A88}"/>
              </a:ext>
            </a:extLst>
          </p:cNvPr>
          <p:cNvSpPr>
            <a:spLocks/>
          </p:cNvSpPr>
          <p:nvPr/>
        </p:nvSpPr>
        <p:spPr bwMode="auto">
          <a:xfrm>
            <a:off x="3940175" y="4857750"/>
            <a:ext cx="646113" cy="50800"/>
          </a:xfrm>
          <a:custGeom>
            <a:avLst/>
            <a:gdLst>
              <a:gd name="T0" fmla="*/ 0 w 2037"/>
              <a:gd name="T1" fmla="*/ 0 h 164"/>
              <a:gd name="T2" fmla="*/ 2147483646 w 2037"/>
              <a:gd name="T3" fmla="*/ 2147483646 h 164"/>
              <a:gd name="T4" fmla="*/ 2147483646 w 2037"/>
              <a:gd name="T5" fmla="*/ 2147483646 h 164"/>
              <a:gd name="T6" fmla="*/ 2147483646 w 2037"/>
              <a:gd name="T7" fmla="*/ 2147483646 h 164"/>
              <a:gd name="T8" fmla="*/ 2147483646 w 2037"/>
              <a:gd name="T9" fmla="*/ 2147483646 h 164"/>
              <a:gd name="T10" fmla="*/ 2147483646 w 2037"/>
              <a:gd name="T11" fmla="*/ 2147483646 h 164"/>
              <a:gd name="T12" fmla="*/ 2147483646 w 2037"/>
              <a:gd name="T13" fmla="*/ 2147483646 h 164"/>
              <a:gd name="T14" fmla="*/ 2147483646 w 2037"/>
              <a:gd name="T15" fmla="*/ 2147483646 h 164"/>
              <a:gd name="T16" fmla="*/ 2147483646 w 2037"/>
              <a:gd name="T17" fmla="*/ 2147483646 h 164"/>
              <a:gd name="T18" fmla="*/ 2147483646 w 2037"/>
              <a:gd name="T19" fmla="*/ 2147483646 h 164"/>
              <a:gd name="T20" fmla="*/ 2147483646 w 2037"/>
              <a:gd name="T21" fmla="*/ 2147483646 h 164"/>
              <a:gd name="T22" fmla="*/ 2147483646 w 2037"/>
              <a:gd name="T23" fmla="*/ 2147483646 h 164"/>
              <a:gd name="T24" fmla="*/ 2147483646 w 2037"/>
              <a:gd name="T25" fmla="*/ 2147483646 h 164"/>
              <a:gd name="T26" fmla="*/ 2147483646 w 2037"/>
              <a:gd name="T27" fmla="*/ 2147483646 h 164"/>
              <a:gd name="T28" fmla="*/ 2147483646 w 2037"/>
              <a:gd name="T29" fmla="*/ 2147483646 h 164"/>
              <a:gd name="T30" fmla="*/ 2147483646 w 2037"/>
              <a:gd name="T31" fmla="*/ 2147483646 h 164"/>
              <a:gd name="T32" fmla="*/ 2147483646 w 2037"/>
              <a:gd name="T33" fmla="*/ 2147483646 h 164"/>
              <a:gd name="T34" fmla="*/ 2147483646 w 2037"/>
              <a:gd name="T35" fmla="*/ 2147483646 h 164"/>
              <a:gd name="T36" fmla="*/ 2147483646 w 2037"/>
              <a:gd name="T37" fmla="*/ 2147483646 h 164"/>
              <a:gd name="T38" fmla="*/ 2147483646 w 2037"/>
              <a:gd name="T39" fmla="*/ 2147483646 h 164"/>
              <a:gd name="T40" fmla="*/ 2147483646 w 2037"/>
              <a:gd name="T41" fmla="*/ 2147483646 h 1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37" h="164">
                <a:moveTo>
                  <a:pt x="0" y="0"/>
                </a:moveTo>
                <a:lnTo>
                  <a:pt x="98" y="21"/>
                </a:lnTo>
                <a:lnTo>
                  <a:pt x="201" y="40"/>
                </a:lnTo>
                <a:lnTo>
                  <a:pt x="303" y="61"/>
                </a:lnTo>
                <a:lnTo>
                  <a:pt x="403" y="82"/>
                </a:lnTo>
                <a:lnTo>
                  <a:pt x="505" y="98"/>
                </a:lnTo>
                <a:lnTo>
                  <a:pt x="608" y="115"/>
                </a:lnTo>
                <a:lnTo>
                  <a:pt x="707" y="128"/>
                </a:lnTo>
                <a:lnTo>
                  <a:pt x="810" y="140"/>
                </a:lnTo>
                <a:lnTo>
                  <a:pt x="912" y="152"/>
                </a:lnTo>
                <a:lnTo>
                  <a:pt x="1019" y="156"/>
                </a:lnTo>
                <a:lnTo>
                  <a:pt x="1119" y="160"/>
                </a:lnTo>
                <a:lnTo>
                  <a:pt x="1221" y="164"/>
                </a:lnTo>
                <a:lnTo>
                  <a:pt x="1324" y="164"/>
                </a:lnTo>
                <a:lnTo>
                  <a:pt x="1423" y="160"/>
                </a:lnTo>
                <a:lnTo>
                  <a:pt x="1526" y="156"/>
                </a:lnTo>
                <a:lnTo>
                  <a:pt x="1629" y="147"/>
                </a:lnTo>
                <a:lnTo>
                  <a:pt x="1728" y="131"/>
                </a:lnTo>
                <a:lnTo>
                  <a:pt x="1831" y="115"/>
                </a:lnTo>
                <a:lnTo>
                  <a:pt x="1933" y="98"/>
                </a:lnTo>
                <a:lnTo>
                  <a:pt x="2037" y="77"/>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09" name="Freeform 193">
            <a:extLst>
              <a:ext uri="{FF2B5EF4-FFF2-40B4-BE49-F238E27FC236}">
                <a16:creationId xmlns:a16="http://schemas.microsoft.com/office/drawing/2014/main" id="{90EAD14B-2E67-27C4-8829-CDA8CABD981F}"/>
              </a:ext>
            </a:extLst>
          </p:cNvPr>
          <p:cNvSpPr>
            <a:spLocks/>
          </p:cNvSpPr>
          <p:nvPr/>
        </p:nvSpPr>
        <p:spPr bwMode="auto">
          <a:xfrm>
            <a:off x="3940175" y="4891088"/>
            <a:ext cx="646113" cy="90487"/>
          </a:xfrm>
          <a:custGeom>
            <a:avLst/>
            <a:gdLst>
              <a:gd name="T0" fmla="*/ 0 w 2037"/>
              <a:gd name="T1" fmla="*/ 2147483646 h 287"/>
              <a:gd name="T2" fmla="*/ 2147483646 w 2037"/>
              <a:gd name="T3" fmla="*/ 2147483646 h 287"/>
              <a:gd name="T4" fmla="*/ 2147483646 w 2037"/>
              <a:gd name="T5" fmla="*/ 2147483646 h 287"/>
              <a:gd name="T6" fmla="*/ 2147483646 w 2037"/>
              <a:gd name="T7" fmla="*/ 2147483646 h 287"/>
              <a:gd name="T8" fmla="*/ 2147483646 w 2037"/>
              <a:gd name="T9" fmla="*/ 0 h 287"/>
              <a:gd name="T10" fmla="*/ 2147483646 w 2037"/>
              <a:gd name="T11" fmla="*/ 0 h 287"/>
              <a:gd name="T12" fmla="*/ 2147483646 w 2037"/>
              <a:gd name="T13" fmla="*/ 0 h 287"/>
              <a:gd name="T14" fmla="*/ 2147483646 w 2037"/>
              <a:gd name="T15" fmla="*/ 2147483646 h 287"/>
              <a:gd name="T16" fmla="*/ 2147483646 w 2037"/>
              <a:gd name="T17" fmla="*/ 2147483646 h 287"/>
              <a:gd name="T18" fmla="*/ 2147483646 w 2037"/>
              <a:gd name="T19" fmla="*/ 2147483646 h 287"/>
              <a:gd name="T20" fmla="*/ 2147483646 w 2037"/>
              <a:gd name="T21" fmla="*/ 2147483646 h 287"/>
              <a:gd name="T22" fmla="*/ 2147483646 w 2037"/>
              <a:gd name="T23" fmla="*/ 2147483646 h 287"/>
              <a:gd name="T24" fmla="*/ 2147483646 w 2037"/>
              <a:gd name="T25" fmla="*/ 2147483646 h 287"/>
              <a:gd name="T26" fmla="*/ 2147483646 w 2037"/>
              <a:gd name="T27" fmla="*/ 2147483646 h 287"/>
              <a:gd name="T28" fmla="*/ 2147483646 w 2037"/>
              <a:gd name="T29" fmla="*/ 2147483646 h 287"/>
              <a:gd name="T30" fmla="*/ 2147483646 w 2037"/>
              <a:gd name="T31" fmla="*/ 2147483646 h 287"/>
              <a:gd name="T32" fmla="*/ 2147483646 w 2037"/>
              <a:gd name="T33" fmla="*/ 2147483646 h 287"/>
              <a:gd name="T34" fmla="*/ 2147483646 w 2037"/>
              <a:gd name="T35" fmla="*/ 2147483646 h 287"/>
              <a:gd name="T36" fmla="*/ 2147483646 w 2037"/>
              <a:gd name="T37" fmla="*/ 2147483646 h 287"/>
              <a:gd name="T38" fmla="*/ 2147483646 w 2037"/>
              <a:gd name="T39" fmla="*/ 2147483646 h 287"/>
              <a:gd name="T40" fmla="*/ 2147483646 w 2037"/>
              <a:gd name="T41" fmla="*/ 2147483646 h 2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37" h="287">
                <a:moveTo>
                  <a:pt x="0" y="49"/>
                </a:moveTo>
                <a:lnTo>
                  <a:pt x="98" y="28"/>
                </a:lnTo>
                <a:lnTo>
                  <a:pt x="201" y="12"/>
                </a:lnTo>
                <a:lnTo>
                  <a:pt x="303" y="3"/>
                </a:lnTo>
                <a:lnTo>
                  <a:pt x="403" y="0"/>
                </a:lnTo>
                <a:lnTo>
                  <a:pt x="505" y="0"/>
                </a:lnTo>
                <a:lnTo>
                  <a:pt x="612" y="0"/>
                </a:lnTo>
                <a:lnTo>
                  <a:pt x="712" y="8"/>
                </a:lnTo>
                <a:lnTo>
                  <a:pt x="814" y="21"/>
                </a:lnTo>
                <a:lnTo>
                  <a:pt x="917" y="33"/>
                </a:lnTo>
                <a:lnTo>
                  <a:pt x="1019" y="49"/>
                </a:lnTo>
                <a:lnTo>
                  <a:pt x="1119" y="70"/>
                </a:lnTo>
                <a:lnTo>
                  <a:pt x="1221" y="89"/>
                </a:lnTo>
                <a:lnTo>
                  <a:pt x="1324" y="115"/>
                </a:lnTo>
                <a:lnTo>
                  <a:pt x="1423" y="135"/>
                </a:lnTo>
                <a:lnTo>
                  <a:pt x="1526" y="159"/>
                </a:lnTo>
                <a:lnTo>
                  <a:pt x="1629" y="189"/>
                </a:lnTo>
                <a:lnTo>
                  <a:pt x="1728" y="213"/>
                </a:lnTo>
                <a:lnTo>
                  <a:pt x="1831" y="238"/>
                </a:lnTo>
                <a:lnTo>
                  <a:pt x="1933" y="266"/>
                </a:lnTo>
                <a:lnTo>
                  <a:pt x="2037" y="287"/>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10" name="Freeform 194">
            <a:extLst>
              <a:ext uri="{FF2B5EF4-FFF2-40B4-BE49-F238E27FC236}">
                <a16:creationId xmlns:a16="http://schemas.microsoft.com/office/drawing/2014/main" id="{AB3D11E2-9908-D83F-610E-449F0A259B00}"/>
              </a:ext>
            </a:extLst>
          </p:cNvPr>
          <p:cNvSpPr>
            <a:spLocks/>
          </p:cNvSpPr>
          <p:nvPr/>
        </p:nvSpPr>
        <p:spPr bwMode="auto">
          <a:xfrm>
            <a:off x="3940175" y="4906963"/>
            <a:ext cx="646113" cy="92075"/>
          </a:xfrm>
          <a:custGeom>
            <a:avLst/>
            <a:gdLst>
              <a:gd name="T0" fmla="*/ 0 w 2037"/>
              <a:gd name="T1" fmla="*/ 0 h 292"/>
              <a:gd name="T2" fmla="*/ 2147483646 w 2037"/>
              <a:gd name="T3" fmla="*/ 2147483646 h 292"/>
              <a:gd name="T4" fmla="*/ 2147483646 w 2037"/>
              <a:gd name="T5" fmla="*/ 2147483646 h 292"/>
              <a:gd name="T6" fmla="*/ 2147483646 w 2037"/>
              <a:gd name="T7" fmla="*/ 2147483646 h 292"/>
              <a:gd name="T8" fmla="*/ 2147483646 w 2037"/>
              <a:gd name="T9" fmla="*/ 2147483646 h 292"/>
              <a:gd name="T10" fmla="*/ 2147483646 w 2037"/>
              <a:gd name="T11" fmla="*/ 2147483646 h 292"/>
              <a:gd name="T12" fmla="*/ 2147483646 w 2037"/>
              <a:gd name="T13" fmla="*/ 2147483646 h 292"/>
              <a:gd name="T14" fmla="*/ 2147483646 w 2037"/>
              <a:gd name="T15" fmla="*/ 2147483646 h 292"/>
              <a:gd name="T16" fmla="*/ 2147483646 w 2037"/>
              <a:gd name="T17" fmla="*/ 2147483646 h 292"/>
              <a:gd name="T18" fmla="*/ 2147483646 w 2037"/>
              <a:gd name="T19" fmla="*/ 2147483646 h 292"/>
              <a:gd name="T20" fmla="*/ 2147483646 w 2037"/>
              <a:gd name="T21" fmla="*/ 2147483646 h 292"/>
              <a:gd name="T22" fmla="*/ 2147483646 w 2037"/>
              <a:gd name="T23" fmla="*/ 2147483646 h 292"/>
              <a:gd name="T24" fmla="*/ 2147483646 w 2037"/>
              <a:gd name="T25" fmla="*/ 2147483646 h 292"/>
              <a:gd name="T26" fmla="*/ 2147483646 w 2037"/>
              <a:gd name="T27" fmla="*/ 2147483646 h 292"/>
              <a:gd name="T28" fmla="*/ 2147483646 w 2037"/>
              <a:gd name="T29" fmla="*/ 2147483646 h 292"/>
              <a:gd name="T30" fmla="*/ 2147483646 w 2037"/>
              <a:gd name="T31" fmla="*/ 2147483646 h 292"/>
              <a:gd name="T32" fmla="*/ 2147483646 w 2037"/>
              <a:gd name="T33" fmla="*/ 2147483646 h 292"/>
              <a:gd name="T34" fmla="*/ 2147483646 w 2037"/>
              <a:gd name="T35" fmla="*/ 2147483646 h 292"/>
              <a:gd name="T36" fmla="*/ 2147483646 w 2037"/>
              <a:gd name="T37" fmla="*/ 2147483646 h 292"/>
              <a:gd name="T38" fmla="*/ 2147483646 w 2037"/>
              <a:gd name="T39" fmla="*/ 2147483646 h 292"/>
              <a:gd name="T40" fmla="*/ 2147483646 w 2037"/>
              <a:gd name="T41" fmla="*/ 2147483646 h 2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37" h="292">
                <a:moveTo>
                  <a:pt x="0" y="0"/>
                </a:moveTo>
                <a:lnTo>
                  <a:pt x="98" y="24"/>
                </a:lnTo>
                <a:lnTo>
                  <a:pt x="205" y="49"/>
                </a:lnTo>
                <a:lnTo>
                  <a:pt x="308" y="78"/>
                </a:lnTo>
                <a:lnTo>
                  <a:pt x="403" y="103"/>
                </a:lnTo>
                <a:lnTo>
                  <a:pt x="505" y="128"/>
                </a:lnTo>
                <a:lnTo>
                  <a:pt x="608" y="152"/>
                </a:lnTo>
                <a:lnTo>
                  <a:pt x="707" y="177"/>
                </a:lnTo>
                <a:lnTo>
                  <a:pt x="810" y="198"/>
                </a:lnTo>
                <a:lnTo>
                  <a:pt x="912" y="222"/>
                </a:lnTo>
                <a:lnTo>
                  <a:pt x="1019" y="238"/>
                </a:lnTo>
                <a:lnTo>
                  <a:pt x="1114" y="254"/>
                </a:lnTo>
                <a:lnTo>
                  <a:pt x="1217" y="266"/>
                </a:lnTo>
                <a:lnTo>
                  <a:pt x="1321" y="284"/>
                </a:lnTo>
                <a:lnTo>
                  <a:pt x="1423" y="287"/>
                </a:lnTo>
                <a:lnTo>
                  <a:pt x="1526" y="292"/>
                </a:lnTo>
                <a:lnTo>
                  <a:pt x="1629" y="292"/>
                </a:lnTo>
                <a:lnTo>
                  <a:pt x="1728" y="287"/>
                </a:lnTo>
                <a:lnTo>
                  <a:pt x="1831" y="275"/>
                </a:lnTo>
                <a:lnTo>
                  <a:pt x="1933" y="259"/>
                </a:lnTo>
                <a:lnTo>
                  <a:pt x="2037" y="238"/>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11" name="Freeform 195">
            <a:extLst>
              <a:ext uri="{FF2B5EF4-FFF2-40B4-BE49-F238E27FC236}">
                <a16:creationId xmlns:a16="http://schemas.microsoft.com/office/drawing/2014/main" id="{68993676-CCC8-A139-D947-FFB8D10304E4}"/>
              </a:ext>
            </a:extLst>
          </p:cNvPr>
          <p:cNvSpPr>
            <a:spLocks/>
          </p:cNvSpPr>
          <p:nvPr/>
        </p:nvSpPr>
        <p:spPr bwMode="auto">
          <a:xfrm>
            <a:off x="4760913" y="4953000"/>
            <a:ext cx="106362" cy="103188"/>
          </a:xfrm>
          <a:custGeom>
            <a:avLst/>
            <a:gdLst>
              <a:gd name="T0" fmla="*/ 2147483646 w 337"/>
              <a:gd name="T1" fmla="*/ 2147483646 h 329"/>
              <a:gd name="T2" fmla="*/ 2147483646 w 337"/>
              <a:gd name="T3" fmla="*/ 2147483646 h 329"/>
              <a:gd name="T4" fmla="*/ 2147483646 w 337"/>
              <a:gd name="T5" fmla="*/ 2147483646 h 329"/>
              <a:gd name="T6" fmla="*/ 2147483646 w 337"/>
              <a:gd name="T7" fmla="*/ 2147483646 h 329"/>
              <a:gd name="T8" fmla="*/ 2147483646 w 337"/>
              <a:gd name="T9" fmla="*/ 2147483646 h 329"/>
              <a:gd name="T10" fmla="*/ 2147483646 w 337"/>
              <a:gd name="T11" fmla="*/ 2147483646 h 329"/>
              <a:gd name="T12" fmla="*/ 2147483646 w 337"/>
              <a:gd name="T13" fmla="*/ 2147483646 h 329"/>
              <a:gd name="T14" fmla="*/ 2147483646 w 337"/>
              <a:gd name="T15" fmla="*/ 2147483646 h 329"/>
              <a:gd name="T16" fmla="*/ 0 w 337"/>
              <a:gd name="T17" fmla="*/ 2147483646 h 329"/>
              <a:gd name="T18" fmla="*/ 2147483646 w 337"/>
              <a:gd name="T19" fmla="*/ 0 h 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329">
                <a:moveTo>
                  <a:pt x="98" y="329"/>
                </a:moveTo>
                <a:lnTo>
                  <a:pt x="337" y="127"/>
                </a:lnTo>
                <a:lnTo>
                  <a:pt x="86" y="312"/>
                </a:lnTo>
                <a:lnTo>
                  <a:pt x="309" y="98"/>
                </a:lnTo>
                <a:lnTo>
                  <a:pt x="58" y="283"/>
                </a:lnTo>
                <a:lnTo>
                  <a:pt x="279" y="66"/>
                </a:lnTo>
                <a:lnTo>
                  <a:pt x="28" y="246"/>
                </a:lnTo>
                <a:lnTo>
                  <a:pt x="251" y="29"/>
                </a:lnTo>
                <a:lnTo>
                  <a:pt x="0" y="217"/>
                </a:lnTo>
                <a:lnTo>
                  <a:pt x="221"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12" name="Line 196">
            <a:extLst>
              <a:ext uri="{FF2B5EF4-FFF2-40B4-BE49-F238E27FC236}">
                <a16:creationId xmlns:a16="http://schemas.microsoft.com/office/drawing/2014/main" id="{CEA7C04F-1840-B172-EF9E-94F1B6B6C736}"/>
              </a:ext>
            </a:extLst>
          </p:cNvPr>
          <p:cNvSpPr>
            <a:spLocks noChangeShapeType="1"/>
          </p:cNvSpPr>
          <p:nvPr/>
        </p:nvSpPr>
        <p:spPr bwMode="auto">
          <a:xfrm>
            <a:off x="4772025" y="5033963"/>
            <a:ext cx="1588" cy="68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3" name="Line 197">
            <a:extLst>
              <a:ext uri="{FF2B5EF4-FFF2-40B4-BE49-F238E27FC236}">
                <a16:creationId xmlns:a16="http://schemas.microsoft.com/office/drawing/2014/main" id="{C42F6D7C-8991-96C1-55C2-494D4CBF1B95}"/>
              </a:ext>
            </a:extLst>
          </p:cNvPr>
          <p:cNvSpPr>
            <a:spLocks noChangeShapeType="1"/>
          </p:cNvSpPr>
          <p:nvPr/>
        </p:nvSpPr>
        <p:spPr bwMode="auto">
          <a:xfrm flipH="1" flipV="1">
            <a:off x="4583113" y="4830763"/>
            <a:ext cx="147637" cy="190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4" name="Line 198">
            <a:extLst>
              <a:ext uri="{FF2B5EF4-FFF2-40B4-BE49-F238E27FC236}">
                <a16:creationId xmlns:a16="http://schemas.microsoft.com/office/drawing/2014/main" id="{1F473127-375C-206A-B2B4-BFCEDD56CA74}"/>
              </a:ext>
            </a:extLst>
          </p:cNvPr>
          <p:cNvSpPr>
            <a:spLocks noChangeShapeType="1"/>
          </p:cNvSpPr>
          <p:nvPr/>
        </p:nvSpPr>
        <p:spPr bwMode="auto">
          <a:xfrm>
            <a:off x="4800600" y="4921250"/>
            <a:ext cx="47625" cy="47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5" name="Line 199">
            <a:extLst>
              <a:ext uri="{FF2B5EF4-FFF2-40B4-BE49-F238E27FC236}">
                <a16:creationId xmlns:a16="http://schemas.microsoft.com/office/drawing/2014/main" id="{4C9EB9A1-A72F-27D5-7751-3D5229D2BC26}"/>
              </a:ext>
            </a:extLst>
          </p:cNvPr>
          <p:cNvSpPr>
            <a:spLocks noChangeShapeType="1"/>
          </p:cNvSpPr>
          <p:nvPr/>
        </p:nvSpPr>
        <p:spPr bwMode="auto">
          <a:xfrm flipH="1" flipV="1">
            <a:off x="4694238" y="4699000"/>
            <a:ext cx="6985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6" name="Line 200">
            <a:extLst>
              <a:ext uri="{FF2B5EF4-FFF2-40B4-BE49-F238E27FC236}">
                <a16:creationId xmlns:a16="http://schemas.microsoft.com/office/drawing/2014/main" id="{D254F967-D0DF-DB74-6570-A321EF60EE5C}"/>
              </a:ext>
            </a:extLst>
          </p:cNvPr>
          <p:cNvSpPr>
            <a:spLocks noChangeShapeType="1"/>
          </p:cNvSpPr>
          <p:nvPr/>
        </p:nvSpPr>
        <p:spPr bwMode="auto">
          <a:xfrm>
            <a:off x="4652963" y="4921250"/>
            <a:ext cx="1476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7" name="Line 201">
            <a:extLst>
              <a:ext uri="{FF2B5EF4-FFF2-40B4-BE49-F238E27FC236}">
                <a16:creationId xmlns:a16="http://schemas.microsoft.com/office/drawing/2014/main" id="{70612FF1-2B89-87C5-0A73-F4CF6F91E90F}"/>
              </a:ext>
            </a:extLst>
          </p:cNvPr>
          <p:cNvSpPr>
            <a:spLocks noChangeShapeType="1"/>
          </p:cNvSpPr>
          <p:nvPr/>
        </p:nvSpPr>
        <p:spPr bwMode="auto">
          <a:xfrm flipH="1">
            <a:off x="4264025" y="4699000"/>
            <a:ext cx="1968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8" name="Line 202">
            <a:extLst>
              <a:ext uri="{FF2B5EF4-FFF2-40B4-BE49-F238E27FC236}">
                <a16:creationId xmlns:a16="http://schemas.microsoft.com/office/drawing/2014/main" id="{74A538A0-1FFC-42E4-0268-5D54FA7BB534}"/>
              </a:ext>
            </a:extLst>
          </p:cNvPr>
          <p:cNvSpPr>
            <a:spLocks noChangeShapeType="1"/>
          </p:cNvSpPr>
          <p:nvPr/>
        </p:nvSpPr>
        <p:spPr bwMode="auto">
          <a:xfrm>
            <a:off x="4764088" y="4775200"/>
            <a:ext cx="2984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9" name="Line 203">
            <a:extLst>
              <a:ext uri="{FF2B5EF4-FFF2-40B4-BE49-F238E27FC236}">
                <a16:creationId xmlns:a16="http://schemas.microsoft.com/office/drawing/2014/main" id="{95650923-10A4-5EFB-B8AB-EBB4D32FB104}"/>
              </a:ext>
            </a:extLst>
          </p:cNvPr>
          <p:cNvSpPr>
            <a:spLocks noChangeShapeType="1"/>
          </p:cNvSpPr>
          <p:nvPr/>
        </p:nvSpPr>
        <p:spPr bwMode="auto">
          <a:xfrm>
            <a:off x="4360863" y="5102225"/>
            <a:ext cx="1587"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0" name="Line 205">
            <a:extLst>
              <a:ext uri="{FF2B5EF4-FFF2-40B4-BE49-F238E27FC236}">
                <a16:creationId xmlns:a16="http://schemas.microsoft.com/office/drawing/2014/main" id="{668C4E38-8679-1DC2-BFB8-A8042442C0C6}"/>
              </a:ext>
            </a:extLst>
          </p:cNvPr>
          <p:cNvSpPr>
            <a:spLocks noChangeShapeType="1"/>
          </p:cNvSpPr>
          <p:nvPr/>
        </p:nvSpPr>
        <p:spPr bwMode="auto">
          <a:xfrm flipV="1">
            <a:off x="4724400" y="5102225"/>
            <a:ext cx="1588"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1" name="Freeform 206">
            <a:extLst>
              <a:ext uri="{FF2B5EF4-FFF2-40B4-BE49-F238E27FC236}">
                <a16:creationId xmlns:a16="http://schemas.microsoft.com/office/drawing/2014/main" id="{72177E01-0D08-6ADD-45CA-37A7D8736636}"/>
              </a:ext>
            </a:extLst>
          </p:cNvPr>
          <p:cNvSpPr>
            <a:spLocks/>
          </p:cNvSpPr>
          <p:nvPr/>
        </p:nvSpPr>
        <p:spPr bwMode="auto">
          <a:xfrm>
            <a:off x="4848225" y="4945063"/>
            <a:ext cx="214313" cy="55562"/>
          </a:xfrm>
          <a:custGeom>
            <a:avLst/>
            <a:gdLst>
              <a:gd name="T0" fmla="*/ 0 w 676"/>
              <a:gd name="T1" fmla="*/ 2147483646 h 177"/>
              <a:gd name="T2" fmla="*/ 2147483646 w 676"/>
              <a:gd name="T3" fmla="*/ 2147483646 h 177"/>
              <a:gd name="T4" fmla="*/ 0 w 676"/>
              <a:gd name="T5" fmla="*/ 2147483646 h 177"/>
              <a:gd name="T6" fmla="*/ 2147483646 w 676"/>
              <a:gd name="T7" fmla="*/ 2147483646 h 177"/>
              <a:gd name="T8" fmla="*/ 0 w 676"/>
              <a:gd name="T9" fmla="*/ 2147483646 h 177"/>
              <a:gd name="T10" fmla="*/ 2147483646 w 676"/>
              <a:gd name="T11" fmla="*/ 2147483646 h 177"/>
              <a:gd name="T12" fmla="*/ 0 w 676"/>
              <a:gd name="T13" fmla="*/ 2147483646 h 177"/>
              <a:gd name="T14" fmla="*/ 2147483646 w 676"/>
              <a:gd name="T15" fmla="*/ 2147483646 h 177"/>
              <a:gd name="T16" fmla="*/ 0 w 676"/>
              <a:gd name="T17" fmla="*/ 2147483646 h 177"/>
              <a:gd name="T18" fmla="*/ 2147483646 w 676"/>
              <a:gd name="T19" fmla="*/ 0 h 1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6" h="177">
                <a:moveTo>
                  <a:pt x="0" y="177"/>
                </a:moveTo>
                <a:lnTo>
                  <a:pt x="676" y="177"/>
                </a:lnTo>
                <a:lnTo>
                  <a:pt x="0" y="152"/>
                </a:lnTo>
                <a:lnTo>
                  <a:pt x="676" y="131"/>
                </a:lnTo>
                <a:lnTo>
                  <a:pt x="0" y="111"/>
                </a:lnTo>
                <a:lnTo>
                  <a:pt x="676" y="91"/>
                </a:lnTo>
                <a:lnTo>
                  <a:pt x="0" y="66"/>
                </a:lnTo>
                <a:lnTo>
                  <a:pt x="676" y="45"/>
                </a:lnTo>
                <a:lnTo>
                  <a:pt x="0" y="25"/>
                </a:lnTo>
                <a:lnTo>
                  <a:pt x="676"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22" name="Line 207">
            <a:extLst>
              <a:ext uri="{FF2B5EF4-FFF2-40B4-BE49-F238E27FC236}">
                <a16:creationId xmlns:a16="http://schemas.microsoft.com/office/drawing/2014/main" id="{D598A183-E852-342B-5B86-ED83A2A9C31B}"/>
              </a:ext>
            </a:extLst>
          </p:cNvPr>
          <p:cNvSpPr>
            <a:spLocks noChangeShapeType="1"/>
          </p:cNvSpPr>
          <p:nvPr/>
        </p:nvSpPr>
        <p:spPr bwMode="auto">
          <a:xfrm>
            <a:off x="4848225" y="4968875"/>
            <a:ext cx="1588" cy="133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3" name="Line 208">
            <a:extLst>
              <a:ext uri="{FF2B5EF4-FFF2-40B4-BE49-F238E27FC236}">
                <a16:creationId xmlns:a16="http://schemas.microsoft.com/office/drawing/2014/main" id="{10694139-6DF5-F703-35CC-B90F74914E30}"/>
              </a:ext>
            </a:extLst>
          </p:cNvPr>
          <p:cNvSpPr>
            <a:spLocks noChangeShapeType="1"/>
          </p:cNvSpPr>
          <p:nvPr/>
        </p:nvSpPr>
        <p:spPr bwMode="auto">
          <a:xfrm flipV="1">
            <a:off x="5062538" y="4775200"/>
            <a:ext cx="1587" cy="471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4" name="Line 209">
            <a:extLst>
              <a:ext uri="{FF2B5EF4-FFF2-40B4-BE49-F238E27FC236}">
                <a16:creationId xmlns:a16="http://schemas.microsoft.com/office/drawing/2014/main" id="{B260DAEC-8DE6-B76C-76DE-E20D676ECAE3}"/>
              </a:ext>
            </a:extLst>
          </p:cNvPr>
          <p:cNvSpPr>
            <a:spLocks noChangeShapeType="1"/>
          </p:cNvSpPr>
          <p:nvPr/>
        </p:nvSpPr>
        <p:spPr bwMode="auto">
          <a:xfrm>
            <a:off x="4724400" y="5246688"/>
            <a:ext cx="1588" cy="30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5" name="Line 210">
            <a:extLst>
              <a:ext uri="{FF2B5EF4-FFF2-40B4-BE49-F238E27FC236}">
                <a16:creationId xmlns:a16="http://schemas.microsoft.com/office/drawing/2014/main" id="{86F15602-6F3E-E9A5-DF7F-1FA2FAEDC142}"/>
              </a:ext>
            </a:extLst>
          </p:cNvPr>
          <p:cNvSpPr>
            <a:spLocks noChangeShapeType="1"/>
          </p:cNvSpPr>
          <p:nvPr/>
        </p:nvSpPr>
        <p:spPr bwMode="auto">
          <a:xfrm flipH="1">
            <a:off x="3871913" y="4830763"/>
            <a:ext cx="69850" cy="90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6" name="Line 211">
            <a:extLst>
              <a:ext uri="{FF2B5EF4-FFF2-40B4-BE49-F238E27FC236}">
                <a16:creationId xmlns:a16="http://schemas.microsoft.com/office/drawing/2014/main" id="{A52E58B0-841C-BD5D-E604-D0430D2F2A9A}"/>
              </a:ext>
            </a:extLst>
          </p:cNvPr>
          <p:cNvSpPr>
            <a:spLocks noChangeShapeType="1"/>
          </p:cNvSpPr>
          <p:nvPr/>
        </p:nvSpPr>
        <p:spPr bwMode="auto">
          <a:xfrm flipV="1">
            <a:off x="3760788" y="4699000"/>
            <a:ext cx="71437"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7" name="Line 212">
            <a:extLst>
              <a:ext uri="{FF2B5EF4-FFF2-40B4-BE49-F238E27FC236}">
                <a16:creationId xmlns:a16="http://schemas.microsoft.com/office/drawing/2014/main" id="{ADC41CBF-A9C2-0B47-99A9-399CC945C6A7}"/>
              </a:ext>
            </a:extLst>
          </p:cNvPr>
          <p:cNvSpPr>
            <a:spLocks noChangeShapeType="1"/>
          </p:cNvSpPr>
          <p:nvPr/>
        </p:nvSpPr>
        <p:spPr bwMode="auto">
          <a:xfrm flipH="1">
            <a:off x="3724275" y="4921250"/>
            <a:ext cx="5873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8" name="Line 213">
            <a:extLst>
              <a:ext uri="{FF2B5EF4-FFF2-40B4-BE49-F238E27FC236}">
                <a16:creationId xmlns:a16="http://schemas.microsoft.com/office/drawing/2014/main" id="{E9F8D4FA-5AB6-3D49-7101-BC7A0C3FA44B}"/>
              </a:ext>
            </a:extLst>
          </p:cNvPr>
          <p:cNvSpPr>
            <a:spLocks noChangeShapeType="1"/>
          </p:cNvSpPr>
          <p:nvPr/>
        </p:nvSpPr>
        <p:spPr bwMode="auto">
          <a:xfrm>
            <a:off x="3832225" y="4699000"/>
            <a:ext cx="431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9" name="Line 214">
            <a:extLst>
              <a:ext uri="{FF2B5EF4-FFF2-40B4-BE49-F238E27FC236}">
                <a16:creationId xmlns:a16="http://schemas.microsoft.com/office/drawing/2014/main" id="{BD56DEC8-E4E3-012C-3C9E-3093134575DC}"/>
              </a:ext>
            </a:extLst>
          </p:cNvPr>
          <p:cNvSpPr>
            <a:spLocks noChangeShapeType="1"/>
          </p:cNvSpPr>
          <p:nvPr/>
        </p:nvSpPr>
        <p:spPr bwMode="auto">
          <a:xfrm flipH="1">
            <a:off x="3462338" y="4775200"/>
            <a:ext cx="2984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30" name="Line 215">
            <a:extLst>
              <a:ext uri="{FF2B5EF4-FFF2-40B4-BE49-F238E27FC236}">
                <a16:creationId xmlns:a16="http://schemas.microsoft.com/office/drawing/2014/main" id="{0B221664-3033-63C9-C042-CE4F2E2E835A}"/>
              </a:ext>
            </a:extLst>
          </p:cNvPr>
          <p:cNvSpPr>
            <a:spLocks noChangeShapeType="1"/>
          </p:cNvSpPr>
          <p:nvPr/>
        </p:nvSpPr>
        <p:spPr bwMode="auto">
          <a:xfrm>
            <a:off x="4164013" y="5102225"/>
            <a:ext cx="1587"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31" name="Line 216">
            <a:extLst>
              <a:ext uri="{FF2B5EF4-FFF2-40B4-BE49-F238E27FC236}">
                <a16:creationId xmlns:a16="http://schemas.microsoft.com/office/drawing/2014/main" id="{DE007538-E691-40F2-4B3E-50377F4E2A5B}"/>
              </a:ext>
            </a:extLst>
          </p:cNvPr>
          <p:cNvSpPr>
            <a:spLocks noChangeShapeType="1"/>
          </p:cNvSpPr>
          <p:nvPr/>
        </p:nvSpPr>
        <p:spPr bwMode="auto">
          <a:xfrm flipV="1">
            <a:off x="3800475" y="5102225"/>
            <a:ext cx="1588"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32" name="Freeform 217">
            <a:extLst>
              <a:ext uri="{FF2B5EF4-FFF2-40B4-BE49-F238E27FC236}">
                <a16:creationId xmlns:a16="http://schemas.microsoft.com/office/drawing/2014/main" id="{B41132DA-D8B6-B5C4-8F8E-497037B1D012}"/>
              </a:ext>
            </a:extLst>
          </p:cNvPr>
          <p:cNvSpPr>
            <a:spLocks/>
          </p:cNvSpPr>
          <p:nvPr/>
        </p:nvSpPr>
        <p:spPr bwMode="auto">
          <a:xfrm>
            <a:off x="3462338" y="4938713"/>
            <a:ext cx="214312" cy="55562"/>
          </a:xfrm>
          <a:custGeom>
            <a:avLst/>
            <a:gdLst>
              <a:gd name="T0" fmla="*/ 2147483646 w 674"/>
              <a:gd name="T1" fmla="*/ 0 h 172"/>
              <a:gd name="T2" fmla="*/ 0 w 674"/>
              <a:gd name="T3" fmla="*/ 0 h 172"/>
              <a:gd name="T4" fmla="*/ 2147483646 w 674"/>
              <a:gd name="T5" fmla="*/ 2147483646 h 172"/>
              <a:gd name="T6" fmla="*/ 0 w 674"/>
              <a:gd name="T7" fmla="*/ 2147483646 h 172"/>
              <a:gd name="T8" fmla="*/ 2147483646 w 674"/>
              <a:gd name="T9" fmla="*/ 2147483646 h 172"/>
              <a:gd name="T10" fmla="*/ 0 w 674"/>
              <a:gd name="T11" fmla="*/ 2147483646 h 172"/>
              <a:gd name="T12" fmla="*/ 2147483646 w 674"/>
              <a:gd name="T13" fmla="*/ 2147483646 h 172"/>
              <a:gd name="T14" fmla="*/ 0 w 674"/>
              <a:gd name="T15" fmla="*/ 2147483646 h 172"/>
              <a:gd name="T16" fmla="*/ 2147483646 w 674"/>
              <a:gd name="T17" fmla="*/ 2147483646 h 172"/>
              <a:gd name="T18" fmla="*/ 0 w 674"/>
              <a:gd name="T19" fmla="*/ 2147483646 h 1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4" h="172">
                <a:moveTo>
                  <a:pt x="674" y="0"/>
                </a:moveTo>
                <a:lnTo>
                  <a:pt x="0" y="0"/>
                </a:lnTo>
                <a:lnTo>
                  <a:pt x="674" y="20"/>
                </a:lnTo>
                <a:lnTo>
                  <a:pt x="0" y="44"/>
                </a:lnTo>
                <a:lnTo>
                  <a:pt x="674" y="65"/>
                </a:lnTo>
                <a:lnTo>
                  <a:pt x="0" y="86"/>
                </a:lnTo>
                <a:lnTo>
                  <a:pt x="674" y="111"/>
                </a:lnTo>
                <a:lnTo>
                  <a:pt x="0" y="131"/>
                </a:lnTo>
                <a:lnTo>
                  <a:pt x="674" y="151"/>
                </a:lnTo>
                <a:lnTo>
                  <a:pt x="0" y="172"/>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33" name="Line 218">
            <a:extLst>
              <a:ext uri="{FF2B5EF4-FFF2-40B4-BE49-F238E27FC236}">
                <a16:creationId xmlns:a16="http://schemas.microsoft.com/office/drawing/2014/main" id="{B053D977-4A5D-1E87-26C1-84C6B60638EF}"/>
              </a:ext>
            </a:extLst>
          </p:cNvPr>
          <p:cNvSpPr>
            <a:spLocks noChangeShapeType="1"/>
          </p:cNvSpPr>
          <p:nvPr/>
        </p:nvSpPr>
        <p:spPr bwMode="auto">
          <a:xfrm>
            <a:off x="3676650" y="4968875"/>
            <a:ext cx="1588" cy="133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34" name="Line 219">
            <a:extLst>
              <a:ext uri="{FF2B5EF4-FFF2-40B4-BE49-F238E27FC236}">
                <a16:creationId xmlns:a16="http://schemas.microsoft.com/office/drawing/2014/main" id="{83DB9C2F-5040-0A25-3C03-74FBC13219E2}"/>
              </a:ext>
            </a:extLst>
          </p:cNvPr>
          <p:cNvSpPr>
            <a:spLocks noChangeShapeType="1"/>
          </p:cNvSpPr>
          <p:nvPr/>
        </p:nvSpPr>
        <p:spPr bwMode="auto">
          <a:xfrm flipV="1">
            <a:off x="3462338" y="4775200"/>
            <a:ext cx="1587" cy="471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35" name="Freeform 220">
            <a:extLst>
              <a:ext uri="{FF2B5EF4-FFF2-40B4-BE49-F238E27FC236}">
                <a16:creationId xmlns:a16="http://schemas.microsoft.com/office/drawing/2014/main" id="{BA9CC4A0-4A66-C47B-30BF-63514B3E1260}"/>
              </a:ext>
            </a:extLst>
          </p:cNvPr>
          <p:cNvSpPr>
            <a:spLocks/>
          </p:cNvSpPr>
          <p:nvPr/>
        </p:nvSpPr>
        <p:spPr bwMode="auto">
          <a:xfrm>
            <a:off x="4119563" y="5616575"/>
            <a:ext cx="285750" cy="69850"/>
          </a:xfrm>
          <a:custGeom>
            <a:avLst/>
            <a:gdLst>
              <a:gd name="T0" fmla="*/ 2147483646 w 898"/>
              <a:gd name="T1" fmla="*/ 2147483646 h 222"/>
              <a:gd name="T2" fmla="*/ 2147483646 w 898"/>
              <a:gd name="T3" fmla="*/ 2147483646 h 222"/>
              <a:gd name="T4" fmla="*/ 2147483646 w 898"/>
              <a:gd name="T5" fmla="*/ 2147483646 h 222"/>
              <a:gd name="T6" fmla="*/ 2147483646 w 898"/>
              <a:gd name="T7" fmla="*/ 2147483646 h 222"/>
              <a:gd name="T8" fmla="*/ 2147483646 w 898"/>
              <a:gd name="T9" fmla="*/ 2147483646 h 222"/>
              <a:gd name="T10" fmla="*/ 2147483646 w 898"/>
              <a:gd name="T11" fmla="*/ 0 h 222"/>
              <a:gd name="T12" fmla="*/ 2147483646 w 898"/>
              <a:gd name="T13" fmla="*/ 2147483646 h 222"/>
              <a:gd name="T14" fmla="*/ 2147483646 w 898"/>
              <a:gd name="T15" fmla="*/ 2147483646 h 222"/>
              <a:gd name="T16" fmla="*/ 2147483646 w 898"/>
              <a:gd name="T17" fmla="*/ 2147483646 h 222"/>
              <a:gd name="T18" fmla="*/ 2147483646 w 898"/>
              <a:gd name="T19" fmla="*/ 2147483646 h 222"/>
              <a:gd name="T20" fmla="*/ 0 w 898"/>
              <a:gd name="T21" fmla="*/ 2147483646 h 2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98" h="222">
                <a:moveTo>
                  <a:pt x="898" y="222"/>
                </a:moveTo>
                <a:lnTo>
                  <a:pt x="836" y="156"/>
                </a:lnTo>
                <a:lnTo>
                  <a:pt x="757" y="94"/>
                </a:lnTo>
                <a:lnTo>
                  <a:pt x="663" y="45"/>
                </a:lnTo>
                <a:lnTo>
                  <a:pt x="559" y="15"/>
                </a:lnTo>
                <a:lnTo>
                  <a:pt x="452" y="0"/>
                </a:lnTo>
                <a:lnTo>
                  <a:pt x="338" y="15"/>
                </a:lnTo>
                <a:lnTo>
                  <a:pt x="235" y="45"/>
                </a:lnTo>
                <a:lnTo>
                  <a:pt x="140" y="94"/>
                </a:lnTo>
                <a:lnTo>
                  <a:pt x="62" y="156"/>
                </a:lnTo>
                <a:lnTo>
                  <a:pt x="0" y="222"/>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36" name="Freeform 221">
            <a:extLst>
              <a:ext uri="{FF2B5EF4-FFF2-40B4-BE49-F238E27FC236}">
                <a16:creationId xmlns:a16="http://schemas.microsoft.com/office/drawing/2014/main" id="{0C8E24DB-8D85-1015-E1BD-F5FBF60332B5}"/>
              </a:ext>
            </a:extLst>
          </p:cNvPr>
          <p:cNvSpPr>
            <a:spLocks/>
          </p:cNvSpPr>
          <p:nvPr/>
        </p:nvSpPr>
        <p:spPr bwMode="auto">
          <a:xfrm>
            <a:off x="4724400" y="5276850"/>
            <a:ext cx="65088" cy="63500"/>
          </a:xfrm>
          <a:custGeom>
            <a:avLst/>
            <a:gdLst>
              <a:gd name="T0" fmla="*/ 0 w 202"/>
              <a:gd name="T1" fmla="*/ 0 h 198"/>
              <a:gd name="T2" fmla="*/ 0 w 202"/>
              <a:gd name="T3" fmla="*/ 2147483646 h 198"/>
              <a:gd name="T4" fmla="*/ 2147483646 w 202"/>
              <a:gd name="T5" fmla="*/ 2147483646 h 198"/>
              <a:gd name="T6" fmla="*/ 2147483646 w 202"/>
              <a:gd name="T7" fmla="*/ 2147483646 h 198"/>
              <a:gd name="T8" fmla="*/ 2147483646 w 202"/>
              <a:gd name="T9" fmla="*/ 2147483646 h 198"/>
              <a:gd name="T10" fmla="*/ 2147483646 w 202"/>
              <a:gd name="T11" fmla="*/ 2147483646 h 198"/>
              <a:gd name="T12" fmla="*/ 2147483646 w 202"/>
              <a:gd name="T13" fmla="*/ 2147483646 h 198"/>
              <a:gd name="T14" fmla="*/ 2147483646 w 202"/>
              <a:gd name="T15" fmla="*/ 2147483646 h 198"/>
              <a:gd name="T16" fmla="*/ 2147483646 w 202"/>
              <a:gd name="T17" fmla="*/ 2147483646 h 198"/>
              <a:gd name="T18" fmla="*/ 2147483646 w 202"/>
              <a:gd name="T19" fmla="*/ 2147483646 h 198"/>
              <a:gd name="T20" fmla="*/ 2147483646 w 202"/>
              <a:gd name="T21" fmla="*/ 2147483646 h 1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2" h="198">
                <a:moveTo>
                  <a:pt x="0" y="0"/>
                </a:moveTo>
                <a:lnTo>
                  <a:pt x="0" y="21"/>
                </a:lnTo>
                <a:lnTo>
                  <a:pt x="5" y="42"/>
                </a:lnTo>
                <a:lnTo>
                  <a:pt x="12" y="70"/>
                </a:lnTo>
                <a:lnTo>
                  <a:pt x="25" y="94"/>
                </a:lnTo>
                <a:lnTo>
                  <a:pt x="42" y="119"/>
                </a:lnTo>
                <a:lnTo>
                  <a:pt x="66" y="148"/>
                </a:lnTo>
                <a:lnTo>
                  <a:pt x="91" y="168"/>
                </a:lnTo>
                <a:lnTo>
                  <a:pt x="128" y="185"/>
                </a:lnTo>
                <a:lnTo>
                  <a:pt x="165" y="193"/>
                </a:lnTo>
                <a:lnTo>
                  <a:pt x="202" y="198"/>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37" name="Line 222">
            <a:extLst>
              <a:ext uri="{FF2B5EF4-FFF2-40B4-BE49-F238E27FC236}">
                <a16:creationId xmlns:a16="http://schemas.microsoft.com/office/drawing/2014/main" id="{B4F495C8-C5AE-484C-6D0D-0F29C37278D1}"/>
              </a:ext>
            </a:extLst>
          </p:cNvPr>
          <p:cNvSpPr>
            <a:spLocks noChangeShapeType="1"/>
          </p:cNvSpPr>
          <p:nvPr/>
        </p:nvSpPr>
        <p:spPr bwMode="auto">
          <a:xfrm>
            <a:off x="5062538" y="5246688"/>
            <a:ext cx="12954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38" name="Line 223">
            <a:extLst>
              <a:ext uri="{FF2B5EF4-FFF2-40B4-BE49-F238E27FC236}">
                <a16:creationId xmlns:a16="http://schemas.microsoft.com/office/drawing/2014/main" id="{47FF9607-0008-9954-9992-CE26BDCE7337}"/>
              </a:ext>
            </a:extLst>
          </p:cNvPr>
          <p:cNvSpPr>
            <a:spLocks noChangeShapeType="1"/>
          </p:cNvSpPr>
          <p:nvPr/>
        </p:nvSpPr>
        <p:spPr bwMode="auto">
          <a:xfrm flipH="1">
            <a:off x="4789488" y="5340350"/>
            <a:ext cx="15684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39" name="Freeform 224">
            <a:extLst>
              <a:ext uri="{FF2B5EF4-FFF2-40B4-BE49-F238E27FC236}">
                <a16:creationId xmlns:a16="http://schemas.microsoft.com/office/drawing/2014/main" id="{5C266661-BCDB-42FB-AEF4-469E2672328A}"/>
              </a:ext>
            </a:extLst>
          </p:cNvPr>
          <p:cNvSpPr>
            <a:spLocks/>
          </p:cNvSpPr>
          <p:nvPr/>
        </p:nvSpPr>
        <p:spPr bwMode="auto">
          <a:xfrm>
            <a:off x="4405313" y="5686425"/>
            <a:ext cx="568325" cy="282575"/>
          </a:xfrm>
          <a:custGeom>
            <a:avLst/>
            <a:gdLst>
              <a:gd name="T0" fmla="*/ 0 w 1793"/>
              <a:gd name="T1" fmla="*/ 0 h 887"/>
              <a:gd name="T2" fmla="*/ 2147483646 w 1793"/>
              <a:gd name="T3" fmla="*/ 2147483646 h 887"/>
              <a:gd name="T4" fmla="*/ 2147483646 w 1793"/>
              <a:gd name="T5" fmla="*/ 2147483646 h 887"/>
              <a:gd name="T6" fmla="*/ 2147483646 w 1793"/>
              <a:gd name="T7" fmla="*/ 2147483646 h 887"/>
              <a:gd name="T8" fmla="*/ 2147483646 w 1793"/>
              <a:gd name="T9" fmla="*/ 2147483646 h 887"/>
              <a:gd name="T10" fmla="*/ 2147483646 w 1793"/>
              <a:gd name="T11" fmla="*/ 2147483646 h 887"/>
              <a:gd name="T12" fmla="*/ 2147483646 w 1793"/>
              <a:gd name="T13" fmla="*/ 2147483646 h 887"/>
              <a:gd name="T14" fmla="*/ 2147483646 w 1793"/>
              <a:gd name="T15" fmla="*/ 2147483646 h 887"/>
              <a:gd name="T16" fmla="*/ 2147483646 w 1793"/>
              <a:gd name="T17" fmla="*/ 2147483646 h 887"/>
              <a:gd name="T18" fmla="*/ 2147483646 w 1793"/>
              <a:gd name="T19" fmla="*/ 2147483646 h 887"/>
              <a:gd name="T20" fmla="*/ 2147483646 w 1793"/>
              <a:gd name="T21" fmla="*/ 2147483646 h 887"/>
              <a:gd name="T22" fmla="*/ 2147483646 w 1793"/>
              <a:gd name="T23" fmla="*/ 2147483646 h 887"/>
              <a:gd name="T24" fmla="*/ 2147483646 w 1793"/>
              <a:gd name="T25" fmla="*/ 2147483646 h 887"/>
              <a:gd name="T26" fmla="*/ 2147483646 w 1793"/>
              <a:gd name="T27" fmla="*/ 2147483646 h 887"/>
              <a:gd name="T28" fmla="*/ 2147483646 w 1793"/>
              <a:gd name="T29" fmla="*/ 2147483646 h 887"/>
              <a:gd name="T30" fmla="*/ 2147483646 w 1793"/>
              <a:gd name="T31" fmla="*/ 2147483646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93" h="887">
                <a:moveTo>
                  <a:pt x="0" y="0"/>
                </a:moveTo>
                <a:lnTo>
                  <a:pt x="73" y="98"/>
                </a:lnTo>
                <a:lnTo>
                  <a:pt x="159" y="188"/>
                </a:lnTo>
                <a:lnTo>
                  <a:pt x="247" y="275"/>
                </a:lnTo>
                <a:lnTo>
                  <a:pt x="345" y="361"/>
                </a:lnTo>
                <a:lnTo>
                  <a:pt x="444" y="447"/>
                </a:lnTo>
                <a:lnTo>
                  <a:pt x="554" y="521"/>
                </a:lnTo>
                <a:lnTo>
                  <a:pt x="674" y="596"/>
                </a:lnTo>
                <a:lnTo>
                  <a:pt x="798" y="661"/>
                </a:lnTo>
                <a:lnTo>
                  <a:pt x="933" y="715"/>
                </a:lnTo>
                <a:lnTo>
                  <a:pt x="1065" y="768"/>
                </a:lnTo>
                <a:lnTo>
                  <a:pt x="1205" y="809"/>
                </a:lnTo>
                <a:lnTo>
                  <a:pt x="1349" y="841"/>
                </a:lnTo>
                <a:lnTo>
                  <a:pt x="1493" y="866"/>
                </a:lnTo>
                <a:lnTo>
                  <a:pt x="1642" y="883"/>
                </a:lnTo>
                <a:lnTo>
                  <a:pt x="1793" y="887"/>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40" name="Freeform 225">
            <a:extLst>
              <a:ext uri="{FF2B5EF4-FFF2-40B4-BE49-F238E27FC236}">
                <a16:creationId xmlns:a16="http://schemas.microsoft.com/office/drawing/2014/main" id="{45E025EE-5DC4-90F3-C68E-7C1C63B0A415}"/>
              </a:ext>
            </a:extLst>
          </p:cNvPr>
          <p:cNvSpPr>
            <a:spLocks/>
          </p:cNvSpPr>
          <p:nvPr/>
        </p:nvSpPr>
        <p:spPr bwMode="auto">
          <a:xfrm>
            <a:off x="4360863" y="5246688"/>
            <a:ext cx="646112" cy="628650"/>
          </a:xfrm>
          <a:custGeom>
            <a:avLst/>
            <a:gdLst>
              <a:gd name="T0" fmla="*/ 0 w 2037"/>
              <a:gd name="T1" fmla="*/ 0 h 1980"/>
              <a:gd name="T2" fmla="*/ 2147483646 w 2037"/>
              <a:gd name="T3" fmla="*/ 2147483646 h 1980"/>
              <a:gd name="T4" fmla="*/ 2147483646 w 2037"/>
              <a:gd name="T5" fmla="*/ 2147483646 h 1980"/>
              <a:gd name="T6" fmla="*/ 2147483646 w 2037"/>
              <a:gd name="T7" fmla="*/ 2147483646 h 1980"/>
              <a:gd name="T8" fmla="*/ 2147483646 w 2037"/>
              <a:gd name="T9" fmla="*/ 2147483646 h 1980"/>
              <a:gd name="T10" fmla="*/ 2147483646 w 2037"/>
              <a:gd name="T11" fmla="*/ 2147483646 h 1980"/>
              <a:gd name="T12" fmla="*/ 2147483646 w 2037"/>
              <a:gd name="T13" fmla="*/ 2147483646 h 1980"/>
              <a:gd name="T14" fmla="*/ 2147483646 w 2037"/>
              <a:gd name="T15" fmla="*/ 2147483646 h 1980"/>
              <a:gd name="T16" fmla="*/ 2147483646 w 2037"/>
              <a:gd name="T17" fmla="*/ 2147483646 h 1980"/>
              <a:gd name="T18" fmla="*/ 2147483646 w 2037"/>
              <a:gd name="T19" fmla="*/ 2147483646 h 1980"/>
              <a:gd name="T20" fmla="*/ 2147483646 w 2037"/>
              <a:gd name="T21" fmla="*/ 2147483646 h 1980"/>
              <a:gd name="T22" fmla="*/ 2147483646 w 2037"/>
              <a:gd name="T23" fmla="*/ 2147483646 h 1980"/>
              <a:gd name="T24" fmla="*/ 2147483646 w 2037"/>
              <a:gd name="T25" fmla="*/ 2147483646 h 1980"/>
              <a:gd name="T26" fmla="*/ 2147483646 w 2037"/>
              <a:gd name="T27" fmla="*/ 2147483646 h 1980"/>
              <a:gd name="T28" fmla="*/ 2147483646 w 2037"/>
              <a:gd name="T29" fmla="*/ 2147483646 h 1980"/>
              <a:gd name="T30" fmla="*/ 2147483646 w 2037"/>
              <a:gd name="T31" fmla="*/ 2147483646 h 1980"/>
              <a:gd name="T32" fmla="*/ 2147483646 w 2037"/>
              <a:gd name="T33" fmla="*/ 2147483646 h 1980"/>
              <a:gd name="T34" fmla="*/ 2147483646 w 2037"/>
              <a:gd name="T35" fmla="*/ 2147483646 h 1980"/>
              <a:gd name="T36" fmla="*/ 2147483646 w 2037"/>
              <a:gd name="T37" fmla="*/ 2147483646 h 1980"/>
              <a:gd name="T38" fmla="*/ 2147483646 w 2037"/>
              <a:gd name="T39" fmla="*/ 2147483646 h 1980"/>
              <a:gd name="T40" fmla="*/ 2147483646 w 2037"/>
              <a:gd name="T41" fmla="*/ 2147483646 h 1980"/>
              <a:gd name="T42" fmla="*/ 2147483646 w 2037"/>
              <a:gd name="T43" fmla="*/ 2147483646 h 1980"/>
              <a:gd name="T44" fmla="*/ 2147483646 w 2037"/>
              <a:gd name="T45" fmla="*/ 2147483646 h 1980"/>
              <a:gd name="T46" fmla="*/ 2147483646 w 2037"/>
              <a:gd name="T47" fmla="*/ 2147483646 h 1980"/>
              <a:gd name="T48" fmla="*/ 2147483646 w 2037"/>
              <a:gd name="T49" fmla="*/ 2147483646 h 1980"/>
              <a:gd name="T50" fmla="*/ 2147483646 w 2037"/>
              <a:gd name="T51" fmla="*/ 2147483646 h 1980"/>
              <a:gd name="T52" fmla="*/ 2147483646 w 2037"/>
              <a:gd name="T53" fmla="*/ 2147483646 h 1980"/>
              <a:gd name="T54" fmla="*/ 2147483646 w 2037"/>
              <a:gd name="T55" fmla="*/ 2147483646 h 1980"/>
              <a:gd name="T56" fmla="*/ 2147483646 w 2037"/>
              <a:gd name="T57" fmla="*/ 2147483646 h 19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37" h="1980">
                <a:moveTo>
                  <a:pt x="0" y="0"/>
                </a:moveTo>
                <a:lnTo>
                  <a:pt x="4" y="73"/>
                </a:lnTo>
                <a:lnTo>
                  <a:pt x="9" y="152"/>
                </a:lnTo>
                <a:lnTo>
                  <a:pt x="16" y="226"/>
                </a:lnTo>
                <a:lnTo>
                  <a:pt x="29" y="312"/>
                </a:lnTo>
                <a:lnTo>
                  <a:pt x="41" y="394"/>
                </a:lnTo>
                <a:lnTo>
                  <a:pt x="67" y="476"/>
                </a:lnTo>
                <a:lnTo>
                  <a:pt x="91" y="562"/>
                </a:lnTo>
                <a:lnTo>
                  <a:pt x="120" y="648"/>
                </a:lnTo>
                <a:lnTo>
                  <a:pt x="153" y="743"/>
                </a:lnTo>
                <a:lnTo>
                  <a:pt x="193" y="834"/>
                </a:lnTo>
                <a:lnTo>
                  <a:pt x="243" y="925"/>
                </a:lnTo>
                <a:lnTo>
                  <a:pt x="297" y="1014"/>
                </a:lnTo>
                <a:lnTo>
                  <a:pt x="358" y="1109"/>
                </a:lnTo>
                <a:lnTo>
                  <a:pt x="425" y="1195"/>
                </a:lnTo>
                <a:lnTo>
                  <a:pt x="498" y="1286"/>
                </a:lnTo>
                <a:lnTo>
                  <a:pt x="576" y="1372"/>
                </a:lnTo>
                <a:lnTo>
                  <a:pt x="667" y="1454"/>
                </a:lnTo>
                <a:lnTo>
                  <a:pt x="762" y="1540"/>
                </a:lnTo>
                <a:lnTo>
                  <a:pt x="865" y="1615"/>
                </a:lnTo>
                <a:lnTo>
                  <a:pt x="976" y="1689"/>
                </a:lnTo>
                <a:lnTo>
                  <a:pt x="1091" y="1746"/>
                </a:lnTo>
                <a:lnTo>
                  <a:pt x="1214" y="1808"/>
                </a:lnTo>
                <a:lnTo>
                  <a:pt x="1342" y="1857"/>
                </a:lnTo>
                <a:lnTo>
                  <a:pt x="1474" y="1897"/>
                </a:lnTo>
                <a:lnTo>
                  <a:pt x="1613" y="1935"/>
                </a:lnTo>
                <a:lnTo>
                  <a:pt x="1753" y="1960"/>
                </a:lnTo>
                <a:lnTo>
                  <a:pt x="1893" y="1972"/>
                </a:lnTo>
                <a:lnTo>
                  <a:pt x="2037" y="198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41" name="Line 226">
            <a:extLst>
              <a:ext uri="{FF2B5EF4-FFF2-40B4-BE49-F238E27FC236}">
                <a16:creationId xmlns:a16="http://schemas.microsoft.com/office/drawing/2014/main" id="{77651C16-4364-E21A-0231-42C29CC0A5A7}"/>
              </a:ext>
            </a:extLst>
          </p:cNvPr>
          <p:cNvSpPr>
            <a:spLocks noChangeShapeType="1"/>
          </p:cNvSpPr>
          <p:nvPr/>
        </p:nvSpPr>
        <p:spPr bwMode="auto">
          <a:xfrm>
            <a:off x="5006975" y="5875338"/>
            <a:ext cx="57943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42" name="Line 227">
            <a:extLst>
              <a:ext uri="{FF2B5EF4-FFF2-40B4-BE49-F238E27FC236}">
                <a16:creationId xmlns:a16="http://schemas.microsoft.com/office/drawing/2014/main" id="{BBA9D03B-B198-E52D-CE0A-011BE4AB4328}"/>
              </a:ext>
            </a:extLst>
          </p:cNvPr>
          <p:cNvSpPr>
            <a:spLocks noChangeShapeType="1"/>
          </p:cNvSpPr>
          <p:nvPr/>
        </p:nvSpPr>
        <p:spPr bwMode="auto">
          <a:xfrm>
            <a:off x="4264025" y="5969000"/>
            <a:ext cx="340518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43" name="Freeform 228">
            <a:extLst>
              <a:ext uri="{FF2B5EF4-FFF2-40B4-BE49-F238E27FC236}">
                <a16:creationId xmlns:a16="http://schemas.microsoft.com/office/drawing/2014/main" id="{623492FC-1C17-3A98-5EBC-EBD5885DEF9D}"/>
              </a:ext>
            </a:extLst>
          </p:cNvPr>
          <p:cNvSpPr>
            <a:spLocks/>
          </p:cNvSpPr>
          <p:nvPr/>
        </p:nvSpPr>
        <p:spPr bwMode="auto">
          <a:xfrm>
            <a:off x="3735388" y="5276850"/>
            <a:ext cx="65087" cy="63500"/>
          </a:xfrm>
          <a:custGeom>
            <a:avLst/>
            <a:gdLst>
              <a:gd name="T0" fmla="*/ 0 w 201"/>
              <a:gd name="T1" fmla="*/ 2147483646 h 198"/>
              <a:gd name="T2" fmla="*/ 2147483646 w 201"/>
              <a:gd name="T3" fmla="*/ 2147483646 h 198"/>
              <a:gd name="T4" fmla="*/ 2147483646 w 201"/>
              <a:gd name="T5" fmla="*/ 2147483646 h 198"/>
              <a:gd name="T6" fmla="*/ 2147483646 w 201"/>
              <a:gd name="T7" fmla="*/ 2147483646 h 198"/>
              <a:gd name="T8" fmla="*/ 2147483646 w 201"/>
              <a:gd name="T9" fmla="*/ 2147483646 h 198"/>
              <a:gd name="T10" fmla="*/ 2147483646 w 201"/>
              <a:gd name="T11" fmla="*/ 2147483646 h 198"/>
              <a:gd name="T12" fmla="*/ 2147483646 w 201"/>
              <a:gd name="T13" fmla="*/ 2147483646 h 198"/>
              <a:gd name="T14" fmla="*/ 2147483646 w 201"/>
              <a:gd name="T15" fmla="*/ 2147483646 h 198"/>
              <a:gd name="T16" fmla="*/ 2147483646 w 201"/>
              <a:gd name="T17" fmla="*/ 2147483646 h 198"/>
              <a:gd name="T18" fmla="*/ 2147483646 w 201"/>
              <a:gd name="T19" fmla="*/ 2147483646 h 198"/>
              <a:gd name="T20" fmla="*/ 2147483646 w 201"/>
              <a:gd name="T21" fmla="*/ 0 h 1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 h="198">
                <a:moveTo>
                  <a:pt x="0" y="198"/>
                </a:moveTo>
                <a:lnTo>
                  <a:pt x="36" y="193"/>
                </a:lnTo>
                <a:lnTo>
                  <a:pt x="73" y="185"/>
                </a:lnTo>
                <a:lnTo>
                  <a:pt x="110" y="168"/>
                </a:lnTo>
                <a:lnTo>
                  <a:pt x="140" y="148"/>
                </a:lnTo>
                <a:lnTo>
                  <a:pt x="164" y="119"/>
                </a:lnTo>
                <a:lnTo>
                  <a:pt x="177" y="94"/>
                </a:lnTo>
                <a:lnTo>
                  <a:pt x="189" y="70"/>
                </a:lnTo>
                <a:lnTo>
                  <a:pt x="198" y="42"/>
                </a:lnTo>
                <a:lnTo>
                  <a:pt x="201" y="21"/>
                </a:lnTo>
                <a:lnTo>
                  <a:pt x="201"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44" name="Line 229">
            <a:extLst>
              <a:ext uri="{FF2B5EF4-FFF2-40B4-BE49-F238E27FC236}">
                <a16:creationId xmlns:a16="http://schemas.microsoft.com/office/drawing/2014/main" id="{5CEA1D8D-0F8D-BC53-482A-0AE13D004CF2}"/>
              </a:ext>
            </a:extLst>
          </p:cNvPr>
          <p:cNvSpPr>
            <a:spLocks noChangeShapeType="1"/>
          </p:cNvSpPr>
          <p:nvPr/>
        </p:nvSpPr>
        <p:spPr bwMode="auto">
          <a:xfrm flipV="1">
            <a:off x="3800475" y="5246688"/>
            <a:ext cx="1588" cy="30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45" name="Line 230">
            <a:extLst>
              <a:ext uri="{FF2B5EF4-FFF2-40B4-BE49-F238E27FC236}">
                <a16:creationId xmlns:a16="http://schemas.microsoft.com/office/drawing/2014/main" id="{594CF9EF-68CE-0B6D-0E55-2A2D590E0DFA}"/>
              </a:ext>
            </a:extLst>
          </p:cNvPr>
          <p:cNvSpPr>
            <a:spLocks noChangeShapeType="1"/>
          </p:cNvSpPr>
          <p:nvPr/>
        </p:nvSpPr>
        <p:spPr bwMode="auto">
          <a:xfrm flipH="1">
            <a:off x="2314575" y="5246688"/>
            <a:ext cx="11477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46" name="Line 231">
            <a:extLst>
              <a:ext uri="{FF2B5EF4-FFF2-40B4-BE49-F238E27FC236}">
                <a16:creationId xmlns:a16="http://schemas.microsoft.com/office/drawing/2014/main" id="{20CB3FC9-012B-5199-150C-0D5FCFD3460A}"/>
              </a:ext>
            </a:extLst>
          </p:cNvPr>
          <p:cNvSpPr>
            <a:spLocks noChangeShapeType="1"/>
          </p:cNvSpPr>
          <p:nvPr/>
        </p:nvSpPr>
        <p:spPr bwMode="auto">
          <a:xfrm>
            <a:off x="2314575" y="5340350"/>
            <a:ext cx="14208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47" name="Freeform 232">
            <a:extLst>
              <a:ext uri="{FF2B5EF4-FFF2-40B4-BE49-F238E27FC236}">
                <a16:creationId xmlns:a16="http://schemas.microsoft.com/office/drawing/2014/main" id="{7B2C25D2-46DE-46D3-3DAF-596582B11942}"/>
              </a:ext>
            </a:extLst>
          </p:cNvPr>
          <p:cNvSpPr>
            <a:spLocks/>
          </p:cNvSpPr>
          <p:nvPr/>
        </p:nvSpPr>
        <p:spPr bwMode="auto">
          <a:xfrm>
            <a:off x="3549650" y="5686425"/>
            <a:ext cx="569913" cy="282575"/>
          </a:xfrm>
          <a:custGeom>
            <a:avLst/>
            <a:gdLst>
              <a:gd name="T0" fmla="*/ 0 w 1794"/>
              <a:gd name="T1" fmla="*/ 2147483646 h 887"/>
              <a:gd name="T2" fmla="*/ 2147483646 w 1794"/>
              <a:gd name="T3" fmla="*/ 2147483646 h 887"/>
              <a:gd name="T4" fmla="*/ 2147483646 w 1794"/>
              <a:gd name="T5" fmla="*/ 2147483646 h 887"/>
              <a:gd name="T6" fmla="*/ 2147483646 w 1794"/>
              <a:gd name="T7" fmla="*/ 2147483646 h 887"/>
              <a:gd name="T8" fmla="*/ 2147483646 w 1794"/>
              <a:gd name="T9" fmla="*/ 2147483646 h 887"/>
              <a:gd name="T10" fmla="*/ 2147483646 w 1794"/>
              <a:gd name="T11" fmla="*/ 2147483646 h 887"/>
              <a:gd name="T12" fmla="*/ 2147483646 w 1794"/>
              <a:gd name="T13" fmla="*/ 2147483646 h 887"/>
              <a:gd name="T14" fmla="*/ 2147483646 w 1794"/>
              <a:gd name="T15" fmla="*/ 2147483646 h 887"/>
              <a:gd name="T16" fmla="*/ 2147483646 w 1794"/>
              <a:gd name="T17" fmla="*/ 2147483646 h 887"/>
              <a:gd name="T18" fmla="*/ 2147483646 w 1794"/>
              <a:gd name="T19" fmla="*/ 2147483646 h 887"/>
              <a:gd name="T20" fmla="*/ 2147483646 w 1794"/>
              <a:gd name="T21" fmla="*/ 2147483646 h 887"/>
              <a:gd name="T22" fmla="*/ 2147483646 w 1794"/>
              <a:gd name="T23" fmla="*/ 2147483646 h 887"/>
              <a:gd name="T24" fmla="*/ 2147483646 w 1794"/>
              <a:gd name="T25" fmla="*/ 2147483646 h 887"/>
              <a:gd name="T26" fmla="*/ 2147483646 w 1794"/>
              <a:gd name="T27" fmla="*/ 2147483646 h 887"/>
              <a:gd name="T28" fmla="*/ 2147483646 w 1794"/>
              <a:gd name="T29" fmla="*/ 2147483646 h 887"/>
              <a:gd name="T30" fmla="*/ 2147483646 w 1794"/>
              <a:gd name="T31" fmla="*/ 0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94" h="887">
                <a:moveTo>
                  <a:pt x="0" y="887"/>
                </a:moveTo>
                <a:lnTo>
                  <a:pt x="153" y="883"/>
                </a:lnTo>
                <a:lnTo>
                  <a:pt x="300" y="866"/>
                </a:lnTo>
                <a:lnTo>
                  <a:pt x="449" y="841"/>
                </a:lnTo>
                <a:lnTo>
                  <a:pt x="588" y="809"/>
                </a:lnTo>
                <a:lnTo>
                  <a:pt x="728" y="768"/>
                </a:lnTo>
                <a:lnTo>
                  <a:pt x="860" y="715"/>
                </a:lnTo>
                <a:lnTo>
                  <a:pt x="995" y="661"/>
                </a:lnTo>
                <a:lnTo>
                  <a:pt x="1120" y="596"/>
                </a:lnTo>
                <a:lnTo>
                  <a:pt x="1239" y="521"/>
                </a:lnTo>
                <a:lnTo>
                  <a:pt x="1350" y="447"/>
                </a:lnTo>
                <a:lnTo>
                  <a:pt x="1448" y="361"/>
                </a:lnTo>
                <a:lnTo>
                  <a:pt x="1548" y="275"/>
                </a:lnTo>
                <a:lnTo>
                  <a:pt x="1634" y="188"/>
                </a:lnTo>
                <a:lnTo>
                  <a:pt x="1720" y="98"/>
                </a:lnTo>
                <a:lnTo>
                  <a:pt x="1794"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48" name="Freeform 233">
            <a:extLst>
              <a:ext uri="{FF2B5EF4-FFF2-40B4-BE49-F238E27FC236}">
                <a16:creationId xmlns:a16="http://schemas.microsoft.com/office/drawing/2014/main" id="{A3100F95-AE4E-64FF-2C78-7ACC4A49D51A}"/>
              </a:ext>
            </a:extLst>
          </p:cNvPr>
          <p:cNvSpPr>
            <a:spLocks/>
          </p:cNvSpPr>
          <p:nvPr/>
        </p:nvSpPr>
        <p:spPr bwMode="auto">
          <a:xfrm>
            <a:off x="3517900" y="5246688"/>
            <a:ext cx="646113" cy="628650"/>
          </a:xfrm>
          <a:custGeom>
            <a:avLst/>
            <a:gdLst>
              <a:gd name="T0" fmla="*/ 0 w 2037"/>
              <a:gd name="T1" fmla="*/ 2147483646 h 1980"/>
              <a:gd name="T2" fmla="*/ 2147483646 w 2037"/>
              <a:gd name="T3" fmla="*/ 2147483646 h 1980"/>
              <a:gd name="T4" fmla="*/ 2147483646 w 2037"/>
              <a:gd name="T5" fmla="*/ 2147483646 h 1980"/>
              <a:gd name="T6" fmla="*/ 2147483646 w 2037"/>
              <a:gd name="T7" fmla="*/ 2147483646 h 1980"/>
              <a:gd name="T8" fmla="*/ 2147483646 w 2037"/>
              <a:gd name="T9" fmla="*/ 2147483646 h 1980"/>
              <a:gd name="T10" fmla="*/ 2147483646 w 2037"/>
              <a:gd name="T11" fmla="*/ 2147483646 h 1980"/>
              <a:gd name="T12" fmla="*/ 2147483646 w 2037"/>
              <a:gd name="T13" fmla="*/ 2147483646 h 1980"/>
              <a:gd name="T14" fmla="*/ 2147483646 w 2037"/>
              <a:gd name="T15" fmla="*/ 2147483646 h 1980"/>
              <a:gd name="T16" fmla="*/ 2147483646 w 2037"/>
              <a:gd name="T17" fmla="*/ 2147483646 h 1980"/>
              <a:gd name="T18" fmla="*/ 2147483646 w 2037"/>
              <a:gd name="T19" fmla="*/ 2147483646 h 1980"/>
              <a:gd name="T20" fmla="*/ 2147483646 w 2037"/>
              <a:gd name="T21" fmla="*/ 2147483646 h 1980"/>
              <a:gd name="T22" fmla="*/ 2147483646 w 2037"/>
              <a:gd name="T23" fmla="*/ 2147483646 h 1980"/>
              <a:gd name="T24" fmla="*/ 2147483646 w 2037"/>
              <a:gd name="T25" fmla="*/ 2147483646 h 1980"/>
              <a:gd name="T26" fmla="*/ 2147483646 w 2037"/>
              <a:gd name="T27" fmla="*/ 2147483646 h 1980"/>
              <a:gd name="T28" fmla="*/ 2147483646 w 2037"/>
              <a:gd name="T29" fmla="*/ 2147483646 h 1980"/>
              <a:gd name="T30" fmla="*/ 2147483646 w 2037"/>
              <a:gd name="T31" fmla="*/ 2147483646 h 1980"/>
              <a:gd name="T32" fmla="*/ 2147483646 w 2037"/>
              <a:gd name="T33" fmla="*/ 2147483646 h 1980"/>
              <a:gd name="T34" fmla="*/ 2147483646 w 2037"/>
              <a:gd name="T35" fmla="*/ 2147483646 h 1980"/>
              <a:gd name="T36" fmla="*/ 2147483646 w 2037"/>
              <a:gd name="T37" fmla="*/ 2147483646 h 1980"/>
              <a:gd name="T38" fmla="*/ 2147483646 w 2037"/>
              <a:gd name="T39" fmla="*/ 2147483646 h 1980"/>
              <a:gd name="T40" fmla="*/ 2147483646 w 2037"/>
              <a:gd name="T41" fmla="*/ 2147483646 h 1980"/>
              <a:gd name="T42" fmla="*/ 2147483646 w 2037"/>
              <a:gd name="T43" fmla="*/ 2147483646 h 1980"/>
              <a:gd name="T44" fmla="*/ 2147483646 w 2037"/>
              <a:gd name="T45" fmla="*/ 2147483646 h 1980"/>
              <a:gd name="T46" fmla="*/ 2147483646 w 2037"/>
              <a:gd name="T47" fmla="*/ 2147483646 h 1980"/>
              <a:gd name="T48" fmla="*/ 2147483646 w 2037"/>
              <a:gd name="T49" fmla="*/ 2147483646 h 1980"/>
              <a:gd name="T50" fmla="*/ 2147483646 w 2037"/>
              <a:gd name="T51" fmla="*/ 2147483646 h 1980"/>
              <a:gd name="T52" fmla="*/ 2147483646 w 2037"/>
              <a:gd name="T53" fmla="*/ 2147483646 h 1980"/>
              <a:gd name="T54" fmla="*/ 2147483646 w 2037"/>
              <a:gd name="T55" fmla="*/ 2147483646 h 1980"/>
              <a:gd name="T56" fmla="*/ 2147483646 w 2037"/>
              <a:gd name="T57" fmla="*/ 0 h 19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37" h="1980">
                <a:moveTo>
                  <a:pt x="0" y="1980"/>
                </a:moveTo>
                <a:lnTo>
                  <a:pt x="144" y="1972"/>
                </a:lnTo>
                <a:lnTo>
                  <a:pt x="284" y="1960"/>
                </a:lnTo>
                <a:lnTo>
                  <a:pt x="424" y="1935"/>
                </a:lnTo>
                <a:lnTo>
                  <a:pt x="565" y="1897"/>
                </a:lnTo>
                <a:lnTo>
                  <a:pt x="696" y="1857"/>
                </a:lnTo>
                <a:lnTo>
                  <a:pt x="823" y="1808"/>
                </a:lnTo>
                <a:lnTo>
                  <a:pt x="947" y="1746"/>
                </a:lnTo>
                <a:lnTo>
                  <a:pt x="1061" y="1689"/>
                </a:lnTo>
                <a:lnTo>
                  <a:pt x="1173" y="1615"/>
                </a:lnTo>
                <a:lnTo>
                  <a:pt x="1276" y="1540"/>
                </a:lnTo>
                <a:lnTo>
                  <a:pt x="1370" y="1454"/>
                </a:lnTo>
                <a:lnTo>
                  <a:pt x="1461" y="1372"/>
                </a:lnTo>
                <a:lnTo>
                  <a:pt x="1544" y="1286"/>
                </a:lnTo>
                <a:lnTo>
                  <a:pt x="1614" y="1195"/>
                </a:lnTo>
                <a:lnTo>
                  <a:pt x="1679" y="1109"/>
                </a:lnTo>
                <a:lnTo>
                  <a:pt x="1740" y="1014"/>
                </a:lnTo>
                <a:lnTo>
                  <a:pt x="1795" y="925"/>
                </a:lnTo>
                <a:lnTo>
                  <a:pt x="1844" y="834"/>
                </a:lnTo>
                <a:lnTo>
                  <a:pt x="1884" y="743"/>
                </a:lnTo>
                <a:lnTo>
                  <a:pt x="1918" y="648"/>
                </a:lnTo>
                <a:lnTo>
                  <a:pt x="1951" y="562"/>
                </a:lnTo>
                <a:lnTo>
                  <a:pt x="1972" y="476"/>
                </a:lnTo>
                <a:lnTo>
                  <a:pt x="1996" y="394"/>
                </a:lnTo>
                <a:lnTo>
                  <a:pt x="2009" y="312"/>
                </a:lnTo>
                <a:lnTo>
                  <a:pt x="2021" y="226"/>
                </a:lnTo>
                <a:lnTo>
                  <a:pt x="2030" y="152"/>
                </a:lnTo>
                <a:lnTo>
                  <a:pt x="2033" y="73"/>
                </a:lnTo>
                <a:lnTo>
                  <a:pt x="2037"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49" name="Line 234">
            <a:extLst>
              <a:ext uri="{FF2B5EF4-FFF2-40B4-BE49-F238E27FC236}">
                <a16:creationId xmlns:a16="http://schemas.microsoft.com/office/drawing/2014/main" id="{37EE8471-AA59-EEF9-F05B-AA59283FBA52}"/>
              </a:ext>
            </a:extLst>
          </p:cNvPr>
          <p:cNvSpPr>
            <a:spLocks noChangeShapeType="1"/>
          </p:cNvSpPr>
          <p:nvPr/>
        </p:nvSpPr>
        <p:spPr bwMode="auto">
          <a:xfrm flipH="1">
            <a:off x="2936875" y="5875338"/>
            <a:ext cx="58102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0" name="Line 235">
            <a:extLst>
              <a:ext uri="{FF2B5EF4-FFF2-40B4-BE49-F238E27FC236}">
                <a16:creationId xmlns:a16="http://schemas.microsoft.com/office/drawing/2014/main" id="{8F9F7627-01BB-7E5D-C0F8-61B5ACEA3E31}"/>
              </a:ext>
            </a:extLst>
          </p:cNvPr>
          <p:cNvSpPr>
            <a:spLocks noChangeShapeType="1"/>
          </p:cNvSpPr>
          <p:nvPr/>
        </p:nvSpPr>
        <p:spPr bwMode="auto">
          <a:xfrm flipH="1">
            <a:off x="1557338" y="5969000"/>
            <a:ext cx="27066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1" name="Line 236">
            <a:extLst>
              <a:ext uri="{FF2B5EF4-FFF2-40B4-BE49-F238E27FC236}">
                <a16:creationId xmlns:a16="http://schemas.microsoft.com/office/drawing/2014/main" id="{D8FCCBDE-9EDC-2B13-B69E-0263E88C0674}"/>
              </a:ext>
            </a:extLst>
          </p:cNvPr>
          <p:cNvSpPr>
            <a:spLocks noChangeShapeType="1"/>
          </p:cNvSpPr>
          <p:nvPr/>
        </p:nvSpPr>
        <p:spPr bwMode="auto">
          <a:xfrm>
            <a:off x="5006975" y="5875338"/>
            <a:ext cx="26670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2" name="Line 237">
            <a:extLst>
              <a:ext uri="{FF2B5EF4-FFF2-40B4-BE49-F238E27FC236}">
                <a16:creationId xmlns:a16="http://schemas.microsoft.com/office/drawing/2014/main" id="{B8A86A6D-E12E-90A9-93F1-16E3E184824B}"/>
              </a:ext>
            </a:extLst>
          </p:cNvPr>
          <p:cNvSpPr>
            <a:spLocks noChangeShapeType="1"/>
          </p:cNvSpPr>
          <p:nvPr/>
        </p:nvSpPr>
        <p:spPr bwMode="auto">
          <a:xfrm flipH="1">
            <a:off x="3336925" y="5340350"/>
            <a:ext cx="16668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3" name="Freeform 238">
            <a:extLst>
              <a:ext uri="{FF2B5EF4-FFF2-40B4-BE49-F238E27FC236}">
                <a16:creationId xmlns:a16="http://schemas.microsoft.com/office/drawing/2014/main" id="{991EF589-E9CC-E7F4-1204-861C8B2FD5FF}"/>
              </a:ext>
            </a:extLst>
          </p:cNvPr>
          <p:cNvSpPr>
            <a:spLocks/>
          </p:cNvSpPr>
          <p:nvPr/>
        </p:nvSpPr>
        <p:spPr bwMode="auto">
          <a:xfrm>
            <a:off x="3871913" y="4991100"/>
            <a:ext cx="900112" cy="112713"/>
          </a:xfrm>
          <a:custGeom>
            <a:avLst/>
            <a:gdLst>
              <a:gd name="T0" fmla="*/ 0 w 2835"/>
              <a:gd name="T1" fmla="*/ 0 h 354"/>
              <a:gd name="T2" fmla="*/ 2147483646 w 2835"/>
              <a:gd name="T3" fmla="*/ 0 h 354"/>
              <a:gd name="T4" fmla="*/ 2147483646 w 2835"/>
              <a:gd name="T5" fmla="*/ 2147483646 h 354"/>
              <a:gd name="T6" fmla="*/ 2147483646 w 2835"/>
              <a:gd name="T7" fmla="*/ 2147483646 h 354"/>
              <a:gd name="T8" fmla="*/ 2147483646 w 2835"/>
              <a:gd name="T9" fmla="*/ 2147483646 h 354"/>
              <a:gd name="T10" fmla="*/ 2147483646 w 2835"/>
              <a:gd name="T11" fmla="*/ 2147483646 h 354"/>
              <a:gd name="T12" fmla="*/ 2147483646 w 2835"/>
              <a:gd name="T13" fmla="*/ 2147483646 h 354"/>
              <a:gd name="T14" fmla="*/ 2147483646 w 2835"/>
              <a:gd name="T15" fmla="*/ 2147483646 h 354"/>
              <a:gd name="T16" fmla="*/ 2147483646 w 2835"/>
              <a:gd name="T17" fmla="*/ 2147483646 h 354"/>
              <a:gd name="T18" fmla="*/ 2147483646 w 2835"/>
              <a:gd name="T19" fmla="*/ 2147483646 h 354"/>
              <a:gd name="T20" fmla="*/ 2147483646 w 2835"/>
              <a:gd name="T21" fmla="*/ 2147483646 h 354"/>
              <a:gd name="T22" fmla="*/ 2147483646 w 2835"/>
              <a:gd name="T23" fmla="*/ 2147483646 h 354"/>
              <a:gd name="T24" fmla="*/ 2147483646 w 2835"/>
              <a:gd name="T25" fmla="*/ 2147483646 h 354"/>
              <a:gd name="T26" fmla="*/ 2147483646 w 2835"/>
              <a:gd name="T27" fmla="*/ 2147483646 h 354"/>
              <a:gd name="T28" fmla="*/ 2147483646 w 2835"/>
              <a:gd name="T29" fmla="*/ 2147483646 h 354"/>
              <a:gd name="T30" fmla="*/ 2147483646 w 2835"/>
              <a:gd name="T31" fmla="*/ 2147483646 h 354"/>
              <a:gd name="T32" fmla="*/ 2147483646 w 2835"/>
              <a:gd name="T33" fmla="*/ 2147483646 h 354"/>
              <a:gd name="T34" fmla="*/ 2147483646 w 2835"/>
              <a:gd name="T35" fmla="*/ 2147483646 h 354"/>
              <a:gd name="T36" fmla="*/ 2147483646 w 2835"/>
              <a:gd name="T37" fmla="*/ 2147483646 h 354"/>
              <a:gd name="T38" fmla="*/ 2147483646 w 2835"/>
              <a:gd name="T39" fmla="*/ 2147483646 h 354"/>
              <a:gd name="T40" fmla="*/ 2147483646 w 2835"/>
              <a:gd name="T41" fmla="*/ 2147483646 h 354"/>
              <a:gd name="T42" fmla="*/ 2147483646 w 2835"/>
              <a:gd name="T43" fmla="*/ 2147483646 h 354"/>
              <a:gd name="T44" fmla="*/ 2147483646 w 2835"/>
              <a:gd name="T45" fmla="*/ 2147483646 h 354"/>
              <a:gd name="T46" fmla="*/ 2147483646 w 2835"/>
              <a:gd name="T47" fmla="*/ 2147483646 h 354"/>
              <a:gd name="T48" fmla="*/ 2147483646 w 2835"/>
              <a:gd name="T49" fmla="*/ 2147483646 h 354"/>
              <a:gd name="T50" fmla="*/ 2147483646 w 2835"/>
              <a:gd name="T51" fmla="*/ 2147483646 h 354"/>
              <a:gd name="T52" fmla="*/ 2147483646 w 2835"/>
              <a:gd name="T53" fmla="*/ 2147483646 h 354"/>
              <a:gd name="T54" fmla="*/ 2147483646 w 2835"/>
              <a:gd name="T55" fmla="*/ 2147483646 h 354"/>
              <a:gd name="T56" fmla="*/ 2147483646 w 2835"/>
              <a:gd name="T57" fmla="*/ 2147483646 h 354"/>
              <a:gd name="T58" fmla="*/ 2147483646 w 2835"/>
              <a:gd name="T59" fmla="*/ 2147483646 h 354"/>
              <a:gd name="T60" fmla="*/ 2147483646 w 2835"/>
              <a:gd name="T61" fmla="*/ 2147483646 h 354"/>
              <a:gd name="T62" fmla="*/ 2147483646 w 2835"/>
              <a:gd name="T63" fmla="*/ 2147483646 h 354"/>
              <a:gd name="T64" fmla="*/ 2147483646 w 2835"/>
              <a:gd name="T65" fmla="*/ 2147483646 h 354"/>
              <a:gd name="T66" fmla="*/ 2147483646 w 2835"/>
              <a:gd name="T67" fmla="*/ 2147483646 h 354"/>
              <a:gd name="T68" fmla="*/ 2147483646 w 2835"/>
              <a:gd name="T69" fmla="*/ 2147483646 h 354"/>
              <a:gd name="T70" fmla="*/ 2147483646 w 2835"/>
              <a:gd name="T71" fmla="*/ 2147483646 h 354"/>
              <a:gd name="T72" fmla="*/ 2147483646 w 2835"/>
              <a:gd name="T73" fmla="*/ 2147483646 h 354"/>
              <a:gd name="T74" fmla="*/ 2147483646 w 2835"/>
              <a:gd name="T75" fmla="*/ 2147483646 h 354"/>
              <a:gd name="T76" fmla="*/ 2147483646 w 2835"/>
              <a:gd name="T77" fmla="*/ 2147483646 h 354"/>
              <a:gd name="T78" fmla="*/ 2147483646 w 2835"/>
              <a:gd name="T79" fmla="*/ 2147483646 h 354"/>
              <a:gd name="T80" fmla="*/ 2147483646 w 2835"/>
              <a:gd name="T81" fmla="*/ 2147483646 h 3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35" h="354">
                <a:moveTo>
                  <a:pt x="0" y="0"/>
                </a:moveTo>
                <a:lnTo>
                  <a:pt x="70" y="0"/>
                </a:lnTo>
                <a:lnTo>
                  <a:pt x="135" y="5"/>
                </a:lnTo>
                <a:lnTo>
                  <a:pt x="201" y="5"/>
                </a:lnTo>
                <a:lnTo>
                  <a:pt x="275" y="9"/>
                </a:lnTo>
                <a:lnTo>
                  <a:pt x="342" y="18"/>
                </a:lnTo>
                <a:lnTo>
                  <a:pt x="407" y="21"/>
                </a:lnTo>
                <a:lnTo>
                  <a:pt x="477" y="26"/>
                </a:lnTo>
                <a:lnTo>
                  <a:pt x="542" y="34"/>
                </a:lnTo>
                <a:lnTo>
                  <a:pt x="608" y="42"/>
                </a:lnTo>
                <a:lnTo>
                  <a:pt x="674" y="54"/>
                </a:lnTo>
                <a:lnTo>
                  <a:pt x="731" y="67"/>
                </a:lnTo>
                <a:lnTo>
                  <a:pt x="789" y="79"/>
                </a:lnTo>
                <a:lnTo>
                  <a:pt x="847" y="95"/>
                </a:lnTo>
                <a:lnTo>
                  <a:pt x="900" y="107"/>
                </a:lnTo>
                <a:lnTo>
                  <a:pt x="958" y="124"/>
                </a:lnTo>
                <a:lnTo>
                  <a:pt x="1016" y="140"/>
                </a:lnTo>
                <a:lnTo>
                  <a:pt x="1073" y="153"/>
                </a:lnTo>
                <a:lnTo>
                  <a:pt x="1126" y="174"/>
                </a:lnTo>
                <a:lnTo>
                  <a:pt x="1184" y="190"/>
                </a:lnTo>
                <a:lnTo>
                  <a:pt x="1242" y="207"/>
                </a:lnTo>
                <a:lnTo>
                  <a:pt x="1321" y="226"/>
                </a:lnTo>
                <a:lnTo>
                  <a:pt x="1398" y="252"/>
                </a:lnTo>
                <a:lnTo>
                  <a:pt x="1485" y="268"/>
                </a:lnTo>
                <a:lnTo>
                  <a:pt x="1563" y="284"/>
                </a:lnTo>
                <a:lnTo>
                  <a:pt x="1649" y="305"/>
                </a:lnTo>
                <a:lnTo>
                  <a:pt x="1728" y="317"/>
                </a:lnTo>
                <a:lnTo>
                  <a:pt x="1810" y="330"/>
                </a:lnTo>
                <a:lnTo>
                  <a:pt x="1893" y="342"/>
                </a:lnTo>
                <a:lnTo>
                  <a:pt x="1975" y="346"/>
                </a:lnTo>
                <a:lnTo>
                  <a:pt x="2057" y="350"/>
                </a:lnTo>
                <a:lnTo>
                  <a:pt x="2135" y="354"/>
                </a:lnTo>
                <a:lnTo>
                  <a:pt x="2214" y="350"/>
                </a:lnTo>
                <a:lnTo>
                  <a:pt x="2291" y="350"/>
                </a:lnTo>
                <a:lnTo>
                  <a:pt x="2370" y="346"/>
                </a:lnTo>
                <a:lnTo>
                  <a:pt x="2447" y="346"/>
                </a:lnTo>
                <a:lnTo>
                  <a:pt x="2526" y="342"/>
                </a:lnTo>
                <a:lnTo>
                  <a:pt x="2608" y="342"/>
                </a:lnTo>
                <a:lnTo>
                  <a:pt x="2682" y="342"/>
                </a:lnTo>
                <a:lnTo>
                  <a:pt x="2761" y="346"/>
                </a:lnTo>
                <a:lnTo>
                  <a:pt x="2835" y="354"/>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54" name="Freeform 239">
            <a:extLst>
              <a:ext uri="{FF2B5EF4-FFF2-40B4-BE49-F238E27FC236}">
                <a16:creationId xmlns:a16="http://schemas.microsoft.com/office/drawing/2014/main" id="{8041D56A-FF94-05E1-9929-D1F7B0C51798}"/>
              </a:ext>
            </a:extLst>
          </p:cNvPr>
          <p:cNvSpPr>
            <a:spLocks/>
          </p:cNvSpPr>
          <p:nvPr/>
        </p:nvSpPr>
        <p:spPr bwMode="auto">
          <a:xfrm>
            <a:off x="3871913" y="4891088"/>
            <a:ext cx="903287" cy="171450"/>
          </a:xfrm>
          <a:custGeom>
            <a:avLst/>
            <a:gdLst>
              <a:gd name="T0" fmla="*/ 0 w 2847"/>
              <a:gd name="T1" fmla="*/ 0 h 538"/>
              <a:gd name="T2" fmla="*/ 2147483646 w 2847"/>
              <a:gd name="T3" fmla="*/ 2147483646 h 538"/>
              <a:gd name="T4" fmla="*/ 2147483646 w 2847"/>
              <a:gd name="T5" fmla="*/ 2147483646 h 538"/>
              <a:gd name="T6" fmla="*/ 2147483646 w 2847"/>
              <a:gd name="T7" fmla="*/ 2147483646 h 538"/>
              <a:gd name="T8" fmla="*/ 2147483646 w 2847"/>
              <a:gd name="T9" fmla="*/ 2147483646 h 538"/>
              <a:gd name="T10" fmla="*/ 2147483646 w 2847"/>
              <a:gd name="T11" fmla="*/ 2147483646 h 538"/>
              <a:gd name="T12" fmla="*/ 2147483646 w 2847"/>
              <a:gd name="T13" fmla="*/ 2147483646 h 538"/>
              <a:gd name="T14" fmla="*/ 2147483646 w 2847"/>
              <a:gd name="T15" fmla="*/ 2147483646 h 538"/>
              <a:gd name="T16" fmla="*/ 2147483646 w 2847"/>
              <a:gd name="T17" fmla="*/ 2147483646 h 538"/>
              <a:gd name="T18" fmla="*/ 2147483646 w 2847"/>
              <a:gd name="T19" fmla="*/ 2147483646 h 538"/>
              <a:gd name="T20" fmla="*/ 2147483646 w 2847"/>
              <a:gd name="T21" fmla="*/ 2147483646 h 538"/>
              <a:gd name="T22" fmla="*/ 2147483646 w 2847"/>
              <a:gd name="T23" fmla="*/ 2147483646 h 538"/>
              <a:gd name="T24" fmla="*/ 2147483646 w 2847"/>
              <a:gd name="T25" fmla="*/ 2147483646 h 538"/>
              <a:gd name="T26" fmla="*/ 2147483646 w 2847"/>
              <a:gd name="T27" fmla="*/ 2147483646 h 538"/>
              <a:gd name="T28" fmla="*/ 2147483646 w 2847"/>
              <a:gd name="T29" fmla="*/ 2147483646 h 538"/>
              <a:gd name="T30" fmla="*/ 2147483646 w 2847"/>
              <a:gd name="T31" fmla="*/ 2147483646 h 538"/>
              <a:gd name="T32" fmla="*/ 2147483646 w 2847"/>
              <a:gd name="T33" fmla="*/ 2147483646 h 538"/>
              <a:gd name="T34" fmla="*/ 2147483646 w 2847"/>
              <a:gd name="T35" fmla="*/ 2147483646 h 538"/>
              <a:gd name="T36" fmla="*/ 2147483646 w 2847"/>
              <a:gd name="T37" fmla="*/ 2147483646 h 538"/>
              <a:gd name="T38" fmla="*/ 2147483646 w 2847"/>
              <a:gd name="T39" fmla="*/ 2147483646 h 538"/>
              <a:gd name="T40" fmla="*/ 2147483646 w 2847"/>
              <a:gd name="T41" fmla="*/ 2147483646 h 538"/>
              <a:gd name="T42" fmla="*/ 2147483646 w 2847"/>
              <a:gd name="T43" fmla="*/ 2147483646 h 538"/>
              <a:gd name="T44" fmla="*/ 2147483646 w 2847"/>
              <a:gd name="T45" fmla="*/ 2147483646 h 538"/>
              <a:gd name="T46" fmla="*/ 2147483646 w 2847"/>
              <a:gd name="T47" fmla="*/ 2147483646 h 538"/>
              <a:gd name="T48" fmla="*/ 2147483646 w 2847"/>
              <a:gd name="T49" fmla="*/ 2147483646 h 538"/>
              <a:gd name="T50" fmla="*/ 2147483646 w 2847"/>
              <a:gd name="T51" fmla="*/ 2147483646 h 538"/>
              <a:gd name="T52" fmla="*/ 2147483646 w 2847"/>
              <a:gd name="T53" fmla="*/ 2147483646 h 538"/>
              <a:gd name="T54" fmla="*/ 2147483646 w 2847"/>
              <a:gd name="T55" fmla="*/ 2147483646 h 538"/>
              <a:gd name="T56" fmla="*/ 2147483646 w 2847"/>
              <a:gd name="T57" fmla="*/ 2147483646 h 538"/>
              <a:gd name="T58" fmla="*/ 2147483646 w 2847"/>
              <a:gd name="T59" fmla="*/ 2147483646 h 538"/>
              <a:gd name="T60" fmla="*/ 2147483646 w 2847"/>
              <a:gd name="T61" fmla="*/ 2147483646 h 538"/>
              <a:gd name="T62" fmla="*/ 2147483646 w 2847"/>
              <a:gd name="T63" fmla="*/ 2147483646 h 538"/>
              <a:gd name="T64" fmla="*/ 2147483646 w 2847"/>
              <a:gd name="T65" fmla="*/ 2147483646 h 538"/>
              <a:gd name="T66" fmla="*/ 2147483646 w 2847"/>
              <a:gd name="T67" fmla="*/ 2147483646 h 538"/>
              <a:gd name="T68" fmla="*/ 2147483646 w 2847"/>
              <a:gd name="T69" fmla="*/ 2147483646 h 538"/>
              <a:gd name="T70" fmla="*/ 2147483646 w 2847"/>
              <a:gd name="T71" fmla="*/ 2147483646 h 538"/>
              <a:gd name="T72" fmla="*/ 2147483646 w 2847"/>
              <a:gd name="T73" fmla="*/ 2147483646 h 538"/>
              <a:gd name="T74" fmla="*/ 2147483646 w 2847"/>
              <a:gd name="T75" fmla="*/ 2147483646 h 538"/>
              <a:gd name="T76" fmla="*/ 2147483646 w 2847"/>
              <a:gd name="T77" fmla="*/ 2147483646 h 538"/>
              <a:gd name="T78" fmla="*/ 2147483646 w 2847"/>
              <a:gd name="T79" fmla="*/ 2147483646 h 538"/>
              <a:gd name="T80" fmla="*/ 2147483646 w 2847"/>
              <a:gd name="T81" fmla="*/ 2147483646 h 538"/>
              <a:gd name="T82" fmla="*/ 2147483646 w 2847"/>
              <a:gd name="T83" fmla="*/ 2147483646 h 538"/>
              <a:gd name="T84" fmla="*/ 2147483646 w 2847"/>
              <a:gd name="T85" fmla="*/ 2147483646 h 538"/>
              <a:gd name="T86" fmla="*/ 2147483646 w 2847"/>
              <a:gd name="T87" fmla="*/ 2147483646 h 538"/>
              <a:gd name="T88" fmla="*/ 2147483646 w 2847"/>
              <a:gd name="T89" fmla="*/ 2147483646 h 538"/>
              <a:gd name="T90" fmla="*/ 2147483646 w 2847"/>
              <a:gd name="T91" fmla="*/ 2147483646 h 538"/>
              <a:gd name="T92" fmla="*/ 2147483646 w 2847"/>
              <a:gd name="T93" fmla="*/ 2147483646 h 538"/>
              <a:gd name="T94" fmla="*/ 2147483646 w 2847"/>
              <a:gd name="T95" fmla="*/ 2147483646 h 538"/>
              <a:gd name="T96" fmla="*/ 2147483646 w 2847"/>
              <a:gd name="T97" fmla="*/ 2147483646 h 538"/>
              <a:gd name="T98" fmla="*/ 2147483646 w 2847"/>
              <a:gd name="T99" fmla="*/ 2147483646 h 5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47" h="538">
                <a:moveTo>
                  <a:pt x="0" y="193"/>
                </a:moveTo>
                <a:lnTo>
                  <a:pt x="0" y="0"/>
                </a:lnTo>
                <a:lnTo>
                  <a:pt x="70" y="0"/>
                </a:lnTo>
                <a:lnTo>
                  <a:pt x="73" y="3"/>
                </a:lnTo>
                <a:lnTo>
                  <a:pt x="140" y="8"/>
                </a:lnTo>
                <a:lnTo>
                  <a:pt x="135" y="3"/>
                </a:lnTo>
                <a:lnTo>
                  <a:pt x="201" y="3"/>
                </a:lnTo>
                <a:lnTo>
                  <a:pt x="205" y="8"/>
                </a:lnTo>
                <a:lnTo>
                  <a:pt x="279" y="12"/>
                </a:lnTo>
                <a:lnTo>
                  <a:pt x="345" y="16"/>
                </a:lnTo>
                <a:lnTo>
                  <a:pt x="410" y="21"/>
                </a:lnTo>
                <a:lnTo>
                  <a:pt x="415" y="21"/>
                </a:lnTo>
                <a:lnTo>
                  <a:pt x="485" y="28"/>
                </a:lnTo>
                <a:lnTo>
                  <a:pt x="481" y="28"/>
                </a:lnTo>
                <a:lnTo>
                  <a:pt x="547" y="33"/>
                </a:lnTo>
                <a:lnTo>
                  <a:pt x="559" y="33"/>
                </a:lnTo>
                <a:lnTo>
                  <a:pt x="624" y="49"/>
                </a:lnTo>
                <a:lnTo>
                  <a:pt x="617" y="49"/>
                </a:lnTo>
                <a:lnTo>
                  <a:pt x="682" y="57"/>
                </a:lnTo>
                <a:lnTo>
                  <a:pt x="695" y="57"/>
                </a:lnTo>
                <a:lnTo>
                  <a:pt x="752" y="70"/>
                </a:lnTo>
                <a:lnTo>
                  <a:pt x="806" y="82"/>
                </a:lnTo>
                <a:lnTo>
                  <a:pt x="863" y="94"/>
                </a:lnTo>
                <a:lnTo>
                  <a:pt x="875" y="98"/>
                </a:lnTo>
                <a:lnTo>
                  <a:pt x="926" y="119"/>
                </a:lnTo>
                <a:lnTo>
                  <a:pt x="917" y="115"/>
                </a:lnTo>
                <a:lnTo>
                  <a:pt x="975" y="127"/>
                </a:lnTo>
                <a:lnTo>
                  <a:pt x="982" y="127"/>
                </a:lnTo>
                <a:lnTo>
                  <a:pt x="1040" y="143"/>
                </a:lnTo>
                <a:lnTo>
                  <a:pt x="1098" y="159"/>
                </a:lnTo>
                <a:lnTo>
                  <a:pt x="1094" y="159"/>
                </a:lnTo>
                <a:lnTo>
                  <a:pt x="1147" y="172"/>
                </a:lnTo>
                <a:lnTo>
                  <a:pt x="1152" y="172"/>
                </a:lnTo>
                <a:lnTo>
                  <a:pt x="1209" y="193"/>
                </a:lnTo>
                <a:lnTo>
                  <a:pt x="1267" y="209"/>
                </a:lnTo>
                <a:lnTo>
                  <a:pt x="1263" y="209"/>
                </a:lnTo>
                <a:lnTo>
                  <a:pt x="1345" y="229"/>
                </a:lnTo>
                <a:lnTo>
                  <a:pt x="1431" y="250"/>
                </a:lnTo>
                <a:lnTo>
                  <a:pt x="1510" y="275"/>
                </a:lnTo>
                <a:lnTo>
                  <a:pt x="1505" y="275"/>
                </a:lnTo>
                <a:lnTo>
                  <a:pt x="1592" y="291"/>
                </a:lnTo>
                <a:lnTo>
                  <a:pt x="1584" y="291"/>
                </a:lnTo>
                <a:lnTo>
                  <a:pt x="1674" y="303"/>
                </a:lnTo>
                <a:lnTo>
                  <a:pt x="1679" y="303"/>
                </a:lnTo>
                <a:lnTo>
                  <a:pt x="1761" y="320"/>
                </a:lnTo>
                <a:lnTo>
                  <a:pt x="1752" y="320"/>
                </a:lnTo>
                <a:lnTo>
                  <a:pt x="1838" y="333"/>
                </a:lnTo>
                <a:lnTo>
                  <a:pt x="1843" y="333"/>
                </a:lnTo>
                <a:lnTo>
                  <a:pt x="1926" y="345"/>
                </a:lnTo>
                <a:lnTo>
                  <a:pt x="1917" y="345"/>
                </a:lnTo>
                <a:lnTo>
                  <a:pt x="2000" y="349"/>
                </a:lnTo>
                <a:lnTo>
                  <a:pt x="2089" y="353"/>
                </a:lnTo>
                <a:lnTo>
                  <a:pt x="2086" y="349"/>
                </a:lnTo>
                <a:lnTo>
                  <a:pt x="2159" y="349"/>
                </a:lnTo>
                <a:lnTo>
                  <a:pt x="2233" y="349"/>
                </a:lnTo>
                <a:lnTo>
                  <a:pt x="2312" y="349"/>
                </a:lnTo>
                <a:lnTo>
                  <a:pt x="2308" y="353"/>
                </a:lnTo>
                <a:lnTo>
                  <a:pt x="2382" y="349"/>
                </a:lnTo>
                <a:lnTo>
                  <a:pt x="2386" y="345"/>
                </a:lnTo>
                <a:lnTo>
                  <a:pt x="2460" y="345"/>
                </a:lnTo>
                <a:lnTo>
                  <a:pt x="2456" y="349"/>
                </a:lnTo>
                <a:lnTo>
                  <a:pt x="2530" y="345"/>
                </a:lnTo>
                <a:lnTo>
                  <a:pt x="2535" y="341"/>
                </a:lnTo>
                <a:lnTo>
                  <a:pt x="2612" y="341"/>
                </a:lnTo>
                <a:lnTo>
                  <a:pt x="2617" y="345"/>
                </a:lnTo>
                <a:lnTo>
                  <a:pt x="2691" y="349"/>
                </a:lnTo>
                <a:lnTo>
                  <a:pt x="2686" y="345"/>
                </a:lnTo>
                <a:lnTo>
                  <a:pt x="2761" y="345"/>
                </a:lnTo>
                <a:lnTo>
                  <a:pt x="2768" y="349"/>
                </a:lnTo>
                <a:lnTo>
                  <a:pt x="2847" y="357"/>
                </a:lnTo>
                <a:lnTo>
                  <a:pt x="2826" y="538"/>
                </a:lnTo>
                <a:lnTo>
                  <a:pt x="2752" y="529"/>
                </a:lnTo>
                <a:lnTo>
                  <a:pt x="2761" y="534"/>
                </a:lnTo>
                <a:lnTo>
                  <a:pt x="2686" y="534"/>
                </a:lnTo>
                <a:lnTo>
                  <a:pt x="2682" y="529"/>
                </a:lnTo>
                <a:lnTo>
                  <a:pt x="2608" y="525"/>
                </a:lnTo>
                <a:lnTo>
                  <a:pt x="2612" y="529"/>
                </a:lnTo>
                <a:lnTo>
                  <a:pt x="2535" y="529"/>
                </a:lnTo>
                <a:lnTo>
                  <a:pt x="2538" y="525"/>
                </a:lnTo>
                <a:lnTo>
                  <a:pt x="2465" y="529"/>
                </a:lnTo>
                <a:lnTo>
                  <a:pt x="2460" y="534"/>
                </a:lnTo>
                <a:lnTo>
                  <a:pt x="2386" y="534"/>
                </a:lnTo>
                <a:lnTo>
                  <a:pt x="2391" y="529"/>
                </a:lnTo>
                <a:lnTo>
                  <a:pt x="2316" y="534"/>
                </a:lnTo>
                <a:lnTo>
                  <a:pt x="2312" y="538"/>
                </a:lnTo>
                <a:lnTo>
                  <a:pt x="2233" y="538"/>
                </a:lnTo>
                <a:lnTo>
                  <a:pt x="2159" y="538"/>
                </a:lnTo>
                <a:lnTo>
                  <a:pt x="2086" y="538"/>
                </a:lnTo>
                <a:lnTo>
                  <a:pt x="2082" y="534"/>
                </a:lnTo>
                <a:lnTo>
                  <a:pt x="1991" y="529"/>
                </a:lnTo>
                <a:lnTo>
                  <a:pt x="1909" y="525"/>
                </a:lnTo>
                <a:lnTo>
                  <a:pt x="1900" y="525"/>
                </a:lnTo>
                <a:lnTo>
                  <a:pt x="1814" y="513"/>
                </a:lnTo>
                <a:lnTo>
                  <a:pt x="1819" y="513"/>
                </a:lnTo>
                <a:lnTo>
                  <a:pt x="1736" y="505"/>
                </a:lnTo>
                <a:lnTo>
                  <a:pt x="1728" y="505"/>
                </a:lnTo>
                <a:lnTo>
                  <a:pt x="1642" y="489"/>
                </a:lnTo>
                <a:lnTo>
                  <a:pt x="1649" y="489"/>
                </a:lnTo>
                <a:lnTo>
                  <a:pt x="1559" y="476"/>
                </a:lnTo>
                <a:lnTo>
                  <a:pt x="1554" y="476"/>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55" name="Freeform 240">
            <a:extLst>
              <a:ext uri="{FF2B5EF4-FFF2-40B4-BE49-F238E27FC236}">
                <a16:creationId xmlns:a16="http://schemas.microsoft.com/office/drawing/2014/main" id="{BA6E3EE6-DE82-5D6C-B0E0-1D279B556A42}"/>
              </a:ext>
            </a:extLst>
          </p:cNvPr>
          <p:cNvSpPr>
            <a:spLocks/>
          </p:cNvSpPr>
          <p:nvPr/>
        </p:nvSpPr>
        <p:spPr bwMode="auto">
          <a:xfrm>
            <a:off x="3871913" y="4899025"/>
            <a:ext cx="877887" cy="142875"/>
          </a:xfrm>
          <a:custGeom>
            <a:avLst/>
            <a:gdLst>
              <a:gd name="T0" fmla="*/ 2147483646 w 2765"/>
              <a:gd name="T1" fmla="*/ 2147483646 h 452"/>
              <a:gd name="T2" fmla="*/ 2147483646 w 2765"/>
              <a:gd name="T3" fmla="*/ 2147483646 h 452"/>
              <a:gd name="T4" fmla="*/ 2147483646 w 2765"/>
              <a:gd name="T5" fmla="*/ 2147483646 h 452"/>
              <a:gd name="T6" fmla="*/ 2147483646 w 2765"/>
              <a:gd name="T7" fmla="*/ 2147483646 h 452"/>
              <a:gd name="T8" fmla="*/ 2147483646 w 2765"/>
              <a:gd name="T9" fmla="*/ 2147483646 h 452"/>
              <a:gd name="T10" fmla="*/ 2147483646 w 2765"/>
              <a:gd name="T11" fmla="*/ 2147483646 h 452"/>
              <a:gd name="T12" fmla="*/ 2147483646 w 2765"/>
              <a:gd name="T13" fmla="*/ 2147483646 h 452"/>
              <a:gd name="T14" fmla="*/ 2147483646 w 2765"/>
              <a:gd name="T15" fmla="*/ 2147483646 h 452"/>
              <a:gd name="T16" fmla="*/ 2147483646 w 2765"/>
              <a:gd name="T17" fmla="*/ 2147483646 h 452"/>
              <a:gd name="T18" fmla="*/ 2147483646 w 2765"/>
              <a:gd name="T19" fmla="*/ 2147483646 h 452"/>
              <a:gd name="T20" fmla="*/ 2147483646 w 2765"/>
              <a:gd name="T21" fmla="*/ 2147483646 h 452"/>
              <a:gd name="T22" fmla="*/ 2147483646 w 2765"/>
              <a:gd name="T23" fmla="*/ 2147483646 h 452"/>
              <a:gd name="T24" fmla="*/ 2147483646 w 2765"/>
              <a:gd name="T25" fmla="*/ 2147483646 h 452"/>
              <a:gd name="T26" fmla="*/ 2147483646 w 2765"/>
              <a:gd name="T27" fmla="*/ 2147483646 h 452"/>
              <a:gd name="T28" fmla="*/ 2147483646 w 2765"/>
              <a:gd name="T29" fmla="*/ 2147483646 h 452"/>
              <a:gd name="T30" fmla="*/ 2147483646 w 2765"/>
              <a:gd name="T31" fmla="*/ 2147483646 h 452"/>
              <a:gd name="T32" fmla="*/ 2147483646 w 2765"/>
              <a:gd name="T33" fmla="*/ 2147483646 h 452"/>
              <a:gd name="T34" fmla="*/ 2147483646 w 2765"/>
              <a:gd name="T35" fmla="*/ 2147483646 h 452"/>
              <a:gd name="T36" fmla="*/ 2147483646 w 2765"/>
              <a:gd name="T37" fmla="*/ 2147483646 h 452"/>
              <a:gd name="T38" fmla="*/ 0 w 2765"/>
              <a:gd name="T39" fmla="*/ 2147483646 h 452"/>
              <a:gd name="T40" fmla="*/ 2147483646 w 2765"/>
              <a:gd name="T41" fmla="*/ 0 h 452"/>
              <a:gd name="T42" fmla="*/ 2147483646 w 2765"/>
              <a:gd name="T43" fmla="*/ 2147483646 h 452"/>
              <a:gd name="T44" fmla="*/ 2147483646 w 2765"/>
              <a:gd name="T45" fmla="*/ 2147483646 h 452"/>
              <a:gd name="T46" fmla="*/ 2147483646 w 2765"/>
              <a:gd name="T47" fmla="*/ 2147483646 h 452"/>
              <a:gd name="T48" fmla="*/ 2147483646 w 2765"/>
              <a:gd name="T49" fmla="*/ 2147483646 h 452"/>
              <a:gd name="T50" fmla="*/ 2147483646 w 2765"/>
              <a:gd name="T51" fmla="*/ 2147483646 h 452"/>
              <a:gd name="T52" fmla="*/ 2147483646 w 2765"/>
              <a:gd name="T53" fmla="*/ 2147483646 h 452"/>
              <a:gd name="T54" fmla="*/ 2147483646 w 2765"/>
              <a:gd name="T55" fmla="*/ 2147483646 h 452"/>
              <a:gd name="T56" fmla="*/ 2147483646 w 2765"/>
              <a:gd name="T57" fmla="*/ 2147483646 h 452"/>
              <a:gd name="T58" fmla="*/ 2147483646 w 2765"/>
              <a:gd name="T59" fmla="*/ 2147483646 h 452"/>
              <a:gd name="T60" fmla="*/ 2147483646 w 2765"/>
              <a:gd name="T61" fmla="*/ 2147483646 h 452"/>
              <a:gd name="T62" fmla="*/ 2147483646 w 2765"/>
              <a:gd name="T63" fmla="*/ 2147483646 h 452"/>
              <a:gd name="T64" fmla="*/ 2147483646 w 2765"/>
              <a:gd name="T65" fmla="*/ 2147483646 h 452"/>
              <a:gd name="T66" fmla="*/ 2147483646 w 2765"/>
              <a:gd name="T67" fmla="*/ 2147483646 h 452"/>
              <a:gd name="T68" fmla="*/ 2147483646 w 2765"/>
              <a:gd name="T69" fmla="*/ 2147483646 h 452"/>
              <a:gd name="T70" fmla="*/ 2147483646 w 2765"/>
              <a:gd name="T71" fmla="*/ 2147483646 h 452"/>
              <a:gd name="T72" fmla="*/ 2147483646 w 2765"/>
              <a:gd name="T73" fmla="*/ 2147483646 h 452"/>
              <a:gd name="T74" fmla="*/ 2147483646 w 2765"/>
              <a:gd name="T75" fmla="*/ 2147483646 h 452"/>
              <a:gd name="T76" fmla="*/ 2147483646 w 2765"/>
              <a:gd name="T77" fmla="*/ 2147483646 h 452"/>
              <a:gd name="T78" fmla="*/ 2147483646 w 2765"/>
              <a:gd name="T79" fmla="*/ 2147483646 h 452"/>
              <a:gd name="T80" fmla="*/ 2147483646 w 2765"/>
              <a:gd name="T81" fmla="*/ 2147483646 h 452"/>
              <a:gd name="T82" fmla="*/ 2147483646 w 2765"/>
              <a:gd name="T83" fmla="*/ 2147483646 h 452"/>
              <a:gd name="T84" fmla="*/ 2147483646 w 2765"/>
              <a:gd name="T85" fmla="*/ 2147483646 h 452"/>
              <a:gd name="T86" fmla="*/ 2147483646 w 2765"/>
              <a:gd name="T87" fmla="*/ 2147483646 h 452"/>
              <a:gd name="T88" fmla="*/ 2147483646 w 2765"/>
              <a:gd name="T89" fmla="*/ 2147483646 h 452"/>
              <a:gd name="T90" fmla="*/ 2147483646 w 2765"/>
              <a:gd name="T91" fmla="*/ 2147483646 h 452"/>
              <a:gd name="T92" fmla="*/ 2147483646 w 2765"/>
              <a:gd name="T93" fmla="*/ 2147483646 h 452"/>
              <a:gd name="T94" fmla="*/ 2147483646 w 2765"/>
              <a:gd name="T95" fmla="*/ 2147483646 h 452"/>
              <a:gd name="T96" fmla="*/ 2147483646 w 2765"/>
              <a:gd name="T97" fmla="*/ 2147483646 h 452"/>
              <a:gd name="T98" fmla="*/ 2147483646 w 2765"/>
              <a:gd name="T99" fmla="*/ 2147483646 h 4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65" h="452">
                <a:moveTo>
                  <a:pt x="1554" y="452"/>
                </a:moveTo>
                <a:lnTo>
                  <a:pt x="1473" y="431"/>
                </a:lnTo>
                <a:lnTo>
                  <a:pt x="1465" y="431"/>
                </a:lnTo>
                <a:lnTo>
                  <a:pt x="1386" y="411"/>
                </a:lnTo>
                <a:lnTo>
                  <a:pt x="1303" y="391"/>
                </a:lnTo>
                <a:lnTo>
                  <a:pt x="1217" y="366"/>
                </a:lnTo>
                <a:lnTo>
                  <a:pt x="1214" y="366"/>
                </a:lnTo>
                <a:lnTo>
                  <a:pt x="1156" y="349"/>
                </a:lnTo>
                <a:lnTo>
                  <a:pt x="1098" y="333"/>
                </a:lnTo>
                <a:lnTo>
                  <a:pt x="1102" y="333"/>
                </a:lnTo>
                <a:lnTo>
                  <a:pt x="1052" y="321"/>
                </a:lnTo>
                <a:lnTo>
                  <a:pt x="1045" y="321"/>
                </a:lnTo>
                <a:lnTo>
                  <a:pt x="987" y="300"/>
                </a:lnTo>
                <a:lnTo>
                  <a:pt x="933" y="284"/>
                </a:lnTo>
                <a:lnTo>
                  <a:pt x="942" y="284"/>
                </a:lnTo>
                <a:lnTo>
                  <a:pt x="884" y="272"/>
                </a:lnTo>
                <a:lnTo>
                  <a:pt x="875" y="267"/>
                </a:lnTo>
                <a:lnTo>
                  <a:pt x="822" y="251"/>
                </a:lnTo>
                <a:lnTo>
                  <a:pt x="831" y="255"/>
                </a:lnTo>
                <a:lnTo>
                  <a:pt x="773" y="242"/>
                </a:lnTo>
                <a:lnTo>
                  <a:pt x="715" y="226"/>
                </a:lnTo>
                <a:lnTo>
                  <a:pt x="658" y="214"/>
                </a:lnTo>
                <a:lnTo>
                  <a:pt x="666" y="214"/>
                </a:lnTo>
                <a:lnTo>
                  <a:pt x="600" y="205"/>
                </a:lnTo>
                <a:lnTo>
                  <a:pt x="592" y="205"/>
                </a:lnTo>
                <a:lnTo>
                  <a:pt x="526" y="193"/>
                </a:lnTo>
                <a:lnTo>
                  <a:pt x="538" y="193"/>
                </a:lnTo>
                <a:lnTo>
                  <a:pt x="473" y="189"/>
                </a:lnTo>
                <a:lnTo>
                  <a:pt x="468" y="189"/>
                </a:lnTo>
                <a:lnTo>
                  <a:pt x="398" y="181"/>
                </a:lnTo>
                <a:lnTo>
                  <a:pt x="403" y="181"/>
                </a:lnTo>
                <a:lnTo>
                  <a:pt x="337" y="177"/>
                </a:lnTo>
                <a:lnTo>
                  <a:pt x="267" y="172"/>
                </a:lnTo>
                <a:lnTo>
                  <a:pt x="196" y="169"/>
                </a:lnTo>
                <a:lnTo>
                  <a:pt x="201" y="172"/>
                </a:lnTo>
                <a:lnTo>
                  <a:pt x="135" y="172"/>
                </a:lnTo>
                <a:lnTo>
                  <a:pt x="131" y="169"/>
                </a:lnTo>
                <a:lnTo>
                  <a:pt x="65" y="165"/>
                </a:lnTo>
                <a:lnTo>
                  <a:pt x="70" y="169"/>
                </a:lnTo>
                <a:lnTo>
                  <a:pt x="0" y="169"/>
                </a:lnTo>
                <a:lnTo>
                  <a:pt x="0" y="0"/>
                </a:lnTo>
                <a:lnTo>
                  <a:pt x="70" y="0"/>
                </a:lnTo>
                <a:lnTo>
                  <a:pt x="73" y="0"/>
                </a:lnTo>
                <a:lnTo>
                  <a:pt x="140" y="4"/>
                </a:lnTo>
                <a:lnTo>
                  <a:pt x="135" y="4"/>
                </a:lnTo>
                <a:lnTo>
                  <a:pt x="201" y="4"/>
                </a:lnTo>
                <a:lnTo>
                  <a:pt x="205" y="4"/>
                </a:lnTo>
                <a:lnTo>
                  <a:pt x="279" y="9"/>
                </a:lnTo>
                <a:lnTo>
                  <a:pt x="345" y="16"/>
                </a:lnTo>
                <a:lnTo>
                  <a:pt x="410" y="21"/>
                </a:lnTo>
                <a:lnTo>
                  <a:pt x="415" y="21"/>
                </a:lnTo>
                <a:lnTo>
                  <a:pt x="485" y="29"/>
                </a:lnTo>
                <a:lnTo>
                  <a:pt x="481" y="29"/>
                </a:lnTo>
                <a:lnTo>
                  <a:pt x="547" y="33"/>
                </a:lnTo>
                <a:lnTo>
                  <a:pt x="554" y="33"/>
                </a:lnTo>
                <a:lnTo>
                  <a:pt x="621" y="46"/>
                </a:lnTo>
                <a:lnTo>
                  <a:pt x="617" y="46"/>
                </a:lnTo>
                <a:lnTo>
                  <a:pt x="682" y="53"/>
                </a:lnTo>
                <a:lnTo>
                  <a:pt x="687" y="53"/>
                </a:lnTo>
                <a:lnTo>
                  <a:pt x="744" y="65"/>
                </a:lnTo>
                <a:lnTo>
                  <a:pt x="802" y="79"/>
                </a:lnTo>
                <a:lnTo>
                  <a:pt x="859" y="95"/>
                </a:lnTo>
                <a:lnTo>
                  <a:pt x="872" y="99"/>
                </a:lnTo>
                <a:lnTo>
                  <a:pt x="921" y="116"/>
                </a:lnTo>
                <a:lnTo>
                  <a:pt x="914" y="111"/>
                </a:lnTo>
                <a:lnTo>
                  <a:pt x="970" y="123"/>
                </a:lnTo>
                <a:lnTo>
                  <a:pt x="975" y="128"/>
                </a:lnTo>
                <a:lnTo>
                  <a:pt x="1033" y="144"/>
                </a:lnTo>
                <a:lnTo>
                  <a:pt x="1089" y="165"/>
                </a:lnTo>
                <a:lnTo>
                  <a:pt x="1089" y="160"/>
                </a:lnTo>
                <a:lnTo>
                  <a:pt x="1144" y="172"/>
                </a:lnTo>
                <a:lnTo>
                  <a:pt x="1144" y="177"/>
                </a:lnTo>
                <a:lnTo>
                  <a:pt x="1201" y="193"/>
                </a:lnTo>
                <a:lnTo>
                  <a:pt x="1259" y="210"/>
                </a:lnTo>
                <a:lnTo>
                  <a:pt x="1340" y="235"/>
                </a:lnTo>
                <a:lnTo>
                  <a:pt x="1428" y="255"/>
                </a:lnTo>
                <a:lnTo>
                  <a:pt x="1505" y="275"/>
                </a:lnTo>
                <a:lnTo>
                  <a:pt x="1501" y="272"/>
                </a:lnTo>
                <a:lnTo>
                  <a:pt x="1584" y="288"/>
                </a:lnTo>
                <a:lnTo>
                  <a:pt x="1579" y="288"/>
                </a:lnTo>
                <a:lnTo>
                  <a:pt x="1670" y="300"/>
                </a:lnTo>
                <a:lnTo>
                  <a:pt x="1674" y="300"/>
                </a:lnTo>
                <a:lnTo>
                  <a:pt x="1756" y="321"/>
                </a:lnTo>
                <a:lnTo>
                  <a:pt x="1749" y="321"/>
                </a:lnTo>
                <a:lnTo>
                  <a:pt x="1835" y="329"/>
                </a:lnTo>
                <a:lnTo>
                  <a:pt x="1838" y="329"/>
                </a:lnTo>
                <a:lnTo>
                  <a:pt x="1921" y="342"/>
                </a:lnTo>
                <a:lnTo>
                  <a:pt x="1912" y="342"/>
                </a:lnTo>
                <a:lnTo>
                  <a:pt x="1995" y="345"/>
                </a:lnTo>
                <a:lnTo>
                  <a:pt x="2086" y="349"/>
                </a:lnTo>
                <a:lnTo>
                  <a:pt x="2159" y="349"/>
                </a:lnTo>
                <a:lnTo>
                  <a:pt x="2233" y="349"/>
                </a:lnTo>
                <a:lnTo>
                  <a:pt x="2312" y="349"/>
                </a:lnTo>
                <a:lnTo>
                  <a:pt x="2386" y="345"/>
                </a:lnTo>
                <a:lnTo>
                  <a:pt x="2460" y="345"/>
                </a:lnTo>
                <a:lnTo>
                  <a:pt x="2535" y="342"/>
                </a:lnTo>
                <a:lnTo>
                  <a:pt x="2612" y="342"/>
                </a:lnTo>
                <a:lnTo>
                  <a:pt x="2686" y="345"/>
                </a:lnTo>
                <a:lnTo>
                  <a:pt x="2761" y="345"/>
                </a:lnTo>
                <a:lnTo>
                  <a:pt x="2765" y="345"/>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56" name="Freeform 241">
            <a:extLst>
              <a:ext uri="{FF2B5EF4-FFF2-40B4-BE49-F238E27FC236}">
                <a16:creationId xmlns:a16="http://schemas.microsoft.com/office/drawing/2014/main" id="{DD96B554-1C35-686E-F8D9-9513C5BFF271}"/>
              </a:ext>
            </a:extLst>
          </p:cNvPr>
          <p:cNvSpPr>
            <a:spLocks/>
          </p:cNvSpPr>
          <p:nvPr/>
        </p:nvSpPr>
        <p:spPr bwMode="auto">
          <a:xfrm>
            <a:off x="3871913" y="4906963"/>
            <a:ext cx="901700" cy="147637"/>
          </a:xfrm>
          <a:custGeom>
            <a:avLst/>
            <a:gdLst>
              <a:gd name="T0" fmla="*/ 2147483646 w 2838"/>
              <a:gd name="T1" fmla="*/ 2147483646 h 468"/>
              <a:gd name="T2" fmla="*/ 2147483646 w 2838"/>
              <a:gd name="T3" fmla="*/ 2147483646 h 468"/>
              <a:gd name="T4" fmla="*/ 2147483646 w 2838"/>
              <a:gd name="T5" fmla="*/ 2147483646 h 468"/>
              <a:gd name="T6" fmla="*/ 2147483646 w 2838"/>
              <a:gd name="T7" fmla="*/ 2147483646 h 468"/>
              <a:gd name="T8" fmla="*/ 2147483646 w 2838"/>
              <a:gd name="T9" fmla="*/ 2147483646 h 468"/>
              <a:gd name="T10" fmla="*/ 2147483646 w 2838"/>
              <a:gd name="T11" fmla="*/ 2147483646 h 468"/>
              <a:gd name="T12" fmla="*/ 2147483646 w 2838"/>
              <a:gd name="T13" fmla="*/ 2147483646 h 468"/>
              <a:gd name="T14" fmla="*/ 2147483646 w 2838"/>
              <a:gd name="T15" fmla="*/ 2147483646 h 468"/>
              <a:gd name="T16" fmla="*/ 2147483646 w 2838"/>
              <a:gd name="T17" fmla="*/ 2147483646 h 468"/>
              <a:gd name="T18" fmla="*/ 2147483646 w 2838"/>
              <a:gd name="T19" fmla="*/ 2147483646 h 468"/>
              <a:gd name="T20" fmla="*/ 2147483646 w 2838"/>
              <a:gd name="T21" fmla="*/ 2147483646 h 468"/>
              <a:gd name="T22" fmla="*/ 2147483646 w 2838"/>
              <a:gd name="T23" fmla="*/ 2147483646 h 468"/>
              <a:gd name="T24" fmla="*/ 2147483646 w 2838"/>
              <a:gd name="T25" fmla="*/ 2147483646 h 468"/>
              <a:gd name="T26" fmla="*/ 2147483646 w 2838"/>
              <a:gd name="T27" fmla="*/ 2147483646 h 468"/>
              <a:gd name="T28" fmla="*/ 2147483646 w 2838"/>
              <a:gd name="T29" fmla="*/ 2147483646 h 468"/>
              <a:gd name="T30" fmla="*/ 2147483646 w 2838"/>
              <a:gd name="T31" fmla="*/ 2147483646 h 468"/>
              <a:gd name="T32" fmla="*/ 2147483646 w 2838"/>
              <a:gd name="T33" fmla="*/ 2147483646 h 468"/>
              <a:gd name="T34" fmla="*/ 2147483646 w 2838"/>
              <a:gd name="T35" fmla="*/ 2147483646 h 468"/>
              <a:gd name="T36" fmla="*/ 2147483646 w 2838"/>
              <a:gd name="T37" fmla="*/ 2147483646 h 468"/>
              <a:gd name="T38" fmla="*/ 2147483646 w 2838"/>
              <a:gd name="T39" fmla="*/ 2147483646 h 468"/>
              <a:gd name="T40" fmla="*/ 2147483646 w 2838"/>
              <a:gd name="T41" fmla="*/ 2147483646 h 468"/>
              <a:gd name="T42" fmla="*/ 2147483646 w 2838"/>
              <a:gd name="T43" fmla="*/ 2147483646 h 468"/>
              <a:gd name="T44" fmla="*/ 2147483646 w 2838"/>
              <a:gd name="T45" fmla="*/ 2147483646 h 468"/>
              <a:gd name="T46" fmla="*/ 2147483646 w 2838"/>
              <a:gd name="T47" fmla="*/ 2147483646 h 468"/>
              <a:gd name="T48" fmla="*/ 2147483646 w 2838"/>
              <a:gd name="T49" fmla="*/ 2147483646 h 468"/>
              <a:gd name="T50" fmla="*/ 2147483646 w 2838"/>
              <a:gd name="T51" fmla="*/ 2147483646 h 468"/>
              <a:gd name="T52" fmla="*/ 2147483646 w 2838"/>
              <a:gd name="T53" fmla="*/ 2147483646 h 468"/>
              <a:gd name="T54" fmla="*/ 2147483646 w 2838"/>
              <a:gd name="T55" fmla="*/ 2147483646 h 468"/>
              <a:gd name="T56" fmla="*/ 2147483646 w 2838"/>
              <a:gd name="T57" fmla="*/ 2147483646 h 468"/>
              <a:gd name="T58" fmla="*/ 2147483646 w 2838"/>
              <a:gd name="T59" fmla="*/ 2147483646 h 468"/>
              <a:gd name="T60" fmla="*/ 2147483646 w 2838"/>
              <a:gd name="T61" fmla="*/ 2147483646 h 468"/>
              <a:gd name="T62" fmla="*/ 0 w 2838"/>
              <a:gd name="T63" fmla="*/ 0 h 468"/>
              <a:gd name="T64" fmla="*/ 2147483646 w 2838"/>
              <a:gd name="T65" fmla="*/ 2147483646 h 468"/>
              <a:gd name="T66" fmla="*/ 2147483646 w 2838"/>
              <a:gd name="T67" fmla="*/ 2147483646 h 468"/>
              <a:gd name="T68" fmla="*/ 2147483646 w 2838"/>
              <a:gd name="T69" fmla="*/ 2147483646 h 468"/>
              <a:gd name="T70" fmla="*/ 2147483646 w 2838"/>
              <a:gd name="T71" fmla="*/ 2147483646 h 468"/>
              <a:gd name="T72" fmla="*/ 2147483646 w 2838"/>
              <a:gd name="T73" fmla="*/ 2147483646 h 468"/>
              <a:gd name="T74" fmla="*/ 2147483646 w 2838"/>
              <a:gd name="T75" fmla="*/ 2147483646 h 468"/>
              <a:gd name="T76" fmla="*/ 2147483646 w 2838"/>
              <a:gd name="T77" fmla="*/ 2147483646 h 468"/>
              <a:gd name="T78" fmla="*/ 2147483646 w 2838"/>
              <a:gd name="T79" fmla="*/ 2147483646 h 468"/>
              <a:gd name="T80" fmla="*/ 2147483646 w 2838"/>
              <a:gd name="T81" fmla="*/ 2147483646 h 468"/>
              <a:gd name="T82" fmla="*/ 2147483646 w 2838"/>
              <a:gd name="T83" fmla="*/ 2147483646 h 468"/>
              <a:gd name="T84" fmla="*/ 2147483646 w 2838"/>
              <a:gd name="T85" fmla="*/ 2147483646 h 468"/>
              <a:gd name="T86" fmla="*/ 2147483646 w 2838"/>
              <a:gd name="T87" fmla="*/ 2147483646 h 468"/>
              <a:gd name="T88" fmla="*/ 2147483646 w 2838"/>
              <a:gd name="T89" fmla="*/ 2147483646 h 468"/>
              <a:gd name="T90" fmla="*/ 2147483646 w 2838"/>
              <a:gd name="T91" fmla="*/ 2147483646 h 468"/>
              <a:gd name="T92" fmla="*/ 2147483646 w 2838"/>
              <a:gd name="T93" fmla="*/ 2147483646 h 468"/>
              <a:gd name="T94" fmla="*/ 2147483646 w 2838"/>
              <a:gd name="T95" fmla="*/ 2147483646 h 468"/>
              <a:gd name="T96" fmla="*/ 2147483646 w 2838"/>
              <a:gd name="T97" fmla="*/ 2147483646 h 468"/>
              <a:gd name="T98" fmla="*/ 2147483646 w 2838"/>
              <a:gd name="T99" fmla="*/ 2147483646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38" h="468">
                <a:moveTo>
                  <a:pt x="2765" y="320"/>
                </a:moveTo>
                <a:lnTo>
                  <a:pt x="2838" y="329"/>
                </a:lnTo>
                <a:lnTo>
                  <a:pt x="2831" y="468"/>
                </a:lnTo>
                <a:lnTo>
                  <a:pt x="2756" y="460"/>
                </a:lnTo>
                <a:lnTo>
                  <a:pt x="2761" y="460"/>
                </a:lnTo>
                <a:lnTo>
                  <a:pt x="2686" y="460"/>
                </a:lnTo>
                <a:lnTo>
                  <a:pt x="2612" y="456"/>
                </a:lnTo>
                <a:lnTo>
                  <a:pt x="2535" y="456"/>
                </a:lnTo>
                <a:lnTo>
                  <a:pt x="2460" y="460"/>
                </a:lnTo>
                <a:lnTo>
                  <a:pt x="2386" y="460"/>
                </a:lnTo>
                <a:lnTo>
                  <a:pt x="2312" y="464"/>
                </a:lnTo>
                <a:lnTo>
                  <a:pt x="2233" y="464"/>
                </a:lnTo>
                <a:lnTo>
                  <a:pt x="2159" y="464"/>
                </a:lnTo>
                <a:lnTo>
                  <a:pt x="2086" y="464"/>
                </a:lnTo>
                <a:lnTo>
                  <a:pt x="1995" y="460"/>
                </a:lnTo>
                <a:lnTo>
                  <a:pt x="1912" y="456"/>
                </a:lnTo>
                <a:lnTo>
                  <a:pt x="1905" y="456"/>
                </a:lnTo>
                <a:lnTo>
                  <a:pt x="1819" y="443"/>
                </a:lnTo>
                <a:lnTo>
                  <a:pt x="1822" y="443"/>
                </a:lnTo>
                <a:lnTo>
                  <a:pt x="1740" y="436"/>
                </a:lnTo>
                <a:lnTo>
                  <a:pt x="1731" y="436"/>
                </a:lnTo>
                <a:lnTo>
                  <a:pt x="1649" y="415"/>
                </a:lnTo>
                <a:lnTo>
                  <a:pt x="1654" y="415"/>
                </a:lnTo>
                <a:lnTo>
                  <a:pt x="1563" y="403"/>
                </a:lnTo>
                <a:lnTo>
                  <a:pt x="1559" y="403"/>
                </a:lnTo>
                <a:lnTo>
                  <a:pt x="1477" y="386"/>
                </a:lnTo>
                <a:lnTo>
                  <a:pt x="1473" y="382"/>
                </a:lnTo>
                <a:lnTo>
                  <a:pt x="1391" y="361"/>
                </a:lnTo>
                <a:lnTo>
                  <a:pt x="1308" y="336"/>
                </a:lnTo>
                <a:lnTo>
                  <a:pt x="1221" y="317"/>
                </a:lnTo>
                <a:lnTo>
                  <a:pt x="1164" y="300"/>
                </a:lnTo>
                <a:lnTo>
                  <a:pt x="1107" y="284"/>
                </a:lnTo>
                <a:lnTo>
                  <a:pt x="1107" y="287"/>
                </a:lnTo>
                <a:lnTo>
                  <a:pt x="1057" y="271"/>
                </a:lnTo>
                <a:lnTo>
                  <a:pt x="1057" y="266"/>
                </a:lnTo>
                <a:lnTo>
                  <a:pt x="1000" y="250"/>
                </a:lnTo>
                <a:lnTo>
                  <a:pt x="942" y="234"/>
                </a:lnTo>
                <a:lnTo>
                  <a:pt x="945" y="238"/>
                </a:lnTo>
                <a:lnTo>
                  <a:pt x="888" y="226"/>
                </a:lnTo>
                <a:lnTo>
                  <a:pt x="880" y="222"/>
                </a:lnTo>
                <a:lnTo>
                  <a:pt x="826" y="201"/>
                </a:lnTo>
                <a:lnTo>
                  <a:pt x="835" y="210"/>
                </a:lnTo>
                <a:lnTo>
                  <a:pt x="777" y="193"/>
                </a:lnTo>
                <a:lnTo>
                  <a:pt x="719" y="180"/>
                </a:lnTo>
                <a:lnTo>
                  <a:pt x="661" y="168"/>
                </a:lnTo>
                <a:lnTo>
                  <a:pt x="666" y="168"/>
                </a:lnTo>
                <a:lnTo>
                  <a:pt x="600" y="160"/>
                </a:lnTo>
                <a:lnTo>
                  <a:pt x="596" y="160"/>
                </a:lnTo>
                <a:lnTo>
                  <a:pt x="530" y="147"/>
                </a:lnTo>
                <a:lnTo>
                  <a:pt x="538" y="147"/>
                </a:lnTo>
                <a:lnTo>
                  <a:pt x="473" y="144"/>
                </a:lnTo>
                <a:lnTo>
                  <a:pt x="468" y="144"/>
                </a:lnTo>
                <a:lnTo>
                  <a:pt x="398" y="135"/>
                </a:lnTo>
                <a:lnTo>
                  <a:pt x="403" y="135"/>
                </a:lnTo>
                <a:lnTo>
                  <a:pt x="337" y="128"/>
                </a:lnTo>
                <a:lnTo>
                  <a:pt x="267" y="123"/>
                </a:lnTo>
                <a:lnTo>
                  <a:pt x="196" y="119"/>
                </a:lnTo>
                <a:lnTo>
                  <a:pt x="201" y="119"/>
                </a:lnTo>
                <a:lnTo>
                  <a:pt x="135" y="119"/>
                </a:lnTo>
                <a:lnTo>
                  <a:pt x="131" y="119"/>
                </a:lnTo>
                <a:lnTo>
                  <a:pt x="65" y="115"/>
                </a:lnTo>
                <a:lnTo>
                  <a:pt x="70" y="115"/>
                </a:lnTo>
                <a:lnTo>
                  <a:pt x="0" y="115"/>
                </a:lnTo>
                <a:lnTo>
                  <a:pt x="0" y="0"/>
                </a:lnTo>
                <a:lnTo>
                  <a:pt x="70" y="0"/>
                </a:lnTo>
                <a:lnTo>
                  <a:pt x="70" y="4"/>
                </a:lnTo>
                <a:lnTo>
                  <a:pt x="135" y="8"/>
                </a:lnTo>
                <a:lnTo>
                  <a:pt x="135" y="4"/>
                </a:lnTo>
                <a:lnTo>
                  <a:pt x="201" y="4"/>
                </a:lnTo>
                <a:lnTo>
                  <a:pt x="201" y="8"/>
                </a:lnTo>
                <a:lnTo>
                  <a:pt x="275" y="12"/>
                </a:lnTo>
                <a:lnTo>
                  <a:pt x="342" y="16"/>
                </a:lnTo>
                <a:lnTo>
                  <a:pt x="407" y="21"/>
                </a:lnTo>
                <a:lnTo>
                  <a:pt x="410" y="21"/>
                </a:lnTo>
                <a:lnTo>
                  <a:pt x="481" y="28"/>
                </a:lnTo>
                <a:lnTo>
                  <a:pt x="477" y="28"/>
                </a:lnTo>
                <a:lnTo>
                  <a:pt x="542" y="33"/>
                </a:lnTo>
                <a:lnTo>
                  <a:pt x="551" y="33"/>
                </a:lnTo>
                <a:lnTo>
                  <a:pt x="617" y="45"/>
                </a:lnTo>
                <a:lnTo>
                  <a:pt x="612" y="45"/>
                </a:lnTo>
                <a:lnTo>
                  <a:pt x="679" y="54"/>
                </a:lnTo>
                <a:lnTo>
                  <a:pt x="682" y="54"/>
                </a:lnTo>
                <a:lnTo>
                  <a:pt x="740" y="70"/>
                </a:lnTo>
                <a:lnTo>
                  <a:pt x="798" y="82"/>
                </a:lnTo>
                <a:lnTo>
                  <a:pt x="856" y="94"/>
                </a:lnTo>
                <a:lnTo>
                  <a:pt x="859" y="94"/>
                </a:lnTo>
                <a:lnTo>
                  <a:pt x="914" y="110"/>
                </a:lnTo>
                <a:lnTo>
                  <a:pt x="909" y="110"/>
                </a:lnTo>
                <a:lnTo>
                  <a:pt x="966" y="123"/>
                </a:lnTo>
                <a:lnTo>
                  <a:pt x="970" y="123"/>
                </a:lnTo>
                <a:lnTo>
                  <a:pt x="1028" y="144"/>
                </a:lnTo>
                <a:lnTo>
                  <a:pt x="1086" y="160"/>
                </a:lnTo>
                <a:lnTo>
                  <a:pt x="1082" y="160"/>
                </a:lnTo>
                <a:lnTo>
                  <a:pt x="1135" y="173"/>
                </a:lnTo>
                <a:lnTo>
                  <a:pt x="1140" y="173"/>
                </a:lnTo>
                <a:lnTo>
                  <a:pt x="1196" y="189"/>
                </a:lnTo>
                <a:lnTo>
                  <a:pt x="1254" y="210"/>
                </a:lnTo>
                <a:lnTo>
                  <a:pt x="1251" y="210"/>
                </a:lnTo>
                <a:lnTo>
                  <a:pt x="1333" y="230"/>
                </a:lnTo>
                <a:lnTo>
                  <a:pt x="1419" y="25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57" name="Freeform 242">
            <a:extLst>
              <a:ext uri="{FF2B5EF4-FFF2-40B4-BE49-F238E27FC236}">
                <a16:creationId xmlns:a16="http://schemas.microsoft.com/office/drawing/2014/main" id="{5435B789-69A5-0FF1-29B1-55A0E9BF8DC9}"/>
              </a:ext>
            </a:extLst>
          </p:cNvPr>
          <p:cNvSpPr>
            <a:spLocks/>
          </p:cNvSpPr>
          <p:nvPr/>
        </p:nvSpPr>
        <p:spPr bwMode="auto">
          <a:xfrm>
            <a:off x="3871913" y="4914900"/>
            <a:ext cx="901700" cy="131763"/>
          </a:xfrm>
          <a:custGeom>
            <a:avLst/>
            <a:gdLst>
              <a:gd name="T0" fmla="*/ 2147483646 w 2838"/>
              <a:gd name="T1" fmla="*/ 2147483646 h 419"/>
              <a:gd name="T2" fmla="*/ 2147483646 w 2838"/>
              <a:gd name="T3" fmla="*/ 2147483646 h 419"/>
              <a:gd name="T4" fmla="*/ 2147483646 w 2838"/>
              <a:gd name="T5" fmla="*/ 2147483646 h 419"/>
              <a:gd name="T6" fmla="*/ 2147483646 w 2838"/>
              <a:gd name="T7" fmla="*/ 2147483646 h 419"/>
              <a:gd name="T8" fmla="*/ 2147483646 w 2838"/>
              <a:gd name="T9" fmla="*/ 2147483646 h 419"/>
              <a:gd name="T10" fmla="*/ 2147483646 w 2838"/>
              <a:gd name="T11" fmla="*/ 2147483646 h 419"/>
              <a:gd name="T12" fmla="*/ 2147483646 w 2838"/>
              <a:gd name="T13" fmla="*/ 2147483646 h 419"/>
              <a:gd name="T14" fmla="*/ 2147483646 w 2838"/>
              <a:gd name="T15" fmla="*/ 2147483646 h 419"/>
              <a:gd name="T16" fmla="*/ 2147483646 w 2838"/>
              <a:gd name="T17" fmla="*/ 2147483646 h 419"/>
              <a:gd name="T18" fmla="*/ 2147483646 w 2838"/>
              <a:gd name="T19" fmla="*/ 2147483646 h 419"/>
              <a:gd name="T20" fmla="*/ 2147483646 w 2838"/>
              <a:gd name="T21" fmla="*/ 2147483646 h 419"/>
              <a:gd name="T22" fmla="*/ 2147483646 w 2838"/>
              <a:gd name="T23" fmla="*/ 2147483646 h 419"/>
              <a:gd name="T24" fmla="*/ 2147483646 w 2838"/>
              <a:gd name="T25" fmla="*/ 2147483646 h 419"/>
              <a:gd name="T26" fmla="*/ 2147483646 w 2838"/>
              <a:gd name="T27" fmla="*/ 2147483646 h 419"/>
              <a:gd name="T28" fmla="*/ 2147483646 w 2838"/>
              <a:gd name="T29" fmla="*/ 2147483646 h 419"/>
              <a:gd name="T30" fmla="*/ 2147483646 w 2838"/>
              <a:gd name="T31" fmla="*/ 2147483646 h 419"/>
              <a:gd name="T32" fmla="*/ 2147483646 w 2838"/>
              <a:gd name="T33" fmla="*/ 2147483646 h 419"/>
              <a:gd name="T34" fmla="*/ 2147483646 w 2838"/>
              <a:gd name="T35" fmla="*/ 2147483646 h 419"/>
              <a:gd name="T36" fmla="*/ 2147483646 w 2838"/>
              <a:gd name="T37" fmla="*/ 2147483646 h 419"/>
              <a:gd name="T38" fmla="*/ 2147483646 w 2838"/>
              <a:gd name="T39" fmla="*/ 2147483646 h 419"/>
              <a:gd name="T40" fmla="*/ 2147483646 w 2838"/>
              <a:gd name="T41" fmla="*/ 2147483646 h 419"/>
              <a:gd name="T42" fmla="*/ 2147483646 w 2838"/>
              <a:gd name="T43" fmla="*/ 2147483646 h 419"/>
              <a:gd name="T44" fmla="*/ 2147483646 w 2838"/>
              <a:gd name="T45" fmla="*/ 2147483646 h 419"/>
              <a:gd name="T46" fmla="*/ 2147483646 w 2838"/>
              <a:gd name="T47" fmla="*/ 2147483646 h 419"/>
              <a:gd name="T48" fmla="*/ 2147483646 w 2838"/>
              <a:gd name="T49" fmla="*/ 2147483646 h 419"/>
              <a:gd name="T50" fmla="*/ 2147483646 w 2838"/>
              <a:gd name="T51" fmla="*/ 2147483646 h 419"/>
              <a:gd name="T52" fmla="*/ 2147483646 w 2838"/>
              <a:gd name="T53" fmla="*/ 2147483646 h 419"/>
              <a:gd name="T54" fmla="*/ 2147483646 w 2838"/>
              <a:gd name="T55" fmla="*/ 2147483646 h 419"/>
              <a:gd name="T56" fmla="*/ 2147483646 w 2838"/>
              <a:gd name="T57" fmla="*/ 2147483646 h 419"/>
              <a:gd name="T58" fmla="*/ 2147483646 w 2838"/>
              <a:gd name="T59" fmla="*/ 2147483646 h 419"/>
              <a:gd name="T60" fmla="*/ 2147483646 w 2838"/>
              <a:gd name="T61" fmla="*/ 2147483646 h 419"/>
              <a:gd name="T62" fmla="*/ 2147483646 w 2838"/>
              <a:gd name="T63" fmla="*/ 2147483646 h 419"/>
              <a:gd name="T64" fmla="*/ 2147483646 w 2838"/>
              <a:gd name="T65" fmla="*/ 2147483646 h 419"/>
              <a:gd name="T66" fmla="*/ 2147483646 w 2838"/>
              <a:gd name="T67" fmla="*/ 2147483646 h 419"/>
              <a:gd name="T68" fmla="*/ 2147483646 w 2838"/>
              <a:gd name="T69" fmla="*/ 2147483646 h 419"/>
              <a:gd name="T70" fmla="*/ 2147483646 w 2838"/>
              <a:gd name="T71" fmla="*/ 2147483646 h 419"/>
              <a:gd name="T72" fmla="*/ 2147483646 w 2838"/>
              <a:gd name="T73" fmla="*/ 2147483646 h 419"/>
              <a:gd name="T74" fmla="*/ 2147483646 w 2838"/>
              <a:gd name="T75" fmla="*/ 2147483646 h 419"/>
              <a:gd name="T76" fmla="*/ 2147483646 w 2838"/>
              <a:gd name="T77" fmla="*/ 2147483646 h 419"/>
              <a:gd name="T78" fmla="*/ 2147483646 w 2838"/>
              <a:gd name="T79" fmla="*/ 2147483646 h 419"/>
              <a:gd name="T80" fmla="*/ 2147483646 w 2838"/>
              <a:gd name="T81" fmla="*/ 2147483646 h 419"/>
              <a:gd name="T82" fmla="*/ 2147483646 w 2838"/>
              <a:gd name="T83" fmla="*/ 2147483646 h 419"/>
              <a:gd name="T84" fmla="*/ 2147483646 w 2838"/>
              <a:gd name="T85" fmla="*/ 2147483646 h 419"/>
              <a:gd name="T86" fmla="*/ 2147483646 w 2838"/>
              <a:gd name="T87" fmla="*/ 2147483646 h 419"/>
              <a:gd name="T88" fmla="*/ 2147483646 w 2838"/>
              <a:gd name="T89" fmla="*/ 2147483646 h 419"/>
              <a:gd name="T90" fmla="*/ 2147483646 w 2838"/>
              <a:gd name="T91" fmla="*/ 2147483646 h 419"/>
              <a:gd name="T92" fmla="*/ 2147483646 w 2838"/>
              <a:gd name="T93" fmla="*/ 2147483646 h 419"/>
              <a:gd name="T94" fmla="*/ 2147483646 w 2838"/>
              <a:gd name="T95" fmla="*/ 2147483646 h 419"/>
              <a:gd name="T96" fmla="*/ 0 w 2838"/>
              <a:gd name="T97" fmla="*/ 2147483646 h 419"/>
              <a:gd name="T98" fmla="*/ 2147483646 w 2838"/>
              <a:gd name="T99" fmla="*/ 0 h 4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38" h="419">
                <a:moveTo>
                  <a:pt x="1419" y="226"/>
                </a:moveTo>
                <a:lnTo>
                  <a:pt x="1498" y="247"/>
                </a:lnTo>
                <a:lnTo>
                  <a:pt x="1579" y="268"/>
                </a:lnTo>
                <a:lnTo>
                  <a:pt x="1575" y="268"/>
                </a:lnTo>
                <a:lnTo>
                  <a:pt x="1666" y="280"/>
                </a:lnTo>
                <a:lnTo>
                  <a:pt x="1670" y="280"/>
                </a:lnTo>
                <a:lnTo>
                  <a:pt x="1752" y="296"/>
                </a:lnTo>
                <a:lnTo>
                  <a:pt x="1749" y="296"/>
                </a:lnTo>
                <a:lnTo>
                  <a:pt x="1835" y="305"/>
                </a:lnTo>
                <a:lnTo>
                  <a:pt x="1917" y="317"/>
                </a:lnTo>
                <a:lnTo>
                  <a:pt x="1912" y="317"/>
                </a:lnTo>
                <a:lnTo>
                  <a:pt x="1995" y="321"/>
                </a:lnTo>
                <a:lnTo>
                  <a:pt x="2086" y="330"/>
                </a:lnTo>
                <a:lnTo>
                  <a:pt x="2086" y="321"/>
                </a:lnTo>
                <a:lnTo>
                  <a:pt x="2159" y="321"/>
                </a:lnTo>
                <a:lnTo>
                  <a:pt x="2233" y="321"/>
                </a:lnTo>
                <a:lnTo>
                  <a:pt x="2312" y="321"/>
                </a:lnTo>
                <a:lnTo>
                  <a:pt x="2312" y="330"/>
                </a:lnTo>
                <a:lnTo>
                  <a:pt x="2386" y="321"/>
                </a:lnTo>
                <a:lnTo>
                  <a:pt x="2386" y="317"/>
                </a:lnTo>
                <a:lnTo>
                  <a:pt x="2460" y="317"/>
                </a:lnTo>
                <a:lnTo>
                  <a:pt x="2460" y="321"/>
                </a:lnTo>
                <a:lnTo>
                  <a:pt x="2535" y="317"/>
                </a:lnTo>
                <a:lnTo>
                  <a:pt x="2535" y="312"/>
                </a:lnTo>
                <a:lnTo>
                  <a:pt x="2612" y="312"/>
                </a:lnTo>
                <a:lnTo>
                  <a:pt x="2612" y="317"/>
                </a:lnTo>
                <a:lnTo>
                  <a:pt x="2686" y="321"/>
                </a:lnTo>
                <a:lnTo>
                  <a:pt x="2686" y="317"/>
                </a:lnTo>
                <a:lnTo>
                  <a:pt x="2761" y="317"/>
                </a:lnTo>
                <a:lnTo>
                  <a:pt x="2765" y="321"/>
                </a:lnTo>
                <a:lnTo>
                  <a:pt x="2838" y="333"/>
                </a:lnTo>
                <a:lnTo>
                  <a:pt x="2831" y="419"/>
                </a:lnTo>
                <a:lnTo>
                  <a:pt x="2756" y="412"/>
                </a:lnTo>
                <a:lnTo>
                  <a:pt x="2761" y="416"/>
                </a:lnTo>
                <a:lnTo>
                  <a:pt x="2686" y="416"/>
                </a:lnTo>
                <a:lnTo>
                  <a:pt x="2686" y="412"/>
                </a:lnTo>
                <a:lnTo>
                  <a:pt x="2612" y="407"/>
                </a:lnTo>
                <a:lnTo>
                  <a:pt x="2612" y="412"/>
                </a:lnTo>
                <a:lnTo>
                  <a:pt x="2535" y="412"/>
                </a:lnTo>
                <a:lnTo>
                  <a:pt x="2535" y="407"/>
                </a:lnTo>
                <a:lnTo>
                  <a:pt x="2460" y="412"/>
                </a:lnTo>
                <a:lnTo>
                  <a:pt x="2460" y="416"/>
                </a:lnTo>
                <a:lnTo>
                  <a:pt x="2386" y="416"/>
                </a:lnTo>
                <a:lnTo>
                  <a:pt x="2386" y="412"/>
                </a:lnTo>
                <a:lnTo>
                  <a:pt x="2312" y="416"/>
                </a:lnTo>
                <a:lnTo>
                  <a:pt x="2312" y="419"/>
                </a:lnTo>
                <a:lnTo>
                  <a:pt x="2233" y="419"/>
                </a:lnTo>
                <a:lnTo>
                  <a:pt x="2159" y="419"/>
                </a:lnTo>
                <a:lnTo>
                  <a:pt x="2086" y="419"/>
                </a:lnTo>
                <a:lnTo>
                  <a:pt x="2086" y="416"/>
                </a:lnTo>
                <a:lnTo>
                  <a:pt x="1995" y="412"/>
                </a:lnTo>
                <a:lnTo>
                  <a:pt x="1912" y="407"/>
                </a:lnTo>
                <a:lnTo>
                  <a:pt x="1909" y="407"/>
                </a:lnTo>
                <a:lnTo>
                  <a:pt x="1822" y="391"/>
                </a:lnTo>
                <a:lnTo>
                  <a:pt x="1740" y="382"/>
                </a:lnTo>
                <a:lnTo>
                  <a:pt x="1736" y="382"/>
                </a:lnTo>
                <a:lnTo>
                  <a:pt x="1654" y="366"/>
                </a:lnTo>
                <a:lnTo>
                  <a:pt x="1658" y="366"/>
                </a:lnTo>
                <a:lnTo>
                  <a:pt x="1567" y="354"/>
                </a:lnTo>
                <a:lnTo>
                  <a:pt x="1563" y="354"/>
                </a:lnTo>
                <a:lnTo>
                  <a:pt x="1481" y="337"/>
                </a:lnTo>
                <a:lnTo>
                  <a:pt x="1398" y="312"/>
                </a:lnTo>
                <a:lnTo>
                  <a:pt x="1316" y="293"/>
                </a:lnTo>
                <a:lnTo>
                  <a:pt x="1233" y="272"/>
                </a:lnTo>
                <a:lnTo>
                  <a:pt x="1226" y="272"/>
                </a:lnTo>
                <a:lnTo>
                  <a:pt x="1172" y="251"/>
                </a:lnTo>
                <a:lnTo>
                  <a:pt x="1114" y="235"/>
                </a:lnTo>
                <a:lnTo>
                  <a:pt x="1119" y="235"/>
                </a:lnTo>
                <a:lnTo>
                  <a:pt x="1065" y="223"/>
                </a:lnTo>
                <a:lnTo>
                  <a:pt x="1061" y="223"/>
                </a:lnTo>
                <a:lnTo>
                  <a:pt x="1003" y="206"/>
                </a:lnTo>
                <a:lnTo>
                  <a:pt x="945" y="190"/>
                </a:lnTo>
                <a:lnTo>
                  <a:pt x="950" y="190"/>
                </a:lnTo>
                <a:lnTo>
                  <a:pt x="893" y="174"/>
                </a:lnTo>
                <a:lnTo>
                  <a:pt x="888" y="174"/>
                </a:lnTo>
                <a:lnTo>
                  <a:pt x="835" y="156"/>
                </a:lnTo>
                <a:lnTo>
                  <a:pt x="838" y="156"/>
                </a:lnTo>
                <a:lnTo>
                  <a:pt x="781" y="144"/>
                </a:lnTo>
                <a:lnTo>
                  <a:pt x="724" y="132"/>
                </a:lnTo>
                <a:lnTo>
                  <a:pt x="666" y="120"/>
                </a:lnTo>
                <a:lnTo>
                  <a:pt x="670" y="120"/>
                </a:lnTo>
                <a:lnTo>
                  <a:pt x="605" y="111"/>
                </a:lnTo>
                <a:lnTo>
                  <a:pt x="600" y="111"/>
                </a:lnTo>
                <a:lnTo>
                  <a:pt x="535" y="95"/>
                </a:lnTo>
                <a:lnTo>
                  <a:pt x="542" y="95"/>
                </a:lnTo>
                <a:lnTo>
                  <a:pt x="477" y="91"/>
                </a:lnTo>
                <a:lnTo>
                  <a:pt x="473" y="91"/>
                </a:lnTo>
                <a:lnTo>
                  <a:pt x="403" y="83"/>
                </a:lnTo>
                <a:lnTo>
                  <a:pt x="407" y="83"/>
                </a:lnTo>
                <a:lnTo>
                  <a:pt x="342" y="79"/>
                </a:lnTo>
                <a:lnTo>
                  <a:pt x="275" y="74"/>
                </a:lnTo>
                <a:lnTo>
                  <a:pt x="201" y="70"/>
                </a:lnTo>
                <a:lnTo>
                  <a:pt x="201" y="74"/>
                </a:lnTo>
                <a:lnTo>
                  <a:pt x="135" y="74"/>
                </a:lnTo>
                <a:lnTo>
                  <a:pt x="135" y="70"/>
                </a:lnTo>
                <a:lnTo>
                  <a:pt x="70" y="67"/>
                </a:lnTo>
                <a:lnTo>
                  <a:pt x="70" y="70"/>
                </a:lnTo>
                <a:lnTo>
                  <a:pt x="0" y="70"/>
                </a:lnTo>
                <a:lnTo>
                  <a:pt x="0" y="0"/>
                </a:lnTo>
                <a:lnTo>
                  <a:pt x="7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58" name="Freeform 243">
            <a:extLst>
              <a:ext uri="{FF2B5EF4-FFF2-40B4-BE49-F238E27FC236}">
                <a16:creationId xmlns:a16="http://schemas.microsoft.com/office/drawing/2014/main" id="{CCCEF9BF-77C1-35D6-EF8E-2FC8807EDEF7}"/>
              </a:ext>
            </a:extLst>
          </p:cNvPr>
          <p:cNvSpPr>
            <a:spLocks/>
          </p:cNvSpPr>
          <p:nvPr/>
        </p:nvSpPr>
        <p:spPr bwMode="auto">
          <a:xfrm>
            <a:off x="3871913" y="4914900"/>
            <a:ext cx="900112" cy="125413"/>
          </a:xfrm>
          <a:custGeom>
            <a:avLst/>
            <a:gdLst>
              <a:gd name="T0" fmla="*/ 2147483646 w 2835"/>
              <a:gd name="T1" fmla="*/ 2147483646 h 395"/>
              <a:gd name="T2" fmla="*/ 2147483646 w 2835"/>
              <a:gd name="T3" fmla="*/ 2147483646 h 395"/>
              <a:gd name="T4" fmla="*/ 2147483646 w 2835"/>
              <a:gd name="T5" fmla="*/ 2147483646 h 395"/>
              <a:gd name="T6" fmla="*/ 2147483646 w 2835"/>
              <a:gd name="T7" fmla="*/ 2147483646 h 395"/>
              <a:gd name="T8" fmla="*/ 2147483646 w 2835"/>
              <a:gd name="T9" fmla="*/ 2147483646 h 395"/>
              <a:gd name="T10" fmla="*/ 2147483646 w 2835"/>
              <a:gd name="T11" fmla="*/ 2147483646 h 395"/>
              <a:gd name="T12" fmla="*/ 2147483646 w 2835"/>
              <a:gd name="T13" fmla="*/ 2147483646 h 395"/>
              <a:gd name="T14" fmla="*/ 2147483646 w 2835"/>
              <a:gd name="T15" fmla="*/ 2147483646 h 395"/>
              <a:gd name="T16" fmla="*/ 2147483646 w 2835"/>
              <a:gd name="T17" fmla="*/ 2147483646 h 395"/>
              <a:gd name="T18" fmla="*/ 2147483646 w 2835"/>
              <a:gd name="T19" fmla="*/ 2147483646 h 395"/>
              <a:gd name="T20" fmla="*/ 2147483646 w 2835"/>
              <a:gd name="T21" fmla="*/ 2147483646 h 395"/>
              <a:gd name="T22" fmla="*/ 2147483646 w 2835"/>
              <a:gd name="T23" fmla="*/ 2147483646 h 395"/>
              <a:gd name="T24" fmla="*/ 2147483646 w 2835"/>
              <a:gd name="T25" fmla="*/ 2147483646 h 395"/>
              <a:gd name="T26" fmla="*/ 2147483646 w 2835"/>
              <a:gd name="T27" fmla="*/ 2147483646 h 395"/>
              <a:gd name="T28" fmla="*/ 2147483646 w 2835"/>
              <a:gd name="T29" fmla="*/ 2147483646 h 395"/>
              <a:gd name="T30" fmla="*/ 2147483646 w 2835"/>
              <a:gd name="T31" fmla="*/ 2147483646 h 395"/>
              <a:gd name="T32" fmla="*/ 2147483646 w 2835"/>
              <a:gd name="T33" fmla="*/ 2147483646 h 395"/>
              <a:gd name="T34" fmla="*/ 2147483646 w 2835"/>
              <a:gd name="T35" fmla="*/ 2147483646 h 395"/>
              <a:gd name="T36" fmla="*/ 2147483646 w 2835"/>
              <a:gd name="T37" fmla="*/ 2147483646 h 395"/>
              <a:gd name="T38" fmla="*/ 2147483646 w 2835"/>
              <a:gd name="T39" fmla="*/ 2147483646 h 395"/>
              <a:gd name="T40" fmla="*/ 2147483646 w 2835"/>
              <a:gd name="T41" fmla="*/ 2147483646 h 395"/>
              <a:gd name="T42" fmla="*/ 2147483646 w 2835"/>
              <a:gd name="T43" fmla="*/ 2147483646 h 395"/>
              <a:gd name="T44" fmla="*/ 2147483646 w 2835"/>
              <a:gd name="T45" fmla="*/ 2147483646 h 395"/>
              <a:gd name="T46" fmla="*/ 2147483646 w 2835"/>
              <a:gd name="T47" fmla="*/ 2147483646 h 395"/>
              <a:gd name="T48" fmla="*/ 2147483646 w 2835"/>
              <a:gd name="T49" fmla="*/ 2147483646 h 395"/>
              <a:gd name="T50" fmla="*/ 2147483646 w 2835"/>
              <a:gd name="T51" fmla="*/ 2147483646 h 395"/>
              <a:gd name="T52" fmla="*/ 2147483646 w 2835"/>
              <a:gd name="T53" fmla="*/ 2147483646 h 395"/>
              <a:gd name="T54" fmla="*/ 2147483646 w 2835"/>
              <a:gd name="T55" fmla="*/ 2147483646 h 395"/>
              <a:gd name="T56" fmla="*/ 2147483646 w 2835"/>
              <a:gd name="T57" fmla="*/ 2147483646 h 395"/>
              <a:gd name="T58" fmla="*/ 2147483646 w 2835"/>
              <a:gd name="T59" fmla="*/ 2147483646 h 395"/>
              <a:gd name="T60" fmla="*/ 2147483646 w 2835"/>
              <a:gd name="T61" fmla="*/ 2147483646 h 395"/>
              <a:gd name="T62" fmla="*/ 2147483646 w 2835"/>
              <a:gd name="T63" fmla="*/ 2147483646 h 395"/>
              <a:gd name="T64" fmla="*/ 2147483646 w 2835"/>
              <a:gd name="T65" fmla="*/ 2147483646 h 395"/>
              <a:gd name="T66" fmla="*/ 2147483646 w 2835"/>
              <a:gd name="T67" fmla="*/ 2147483646 h 395"/>
              <a:gd name="T68" fmla="*/ 2147483646 w 2835"/>
              <a:gd name="T69" fmla="*/ 2147483646 h 395"/>
              <a:gd name="T70" fmla="*/ 2147483646 w 2835"/>
              <a:gd name="T71" fmla="*/ 2147483646 h 395"/>
              <a:gd name="T72" fmla="*/ 2147483646 w 2835"/>
              <a:gd name="T73" fmla="*/ 2147483646 h 395"/>
              <a:gd name="T74" fmla="*/ 2147483646 w 2835"/>
              <a:gd name="T75" fmla="*/ 2147483646 h 395"/>
              <a:gd name="T76" fmla="*/ 2147483646 w 2835"/>
              <a:gd name="T77" fmla="*/ 2147483646 h 395"/>
              <a:gd name="T78" fmla="*/ 2147483646 w 2835"/>
              <a:gd name="T79" fmla="*/ 2147483646 h 395"/>
              <a:gd name="T80" fmla="*/ 2147483646 w 2835"/>
              <a:gd name="T81" fmla="*/ 2147483646 h 395"/>
              <a:gd name="T82" fmla="*/ 2147483646 w 2835"/>
              <a:gd name="T83" fmla="*/ 2147483646 h 395"/>
              <a:gd name="T84" fmla="*/ 2147483646 w 2835"/>
              <a:gd name="T85" fmla="*/ 2147483646 h 395"/>
              <a:gd name="T86" fmla="*/ 2147483646 w 2835"/>
              <a:gd name="T87" fmla="*/ 2147483646 h 395"/>
              <a:gd name="T88" fmla="*/ 2147483646 w 2835"/>
              <a:gd name="T89" fmla="*/ 2147483646 h 395"/>
              <a:gd name="T90" fmla="*/ 2147483646 w 2835"/>
              <a:gd name="T91" fmla="*/ 2147483646 h 395"/>
              <a:gd name="T92" fmla="*/ 2147483646 w 2835"/>
              <a:gd name="T93" fmla="*/ 2147483646 h 395"/>
              <a:gd name="T94" fmla="*/ 2147483646 w 2835"/>
              <a:gd name="T95" fmla="*/ 2147483646 h 395"/>
              <a:gd name="T96" fmla="*/ 2147483646 w 2835"/>
              <a:gd name="T97" fmla="*/ 2147483646 h 395"/>
              <a:gd name="T98" fmla="*/ 2147483646 w 2835"/>
              <a:gd name="T99" fmla="*/ 2147483646 h 3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35" h="395">
                <a:moveTo>
                  <a:pt x="70" y="0"/>
                </a:moveTo>
                <a:lnTo>
                  <a:pt x="135" y="4"/>
                </a:lnTo>
                <a:lnTo>
                  <a:pt x="201" y="4"/>
                </a:lnTo>
                <a:lnTo>
                  <a:pt x="275" y="9"/>
                </a:lnTo>
                <a:lnTo>
                  <a:pt x="342" y="13"/>
                </a:lnTo>
                <a:lnTo>
                  <a:pt x="407" y="16"/>
                </a:lnTo>
                <a:lnTo>
                  <a:pt x="477" y="25"/>
                </a:lnTo>
                <a:lnTo>
                  <a:pt x="542" y="30"/>
                </a:lnTo>
                <a:lnTo>
                  <a:pt x="547" y="30"/>
                </a:lnTo>
                <a:lnTo>
                  <a:pt x="612" y="46"/>
                </a:lnTo>
                <a:lnTo>
                  <a:pt x="608" y="46"/>
                </a:lnTo>
                <a:lnTo>
                  <a:pt x="674" y="54"/>
                </a:lnTo>
                <a:lnTo>
                  <a:pt x="679" y="54"/>
                </a:lnTo>
                <a:lnTo>
                  <a:pt x="736" y="67"/>
                </a:lnTo>
                <a:lnTo>
                  <a:pt x="794" y="79"/>
                </a:lnTo>
                <a:lnTo>
                  <a:pt x="851" y="91"/>
                </a:lnTo>
                <a:lnTo>
                  <a:pt x="905" y="111"/>
                </a:lnTo>
                <a:lnTo>
                  <a:pt x="963" y="123"/>
                </a:lnTo>
                <a:lnTo>
                  <a:pt x="1021" y="140"/>
                </a:lnTo>
                <a:lnTo>
                  <a:pt x="1077" y="156"/>
                </a:lnTo>
                <a:lnTo>
                  <a:pt x="1131" y="169"/>
                </a:lnTo>
                <a:lnTo>
                  <a:pt x="1189" y="190"/>
                </a:lnTo>
                <a:lnTo>
                  <a:pt x="1247" y="206"/>
                </a:lnTo>
                <a:lnTo>
                  <a:pt x="1328" y="226"/>
                </a:lnTo>
                <a:lnTo>
                  <a:pt x="1415" y="247"/>
                </a:lnTo>
                <a:lnTo>
                  <a:pt x="1493" y="272"/>
                </a:lnTo>
                <a:lnTo>
                  <a:pt x="1575" y="288"/>
                </a:lnTo>
                <a:lnTo>
                  <a:pt x="1572" y="288"/>
                </a:lnTo>
                <a:lnTo>
                  <a:pt x="1661" y="300"/>
                </a:lnTo>
                <a:lnTo>
                  <a:pt x="1666" y="300"/>
                </a:lnTo>
                <a:lnTo>
                  <a:pt x="1749" y="317"/>
                </a:lnTo>
                <a:lnTo>
                  <a:pt x="1744" y="317"/>
                </a:lnTo>
                <a:lnTo>
                  <a:pt x="1831" y="330"/>
                </a:lnTo>
                <a:lnTo>
                  <a:pt x="1912" y="342"/>
                </a:lnTo>
                <a:lnTo>
                  <a:pt x="1995" y="346"/>
                </a:lnTo>
                <a:lnTo>
                  <a:pt x="2086" y="349"/>
                </a:lnTo>
                <a:lnTo>
                  <a:pt x="2159" y="349"/>
                </a:lnTo>
                <a:lnTo>
                  <a:pt x="2233" y="349"/>
                </a:lnTo>
                <a:lnTo>
                  <a:pt x="2312" y="349"/>
                </a:lnTo>
                <a:lnTo>
                  <a:pt x="2386" y="346"/>
                </a:lnTo>
                <a:lnTo>
                  <a:pt x="2460" y="346"/>
                </a:lnTo>
                <a:lnTo>
                  <a:pt x="2535" y="342"/>
                </a:lnTo>
                <a:lnTo>
                  <a:pt x="2612" y="342"/>
                </a:lnTo>
                <a:lnTo>
                  <a:pt x="2686" y="346"/>
                </a:lnTo>
                <a:lnTo>
                  <a:pt x="2761" y="346"/>
                </a:lnTo>
                <a:lnTo>
                  <a:pt x="2835" y="354"/>
                </a:lnTo>
                <a:lnTo>
                  <a:pt x="2835" y="395"/>
                </a:lnTo>
                <a:lnTo>
                  <a:pt x="2761" y="387"/>
                </a:lnTo>
                <a:lnTo>
                  <a:pt x="2686" y="387"/>
                </a:lnTo>
                <a:lnTo>
                  <a:pt x="2612" y="382"/>
                </a:lnTo>
                <a:lnTo>
                  <a:pt x="2535" y="382"/>
                </a:lnTo>
                <a:lnTo>
                  <a:pt x="2460" y="387"/>
                </a:lnTo>
                <a:lnTo>
                  <a:pt x="2386" y="387"/>
                </a:lnTo>
                <a:lnTo>
                  <a:pt x="2312" y="391"/>
                </a:lnTo>
                <a:lnTo>
                  <a:pt x="2233" y="391"/>
                </a:lnTo>
                <a:lnTo>
                  <a:pt x="2159" y="391"/>
                </a:lnTo>
                <a:lnTo>
                  <a:pt x="2086" y="391"/>
                </a:lnTo>
                <a:lnTo>
                  <a:pt x="1995" y="387"/>
                </a:lnTo>
                <a:lnTo>
                  <a:pt x="1912" y="382"/>
                </a:lnTo>
                <a:lnTo>
                  <a:pt x="1831" y="370"/>
                </a:lnTo>
                <a:lnTo>
                  <a:pt x="1744" y="362"/>
                </a:lnTo>
                <a:lnTo>
                  <a:pt x="1740" y="362"/>
                </a:lnTo>
                <a:lnTo>
                  <a:pt x="1658" y="346"/>
                </a:lnTo>
                <a:lnTo>
                  <a:pt x="1661" y="346"/>
                </a:lnTo>
                <a:lnTo>
                  <a:pt x="1572" y="333"/>
                </a:lnTo>
                <a:lnTo>
                  <a:pt x="1567" y="333"/>
                </a:lnTo>
                <a:lnTo>
                  <a:pt x="1485" y="312"/>
                </a:lnTo>
                <a:lnTo>
                  <a:pt x="1403" y="293"/>
                </a:lnTo>
                <a:lnTo>
                  <a:pt x="1321" y="272"/>
                </a:lnTo>
                <a:lnTo>
                  <a:pt x="1238" y="247"/>
                </a:lnTo>
                <a:lnTo>
                  <a:pt x="1180" y="230"/>
                </a:lnTo>
                <a:lnTo>
                  <a:pt x="1123" y="214"/>
                </a:lnTo>
                <a:lnTo>
                  <a:pt x="1070" y="202"/>
                </a:lnTo>
                <a:lnTo>
                  <a:pt x="1012" y="186"/>
                </a:lnTo>
                <a:lnTo>
                  <a:pt x="954" y="165"/>
                </a:lnTo>
                <a:lnTo>
                  <a:pt x="896" y="153"/>
                </a:lnTo>
                <a:lnTo>
                  <a:pt x="843" y="136"/>
                </a:lnTo>
                <a:lnTo>
                  <a:pt x="786" y="123"/>
                </a:lnTo>
                <a:lnTo>
                  <a:pt x="728" y="111"/>
                </a:lnTo>
                <a:lnTo>
                  <a:pt x="670" y="95"/>
                </a:lnTo>
                <a:lnTo>
                  <a:pt x="674" y="95"/>
                </a:lnTo>
                <a:lnTo>
                  <a:pt x="608" y="86"/>
                </a:lnTo>
                <a:lnTo>
                  <a:pt x="605" y="86"/>
                </a:lnTo>
                <a:lnTo>
                  <a:pt x="538" y="74"/>
                </a:lnTo>
                <a:lnTo>
                  <a:pt x="542" y="74"/>
                </a:lnTo>
                <a:lnTo>
                  <a:pt x="477" y="70"/>
                </a:lnTo>
                <a:lnTo>
                  <a:pt x="407" y="62"/>
                </a:lnTo>
                <a:lnTo>
                  <a:pt x="342" y="58"/>
                </a:lnTo>
                <a:lnTo>
                  <a:pt x="275" y="54"/>
                </a:lnTo>
                <a:lnTo>
                  <a:pt x="201" y="50"/>
                </a:lnTo>
                <a:lnTo>
                  <a:pt x="135" y="50"/>
                </a:lnTo>
                <a:lnTo>
                  <a:pt x="70" y="46"/>
                </a:lnTo>
                <a:lnTo>
                  <a:pt x="0" y="46"/>
                </a:lnTo>
                <a:lnTo>
                  <a:pt x="70" y="21"/>
                </a:lnTo>
                <a:lnTo>
                  <a:pt x="135" y="25"/>
                </a:lnTo>
                <a:lnTo>
                  <a:pt x="201" y="25"/>
                </a:lnTo>
                <a:lnTo>
                  <a:pt x="275" y="30"/>
                </a:lnTo>
                <a:lnTo>
                  <a:pt x="342" y="37"/>
                </a:lnTo>
                <a:lnTo>
                  <a:pt x="407" y="42"/>
                </a:lnTo>
                <a:lnTo>
                  <a:pt x="477" y="5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59" name="Freeform 244">
            <a:extLst>
              <a:ext uri="{FF2B5EF4-FFF2-40B4-BE49-F238E27FC236}">
                <a16:creationId xmlns:a16="http://schemas.microsoft.com/office/drawing/2014/main" id="{EDF2F9A2-FE7B-C312-768F-0ADDF46698BB}"/>
              </a:ext>
            </a:extLst>
          </p:cNvPr>
          <p:cNvSpPr>
            <a:spLocks/>
          </p:cNvSpPr>
          <p:nvPr/>
        </p:nvSpPr>
        <p:spPr bwMode="auto">
          <a:xfrm>
            <a:off x="4022725" y="4930775"/>
            <a:ext cx="749300" cy="103188"/>
          </a:xfrm>
          <a:custGeom>
            <a:avLst/>
            <a:gdLst>
              <a:gd name="T0" fmla="*/ 0 w 2358"/>
              <a:gd name="T1" fmla="*/ 0 h 325"/>
              <a:gd name="T2" fmla="*/ 2147483646 w 2358"/>
              <a:gd name="T3" fmla="*/ 2147483646 h 325"/>
              <a:gd name="T4" fmla="*/ 2147483646 w 2358"/>
              <a:gd name="T5" fmla="*/ 2147483646 h 325"/>
              <a:gd name="T6" fmla="*/ 2147483646 w 2358"/>
              <a:gd name="T7" fmla="*/ 2147483646 h 325"/>
              <a:gd name="T8" fmla="*/ 2147483646 w 2358"/>
              <a:gd name="T9" fmla="*/ 2147483646 h 325"/>
              <a:gd name="T10" fmla="*/ 2147483646 w 2358"/>
              <a:gd name="T11" fmla="*/ 2147483646 h 325"/>
              <a:gd name="T12" fmla="*/ 2147483646 w 2358"/>
              <a:gd name="T13" fmla="*/ 2147483646 h 325"/>
              <a:gd name="T14" fmla="*/ 2147483646 w 2358"/>
              <a:gd name="T15" fmla="*/ 2147483646 h 325"/>
              <a:gd name="T16" fmla="*/ 2147483646 w 2358"/>
              <a:gd name="T17" fmla="*/ 2147483646 h 325"/>
              <a:gd name="T18" fmla="*/ 2147483646 w 2358"/>
              <a:gd name="T19" fmla="*/ 2147483646 h 325"/>
              <a:gd name="T20" fmla="*/ 2147483646 w 2358"/>
              <a:gd name="T21" fmla="*/ 2147483646 h 325"/>
              <a:gd name="T22" fmla="*/ 2147483646 w 2358"/>
              <a:gd name="T23" fmla="*/ 2147483646 h 325"/>
              <a:gd name="T24" fmla="*/ 2147483646 w 2358"/>
              <a:gd name="T25" fmla="*/ 2147483646 h 325"/>
              <a:gd name="T26" fmla="*/ 2147483646 w 2358"/>
              <a:gd name="T27" fmla="*/ 2147483646 h 325"/>
              <a:gd name="T28" fmla="*/ 2147483646 w 2358"/>
              <a:gd name="T29" fmla="*/ 2147483646 h 325"/>
              <a:gd name="T30" fmla="*/ 2147483646 w 2358"/>
              <a:gd name="T31" fmla="*/ 2147483646 h 325"/>
              <a:gd name="T32" fmla="*/ 2147483646 w 2358"/>
              <a:gd name="T33" fmla="*/ 2147483646 h 325"/>
              <a:gd name="T34" fmla="*/ 2147483646 w 2358"/>
              <a:gd name="T35" fmla="*/ 2147483646 h 325"/>
              <a:gd name="T36" fmla="*/ 2147483646 w 2358"/>
              <a:gd name="T37" fmla="*/ 2147483646 h 325"/>
              <a:gd name="T38" fmla="*/ 2147483646 w 2358"/>
              <a:gd name="T39" fmla="*/ 2147483646 h 325"/>
              <a:gd name="T40" fmla="*/ 2147483646 w 2358"/>
              <a:gd name="T41" fmla="*/ 2147483646 h 325"/>
              <a:gd name="T42" fmla="*/ 2147483646 w 2358"/>
              <a:gd name="T43" fmla="*/ 2147483646 h 325"/>
              <a:gd name="T44" fmla="*/ 2147483646 w 2358"/>
              <a:gd name="T45" fmla="*/ 2147483646 h 325"/>
              <a:gd name="T46" fmla="*/ 2147483646 w 2358"/>
              <a:gd name="T47" fmla="*/ 2147483646 h 325"/>
              <a:gd name="T48" fmla="*/ 2147483646 w 2358"/>
              <a:gd name="T49" fmla="*/ 2147483646 h 325"/>
              <a:gd name="T50" fmla="*/ 2147483646 w 2358"/>
              <a:gd name="T51" fmla="*/ 2147483646 h 325"/>
              <a:gd name="T52" fmla="*/ 2147483646 w 2358"/>
              <a:gd name="T53" fmla="*/ 2147483646 h 325"/>
              <a:gd name="T54" fmla="*/ 2147483646 w 2358"/>
              <a:gd name="T55" fmla="*/ 2147483646 h 325"/>
              <a:gd name="T56" fmla="*/ 2147483646 w 2358"/>
              <a:gd name="T57" fmla="*/ 2147483646 h 325"/>
              <a:gd name="T58" fmla="*/ 2147483646 w 2358"/>
              <a:gd name="T59" fmla="*/ 2147483646 h 325"/>
              <a:gd name="T60" fmla="*/ 2147483646 w 2358"/>
              <a:gd name="T61" fmla="*/ 2147483646 h 325"/>
              <a:gd name="T62" fmla="*/ 2147483646 w 2358"/>
              <a:gd name="T63" fmla="*/ 2147483646 h 325"/>
              <a:gd name="T64" fmla="*/ 2147483646 w 2358"/>
              <a:gd name="T65" fmla="*/ 2147483646 h 325"/>
              <a:gd name="T66" fmla="*/ 2147483646 w 2358"/>
              <a:gd name="T67" fmla="*/ 2147483646 h 3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58" h="325">
                <a:moveTo>
                  <a:pt x="0" y="0"/>
                </a:moveTo>
                <a:lnTo>
                  <a:pt x="65" y="4"/>
                </a:lnTo>
                <a:lnTo>
                  <a:pt x="131" y="17"/>
                </a:lnTo>
                <a:lnTo>
                  <a:pt x="197" y="24"/>
                </a:lnTo>
                <a:lnTo>
                  <a:pt x="254" y="36"/>
                </a:lnTo>
                <a:lnTo>
                  <a:pt x="312" y="49"/>
                </a:lnTo>
                <a:lnTo>
                  <a:pt x="370" y="66"/>
                </a:lnTo>
                <a:lnTo>
                  <a:pt x="423" y="82"/>
                </a:lnTo>
                <a:lnTo>
                  <a:pt x="481" y="94"/>
                </a:lnTo>
                <a:lnTo>
                  <a:pt x="539" y="111"/>
                </a:lnTo>
                <a:lnTo>
                  <a:pt x="596" y="127"/>
                </a:lnTo>
                <a:lnTo>
                  <a:pt x="649" y="143"/>
                </a:lnTo>
                <a:lnTo>
                  <a:pt x="707" y="160"/>
                </a:lnTo>
                <a:lnTo>
                  <a:pt x="765" y="176"/>
                </a:lnTo>
                <a:lnTo>
                  <a:pt x="847" y="197"/>
                </a:lnTo>
                <a:lnTo>
                  <a:pt x="933" y="222"/>
                </a:lnTo>
                <a:lnTo>
                  <a:pt x="1012" y="243"/>
                </a:lnTo>
                <a:lnTo>
                  <a:pt x="1095" y="259"/>
                </a:lnTo>
                <a:lnTo>
                  <a:pt x="1184" y="271"/>
                </a:lnTo>
                <a:lnTo>
                  <a:pt x="1267" y="292"/>
                </a:lnTo>
                <a:lnTo>
                  <a:pt x="1354" y="299"/>
                </a:lnTo>
                <a:lnTo>
                  <a:pt x="1435" y="312"/>
                </a:lnTo>
                <a:lnTo>
                  <a:pt x="1518" y="316"/>
                </a:lnTo>
                <a:lnTo>
                  <a:pt x="1609" y="320"/>
                </a:lnTo>
                <a:lnTo>
                  <a:pt x="1682" y="320"/>
                </a:lnTo>
                <a:lnTo>
                  <a:pt x="1756" y="320"/>
                </a:lnTo>
                <a:lnTo>
                  <a:pt x="1835" y="320"/>
                </a:lnTo>
                <a:lnTo>
                  <a:pt x="1909" y="316"/>
                </a:lnTo>
                <a:lnTo>
                  <a:pt x="1983" y="316"/>
                </a:lnTo>
                <a:lnTo>
                  <a:pt x="2058" y="312"/>
                </a:lnTo>
                <a:lnTo>
                  <a:pt x="2135" y="312"/>
                </a:lnTo>
                <a:lnTo>
                  <a:pt x="2209" y="316"/>
                </a:lnTo>
                <a:lnTo>
                  <a:pt x="2284" y="316"/>
                </a:lnTo>
                <a:lnTo>
                  <a:pt x="2358" y="325"/>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60" name="Line 245">
            <a:extLst>
              <a:ext uri="{FF2B5EF4-FFF2-40B4-BE49-F238E27FC236}">
                <a16:creationId xmlns:a16="http://schemas.microsoft.com/office/drawing/2014/main" id="{328B786D-86DE-4A9E-DD96-984E9911BE3B}"/>
              </a:ext>
            </a:extLst>
          </p:cNvPr>
          <p:cNvSpPr>
            <a:spLocks noChangeShapeType="1"/>
          </p:cNvSpPr>
          <p:nvPr/>
        </p:nvSpPr>
        <p:spPr bwMode="auto">
          <a:xfrm flipV="1">
            <a:off x="3783013" y="4921250"/>
            <a:ext cx="1587" cy="69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1" name="Line 246">
            <a:extLst>
              <a:ext uri="{FF2B5EF4-FFF2-40B4-BE49-F238E27FC236}">
                <a16:creationId xmlns:a16="http://schemas.microsoft.com/office/drawing/2014/main" id="{30FCE1FF-23A1-3FB1-47EB-C5496F576DCE}"/>
              </a:ext>
            </a:extLst>
          </p:cNvPr>
          <p:cNvSpPr>
            <a:spLocks noChangeShapeType="1"/>
          </p:cNvSpPr>
          <p:nvPr/>
        </p:nvSpPr>
        <p:spPr bwMode="auto">
          <a:xfrm>
            <a:off x="3783013" y="4991100"/>
            <a:ext cx="889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2" name="Line 247">
            <a:extLst>
              <a:ext uri="{FF2B5EF4-FFF2-40B4-BE49-F238E27FC236}">
                <a16:creationId xmlns:a16="http://schemas.microsoft.com/office/drawing/2014/main" id="{A59EE198-5D83-F335-4248-4588478A1938}"/>
              </a:ext>
            </a:extLst>
          </p:cNvPr>
          <p:cNvSpPr>
            <a:spLocks noChangeShapeType="1"/>
          </p:cNvSpPr>
          <p:nvPr/>
        </p:nvSpPr>
        <p:spPr bwMode="auto">
          <a:xfrm>
            <a:off x="4741863" y="5026025"/>
            <a:ext cx="396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3" name="Freeform 248">
            <a:extLst>
              <a:ext uri="{FF2B5EF4-FFF2-40B4-BE49-F238E27FC236}">
                <a16:creationId xmlns:a16="http://schemas.microsoft.com/office/drawing/2014/main" id="{E65D10FD-D9A8-8DF2-908E-FC1B8CBD0B51}"/>
              </a:ext>
            </a:extLst>
          </p:cNvPr>
          <p:cNvSpPr>
            <a:spLocks/>
          </p:cNvSpPr>
          <p:nvPr/>
        </p:nvSpPr>
        <p:spPr bwMode="auto">
          <a:xfrm>
            <a:off x="4730750" y="5021263"/>
            <a:ext cx="11113" cy="4762"/>
          </a:xfrm>
          <a:custGeom>
            <a:avLst/>
            <a:gdLst>
              <a:gd name="T0" fmla="*/ 0 w 37"/>
              <a:gd name="T1" fmla="*/ 0 h 17"/>
              <a:gd name="T2" fmla="*/ 0 w 37"/>
              <a:gd name="T3" fmla="*/ 2147483646 h 17"/>
              <a:gd name="T4" fmla="*/ 2147483646 w 37"/>
              <a:gd name="T5" fmla="*/ 2147483646 h 17"/>
              <a:gd name="T6" fmla="*/ 2147483646 w 37"/>
              <a:gd name="T7" fmla="*/ 2147483646 h 17"/>
              <a:gd name="T8" fmla="*/ 2147483646 w 37"/>
              <a:gd name="T9" fmla="*/ 2147483646 h 17"/>
              <a:gd name="T10" fmla="*/ 2147483646 w 37"/>
              <a:gd name="T11" fmla="*/ 2147483646 h 17"/>
              <a:gd name="T12" fmla="*/ 2147483646 w 37"/>
              <a:gd name="T13" fmla="*/ 2147483646 h 17"/>
              <a:gd name="T14" fmla="*/ 2147483646 w 37"/>
              <a:gd name="T15" fmla="*/ 2147483646 h 17"/>
              <a:gd name="T16" fmla="*/ 2147483646 w 37"/>
              <a:gd name="T17" fmla="*/ 2147483646 h 17"/>
              <a:gd name="T18" fmla="*/ 2147483646 w 37"/>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17">
                <a:moveTo>
                  <a:pt x="0" y="0"/>
                </a:moveTo>
                <a:lnTo>
                  <a:pt x="0" y="5"/>
                </a:lnTo>
                <a:lnTo>
                  <a:pt x="4" y="9"/>
                </a:lnTo>
                <a:lnTo>
                  <a:pt x="8" y="12"/>
                </a:lnTo>
                <a:lnTo>
                  <a:pt x="12" y="12"/>
                </a:lnTo>
                <a:lnTo>
                  <a:pt x="16" y="17"/>
                </a:lnTo>
                <a:lnTo>
                  <a:pt x="25" y="17"/>
                </a:lnTo>
                <a:lnTo>
                  <a:pt x="28" y="17"/>
                </a:lnTo>
                <a:lnTo>
                  <a:pt x="33" y="17"/>
                </a:lnTo>
                <a:lnTo>
                  <a:pt x="37" y="17"/>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64" name="Line 249">
            <a:extLst>
              <a:ext uri="{FF2B5EF4-FFF2-40B4-BE49-F238E27FC236}">
                <a16:creationId xmlns:a16="http://schemas.microsoft.com/office/drawing/2014/main" id="{ADD18B96-C037-4187-E1F4-3B920020F163}"/>
              </a:ext>
            </a:extLst>
          </p:cNvPr>
          <p:cNvSpPr>
            <a:spLocks noChangeShapeType="1"/>
          </p:cNvSpPr>
          <p:nvPr/>
        </p:nvSpPr>
        <p:spPr bwMode="auto">
          <a:xfrm flipH="1">
            <a:off x="3676650" y="4921250"/>
            <a:ext cx="47625" cy="47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5" name="Freeform 250">
            <a:extLst>
              <a:ext uri="{FF2B5EF4-FFF2-40B4-BE49-F238E27FC236}">
                <a16:creationId xmlns:a16="http://schemas.microsoft.com/office/drawing/2014/main" id="{23BEFFCB-99F4-0436-CEAD-98EA6C4E4685}"/>
              </a:ext>
            </a:extLst>
          </p:cNvPr>
          <p:cNvSpPr>
            <a:spLocks/>
          </p:cNvSpPr>
          <p:nvPr/>
        </p:nvSpPr>
        <p:spPr bwMode="auto">
          <a:xfrm>
            <a:off x="3662363" y="4894263"/>
            <a:ext cx="209550" cy="92075"/>
          </a:xfrm>
          <a:custGeom>
            <a:avLst/>
            <a:gdLst>
              <a:gd name="T0" fmla="*/ 0 w 658"/>
              <a:gd name="T1" fmla="*/ 2147483646 h 287"/>
              <a:gd name="T2" fmla="*/ 2147483646 w 658"/>
              <a:gd name="T3" fmla="*/ 0 h 287"/>
              <a:gd name="T4" fmla="*/ 2147483646 w 658"/>
              <a:gd name="T5" fmla="*/ 2147483646 h 287"/>
              <a:gd name="T6" fmla="*/ 2147483646 w 658"/>
              <a:gd name="T7" fmla="*/ 2147483646 h 287"/>
              <a:gd name="T8" fmla="*/ 2147483646 w 658"/>
              <a:gd name="T9" fmla="*/ 2147483646 h 287"/>
              <a:gd name="T10" fmla="*/ 2147483646 w 658"/>
              <a:gd name="T11" fmla="*/ 2147483646 h 287"/>
              <a:gd name="T12" fmla="*/ 2147483646 w 658"/>
              <a:gd name="T13" fmla="*/ 2147483646 h 287"/>
              <a:gd name="T14" fmla="*/ 2147483646 w 658"/>
              <a:gd name="T15" fmla="*/ 2147483646 h 287"/>
              <a:gd name="T16" fmla="*/ 2147483646 w 658"/>
              <a:gd name="T17" fmla="*/ 2147483646 h 287"/>
              <a:gd name="T18" fmla="*/ 2147483646 w 658"/>
              <a:gd name="T19" fmla="*/ 2147483646 h 287"/>
              <a:gd name="T20" fmla="*/ 2147483646 w 658"/>
              <a:gd name="T21" fmla="*/ 2147483646 h 287"/>
              <a:gd name="T22" fmla="*/ 2147483646 w 658"/>
              <a:gd name="T23" fmla="*/ 2147483646 h 287"/>
              <a:gd name="T24" fmla="*/ 2147483646 w 658"/>
              <a:gd name="T25" fmla="*/ 2147483646 h 287"/>
              <a:gd name="T26" fmla="*/ 2147483646 w 658"/>
              <a:gd name="T27" fmla="*/ 2147483646 h 287"/>
              <a:gd name="T28" fmla="*/ 2147483646 w 658"/>
              <a:gd name="T29" fmla="*/ 2147483646 h 287"/>
              <a:gd name="T30" fmla="*/ 2147483646 w 658"/>
              <a:gd name="T31" fmla="*/ 2147483646 h 287"/>
              <a:gd name="T32" fmla="*/ 2147483646 w 658"/>
              <a:gd name="T33" fmla="*/ 2147483646 h 287"/>
              <a:gd name="T34" fmla="*/ 2147483646 w 658"/>
              <a:gd name="T35" fmla="*/ 2147483646 h 287"/>
              <a:gd name="T36" fmla="*/ 2147483646 w 658"/>
              <a:gd name="T37" fmla="*/ 2147483646 h 2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58" h="287">
                <a:moveTo>
                  <a:pt x="0" y="152"/>
                </a:moveTo>
                <a:lnTo>
                  <a:pt x="337" y="0"/>
                </a:lnTo>
                <a:lnTo>
                  <a:pt x="7" y="172"/>
                </a:lnTo>
                <a:lnTo>
                  <a:pt x="353" y="41"/>
                </a:lnTo>
                <a:lnTo>
                  <a:pt x="28" y="210"/>
                </a:lnTo>
                <a:lnTo>
                  <a:pt x="373" y="77"/>
                </a:lnTo>
                <a:lnTo>
                  <a:pt x="49" y="251"/>
                </a:lnTo>
                <a:lnTo>
                  <a:pt x="394" y="119"/>
                </a:lnTo>
                <a:lnTo>
                  <a:pt x="65" y="287"/>
                </a:lnTo>
                <a:lnTo>
                  <a:pt x="410" y="156"/>
                </a:lnTo>
                <a:lnTo>
                  <a:pt x="658" y="181"/>
                </a:lnTo>
                <a:lnTo>
                  <a:pt x="377" y="156"/>
                </a:lnTo>
                <a:lnTo>
                  <a:pt x="658" y="135"/>
                </a:lnTo>
                <a:lnTo>
                  <a:pt x="377" y="115"/>
                </a:lnTo>
                <a:lnTo>
                  <a:pt x="658" y="91"/>
                </a:lnTo>
                <a:lnTo>
                  <a:pt x="377" y="70"/>
                </a:lnTo>
                <a:lnTo>
                  <a:pt x="658" y="49"/>
                </a:lnTo>
                <a:lnTo>
                  <a:pt x="377" y="28"/>
                </a:lnTo>
                <a:lnTo>
                  <a:pt x="658" y="4"/>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66" name="Line 251">
            <a:extLst>
              <a:ext uri="{FF2B5EF4-FFF2-40B4-BE49-F238E27FC236}">
                <a16:creationId xmlns:a16="http://schemas.microsoft.com/office/drawing/2014/main" id="{F9054C66-EB4F-5169-FD2E-94DCACD04767}"/>
              </a:ext>
            </a:extLst>
          </p:cNvPr>
          <p:cNvSpPr>
            <a:spLocks noChangeShapeType="1"/>
          </p:cNvSpPr>
          <p:nvPr/>
        </p:nvSpPr>
        <p:spPr bwMode="auto">
          <a:xfrm>
            <a:off x="3871913" y="5102225"/>
            <a:ext cx="1587"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7" name="Line 252">
            <a:extLst>
              <a:ext uri="{FF2B5EF4-FFF2-40B4-BE49-F238E27FC236}">
                <a16:creationId xmlns:a16="http://schemas.microsoft.com/office/drawing/2014/main" id="{3A5546F7-707A-A1CC-9548-9504C6D0374B}"/>
              </a:ext>
            </a:extLst>
          </p:cNvPr>
          <p:cNvSpPr>
            <a:spLocks noChangeShapeType="1"/>
          </p:cNvSpPr>
          <p:nvPr/>
        </p:nvSpPr>
        <p:spPr bwMode="auto">
          <a:xfrm flipV="1">
            <a:off x="3941763" y="5102225"/>
            <a:ext cx="1587"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8" name="Line 253">
            <a:extLst>
              <a:ext uri="{FF2B5EF4-FFF2-40B4-BE49-F238E27FC236}">
                <a16:creationId xmlns:a16="http://schemas.microsoft.com/office/drawing/2014/main" id="{2BE6DC42-40BD-57A9-6DC2-078EB7781F97}"/>
              </a:ext>
            </a:extLst>
          </p:cNvPr>
          <p:cNvSpPr>
            <a:spLocks noChangeShapeType="1"/>
          </p:cNvSpPr>
          <p:nvPr/>
        </p:nvSpPr>
        <p:spPr bwMode="auto">
          <a:xfrm>
            <a:off x="4013200" y="5102225"/>
            <a:ext cx="1588"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9" name="Line 254">
            <a:extLst>
              <a:ext uri="{FF2B5EF4-FFF2-40B4-BE49-F238E27FC236}">
                <a16:creationId xmlns:a16="http://schemas.microsoft.com/office/drawing/2014/main" id="{419D9C02-C335-849F-8C11-19E77978B975}"/>
              </a:ext>
            </a:extLst>
          </p:cNvPr>
          <p:cNvSpPr>
            <a:spLocks noChangeShapeType="1"/>
          </p:cNvSpPr>
          <p:nvPr/>
        </p:nvSpPr>
        <p:spPr bwMode="auto">
          <a:xfrm flipV="1">
            <a:off x="4084638" y="5102225"/>
            <a:ext cx="1587"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70" name="Line 255">
            <a:extLst>
              <a:ext uri="{FF2B5EF4-FFF2-40B4-BE49-F238E27FC236}">
                <a16:creationId xmlns:a16="http://schemas.microsoft.com/office/drawing/2014/main" id="{CF080FFF-8439-5CE8-3AA3-41E14F4E7721}"/>
              </a:ext>
            </a:extLst>
          </p:cNvPr>
          <p:cNvSpPr>
            <a:spLocks noChangeShapeType="1"/>
          </p:cNvSpPr>
          <p:nvPr/>
        </p:nvSpPr>
        <p:spPr bwMode="auto">
          <a:xfrm flipH="1">
            <a:off x="3871913" y="5246688"/>
            <a:ext cx="698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71" name="Line 256">
            <a:extLst>
              <a:ext uri="{FF2B5EF4-FFF2-40B4-BE49-F238E27FC236}">
                <a16:creationId xmlns:a16="http://schemas.microsoft.com/office/drawing/2014/main" id="{1A7386D7-2EA6-B069-CAEB-39D69C15B62E}"/>
              </a:ext>
            </a:extLst>
          </p:cNvPr>
          <p:cNvSpPr>
            <a:spLocks noChangeShapeType="1"/>
          </p:cNvSpPr>
          <p:nvPr/>
        </p:nvSpPr>
        <p:spPr bwMode="auto">
          <a:xfrm>
            <a:off x="4013200" y="5246688"/>
            <a:ext cx="7143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72" name="Line 257">
            <a:extLst>
              <a:ext uri="{FF2B5EF4-FFF2-40B4-BE49-F238E27FC236}">
                <a16:creationId xmlns:a16="http://schemas.microsoft.com/office/drawing/2014/main" id="{78CA556B-9587-BBD5-837C-BD4E4BA1DFF0}"/>
              </a:ext>
            </a:extLst>
          </p:cNvPr>
          <p:cNvSpPr>
            <a:spLocks noChangeShapeType="1"/>
          </p:cNvSpPr>
          <p:nvPr/>
        </p:nvSpPr>
        <p:spPr bwMode="auto">
          <a:xfrm flipH="1">
            <a:off x="3871913" y="5102225"/>
            <a:ext cx="698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73" name="Line 258">
            <a:extLst>
              <a:ext uri="{FF2B5EF4-FFF2-40B4-BE49-F238E27FC236}">
                <a16:creationId xmlns:a16="http://schemas.microsoft.com/office/drawing/2014/main" id="{0D947322-312B-E93D-159D-AF93E27A8594}"/>
              </a:ext>
            </a:extLst>
          </p:cNvPr>
          <p:cNvSpPr>
            <a:spLocks noChangeShapeType="1"/>
          </p:cNvSpPr>
          <p:nvPr/>
        </p:nvSpPr>
        <p:spPr bwMode="auto">
          <a:xfrm>
            <a:off x="4013200" y="5102225"/>
            <a:ext cx="7143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74" name="Rectangle 259">
            <a:extLst>
              <a:ext uri="{FF2B5EF4-FFF2-40B4-BE49-F238E27FC236}">
                <a16:creationId xmlns:a16="http://schemas.microsoft.com/office/drawing/2014/main" id="{7F4774D1-40CD-B7C0-6792-9029ACC0EB95}"/>
              </a:ext>
            </a:extLst>
          </p:cNvPr>
          <p:cNvSpPr>
            <a:spLocks noChangeArrowheads="1"/>
          </p:cNvSpPr>
          <p:nvPr/>
        </p:nvSpPr>
        <p:spPr bwMode="auto">
          <a:xfrm>
            <a:off x="4583113" y="5102225"/>
            <a:ext cx="69850" cy="144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50000"/>
              </a:spcBef>
              <a:buClr>
                <a:srgbClr val="004880"/>
              </a:buClr>
              <a:defRPr sz="3200">
                <a:solidFill>
                  <a:srgbClr val="1E4191"/>
                </a:solidFill>
                <a:latin typeface="GE Inspira Pitch"/>
              </a:defRPr>
            </a:lvl1pPr>
            <a:lvl2pPr marL="742950" indent="-285750">
              <a:lnSpc>
                <a:spcPct val="90000"/>
              </a:lnSpc>
              <a:spcBef>
                <a:spcPct val="30000"/>
              </a:spcBef>
              <a:buClr>
                <a:srgbClr val="004880"/>
              </a:buClr>
              <a:buFont typeface="GE Inspira Pitch"/>
              <a:buChar char="•"/>
              <a:defRPr sz="3200">
                <a:solidFill>
                  <a:srgbClr val="1E4191"/>
                </a:solidFill>
                <a:latin typeface="GE Inspira Pitch"/>
              </a:defRPr>
            </a:lvl2pPr>
            <a:lvl3pPr marL="1143000" indent="-228600">
              <a:lnSpc>
                <a:spcPct val="90000"/>
              </a:lnSpc>
              <a:spcBef>
                <a:spcPct val="20000"/>
              </a:spcBef>
              <a:buClr>
                <a:srgbClr val="004880"/>
              </a:buClr>
              <a:buChar char="–"/>
              <a:defRPr sz="3200">
                <a:solidFill>
                  <a:srgbClr val="1E4191"/>
                </a:solidFill>
                <a:latin typeface="GE Inspira Pitch"/>
              </a:defRPr>
            </a:lvl3pPr>
            <a:lvl4pPr marL="1600200" indent="-228600">
              <a:lnSpc>
                <a:spcPct val="90000"/>
              </a:lnSpc>
              <a:spcBef>
                <a:spcPct val="10000"/>
              </a:spcBef>
              <a:buClr>
                <a:srgbClr val="004880"/>
              </a:buClr>
              <a:buChar char="–"/>
              <a:defRPr sz="3200">
                <a:solidFill>
                  <a:srgbClr val="1E4191"/>
                </a:solidFill>
                <a:latin typeface="GE Inspira Pitch"/>
              </a:defRPr>
            </a:lvl4pPr>
            <a:lvl5pPr marL="2057400" indent="-228600">
              <a:lnSpc>
                <a:spcPct val="90000"/>
              </a:lnSpc>
              <a:spcBef>
                <a:spcPts val="238"/>
              </a:spcBef>
              <a:buClr>
                <a:srgbClr val="004880"/>
              </a:buClr>
              <a:buChar char="–"/>
              <a:defRPr sz="3200">
                <a:solidFill>
                  <a:srgbClr val="1E4191"/>
                </a:solidFill>
                <a:latin typeface="GE Inspira Pitch"/>
              </a:defRPr>
            </a:lvl5pPr>
            <a:lvl6pPr marL="25146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6pPr>
            <a:lvl7pPr marL="29718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7pPr>
            <a:lvl8pPr marL="34290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8pPr>
            <a:lvl9pPr marL="38862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9pPr>
          </a:lstStyle>
          <a:p>
            <a:pPr eaLnBrk="1" hangingPunct="1">
              <a:lnSpc>
                <a:spcPct val="100000"/>
              </a:lnSpc>
              <a:spcBef>
                <a:spcPct val="0"/>
              </a:spcBef>
              <a:buClrTx/>
            </a:pPr>
            <a:endParaRPr lang="en-US" altLang="en-US" sz="1800">
              <a:latin typeface="Arial" panose="020B0604020202020204" pitchFamily="34" charset="0"/>
            </a:endParaRPr>
          </a:p>
        </p:txBody>
      </p:sp>
      <p:sp>
        <p:nvSpPr>
          <p:cNvPr id="73875" name="Line 260">
            <a:extLst>
              <a:ext uri="{FF2B5EF4-FFF2-40B4-BE49-F238E27FC236}">
                <a16:creationId xmlns:a16="http://schemas.microsoft.com/office/drawing/2014/main" id="{6225EBE5-0109-E90A-5687-B91425E0EE64}"/>
              </a:ext>
            </a:extLst>
          </p:cNvPr>
          <p:cNvSpPr>
            <a:spLocks noChangeShapeType="1"/>
          </p:cNvSpPr>
          <p:nvPr/>
        </p:nvSpPr>
        <p:spPr bwMode="auto">
          <a:xfrm>
            <a:off x="4511675" y="5102225"/>
            <a:ext cx="1588"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76" name="Rectangle 261">
            <a:extLst>
              <a:ext uri="{FF2B5EF4-FFF2-40B4-BE49-F238E27FC236}">
                <a16:creationId xmlns:a16="http://schemas.microsoft.com/office/drawing/2014/main" id="{D1016D8A-1A54-4097-4EDF-52CF74344EC1}"/>
              </a:ext>
            </a:extLst>
          </p:cNvPr>
          <p:cNvSpPr>
            <a:spLocks noChangeArrowheads="1"/>
          </p:cNvSpPr>
          <p:nvPr/>
        </p:nvSpPr>
        <p:spPr bwMode="auto">
          <a:xfrm>
            <a:off x="4440238" y="5102225"/>
            <a:ext cx="71437" cy="144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50000"/>
              </a:spcBef>
              <a:buClr>
                <a:srgbClr val="004880"/>
              </a:buClr>
              <a:defRPr sz="3200">
                <a:solidFill>
                  <a:srgbClr val="1E4191"/>
                </a:solidFill>
                <a:latin typeface="GE Inspira Pitch"/>
              </a:defRPr>
            </a:lvl1pPr>
            <a:lvl2pPr marL="742950" indent="-285750">
              <a:lnSpc>
                <a:spcPct val="90000"/>
              </a:lnSpc>
              <a:spcBef>
                <a:spcPct val="30000"/>
              </a:spcBef>
              <a:buClr>
                <a:srgbClr val="004880"/>
              </a:buClr>
              <a:buFont typeface="GE Inspira Pitch"/>
              <a:buChar char="•"/>
              <a:defRPr sz="3200">
                <a:solidFill>
                  <a:srgbClr val="1E4191"/>
                </a:solidFill>
                <a:latin typeface="GE Inspira Pitch"/>
              </a:defRPr>
            </a:lvl2pPr>
            <a:lvl3pPr marL="1143000" indent="-228600">
              <a:lnSpc>
                <a:spcPct val="90000"/>
              </a:lnSpc>
              <a:spcBef>
                <a:spcPct val="20000"/>
              </a:spcBef>
              <a:buClr>
                <a:srgbClr val="004880"/>
              </a:buClr>
              <a:buChar char="–"/>
              <a:defRPr sz="3200">
                <a:solidFill>
                  <a:srgbClr val="1E4191"/>
                </a:solidFill>
                <a:latin typeface="GE Inspira Pitch"/>
              </a:defRPr>
            </a:lvl3pPr>
            <a:lvl4pPr marL="1600200" indent="-228600">
              <a:lnSpc>
                <a:spcPct val="90000"/>
              </a:lnSpc>
              <a:spcBef>
                <a:spcPct val="10000"/>
              </a:spcBef>
              <a:buClr>
                <a:srgbClr val="004880"/>
              </a:buClr>
              <a:buChar char="–"/>
              <a:defRPr sz="3200">
                <a:solidFill>
                  <a:srgbClr val="1E4191"/>
                </a:solidFill>
                <a:latin typeface="GE Inspira Pitch"/>
              </a:defRPr>
            </a:lvl4pPr>
            <a:lvl5pPr marL="2057400" indent="-228600">
              <a:lnSpc>
                <a:spcPct val="90000"/>
              </a:lnSpc>
              <a:spcBef>
                <a:spcPts val="238"/>
              </a:spcBef>
              <a:buClr>
                <a:srgbClr val="004880"/>
              </a:buClr>
              <a:buChar char="–"/>
              <a:defRPr sz="3200">
                <a:solidFill>
                  <a:srgbClr val="1E4191"/>
                </a:solidFill>
                <a:latin typeface="GE Inspira Pitch"/>
              </a:defRPr>
            </a:lvl5pPr>
            <a:lvl6pPr marL="25146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6pPr>
            <a:lvl7pPr marL="29718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7pPr>
            <a:lvl8pPr marL="34290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8pPr>
            <a:lvl9pPr marL="38862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9pPr>
          </a:lstStyle>
          <a:p>
            <a:pPr eaLnBrk="1" hangingPunct="1">
              <a:lnSpc>
                <a:spcPct val="100000"/>
              </a:lnSpc>
              <a:spcBef>
                <a:spcPct val="0"/>
              </a:spcBef>
              <a:buClrTx/>
            </a:pPr>
            <a:endParaRPr lang="en-US" altLang="en-US" sz="1800">
              <a:latin typeface="Arial" panose="020B0604020202020204" pitchFamily="34" charset="0"/>
            </a:endParaRPr>
          </a:p>
        </p:txBody>
      </p:sp>
      <p:sp>
        <p:nvSpPr>
          <p:cNvPr id="73877" name="Line 262">
            <a:extLst>
              <a:ext uri="{FF2B5EF4-FFF2-40B4-BE49-F238E27FC236}">
                <a16:creationId xmlns:a16="http://schemas.microsoft.com/office/drawing/2014/main" id="{3244637C-381D-FDCC-4C50-742850460A96}"/>
              </a:ext>
            </a:extLst>
          </p:cNvPr>
          <p:cNvSpPr>
            <a:spLocks noChangeShapeType="1"/>
          </p:cNvSpPr>
          <p:nvPr/>
        </p:nvSpPr>
        <p:spPr bwMode="auto">
          <a:xfrm flipH="1">
            <a:off x="4164013" y="5102225"/>
            <a:ext cx="1968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78" name="Line 263">
            <a:extLst>
              <a:ext uri="{FF2B5EF4-FFF2-40B4-BE49-F238E27FC236}">
                <a16:creationId xmlns:a16="http://schemas.microsoft.com/office/drawing/2014/main" id="{DCC4395C-6033-E19D-E227-6CFD64192FFF}"/>
              </a:ext>
            </a:extLst>
          </p:cNvPr>
          <p:cNvSpPr>
            <a:spLocks noChangeShapeType="1"/>
          </p:cNvSpPr>
          <p:nvPr/>
        </p:nvSpPr>
        <p:spPr bwMode="auto">
          <a:xfrm>
            <a:off x="4572000" y="4659313"/>
            <a:ext cx="777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79" name="Line 264">
            <a:extLst>
              <a:ext uri="{FF2B5EF4-FFF2-40B4-BE49-F238E27FC236}">
                <a16:creationId xmlns:a16="http://schemas.microsoft.com/office/drawing/2014/main" id="{C9669430-EF93-1C6F-6170-A877FAF58C2E}"/>
              </a:ext>
            </a:extLst>
          </p:cNvPr>
          <p:cNvSpPr>
            <a:spLocks noChangeShapeType="1"/>
          </p:cNvSpPr>
          <p:nvPr/>
        </p:nvSpPr>
        <p:spPr bwMode="auto">
          <a:xfrm flipV="1">
            <a:off x="4602163" y="4292600"/>
            <a:ext cx="1587" cy="366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0" name="Line 265">
            <a:extLst>
              <a:ext uri="{FF2B5EF4-FFF2-40B4-BE49-F238E27FC236}">
                <a16:creationId xmlns:a16="http://schemas.microsoft.com/office/drawing/2014/main" id="{A0215ED0-C72B-E0D2-2C3F-344719307D66}"/>
              </a:ext>
            </a:extLst>
          </p:cNvPr>
          <p:cNvSpPr>
            <a:spLocks noChangeShapeType="1"/>
          </p:cNvSpPr>
          <p:nvPr/>
        </p:nvSpPr>
        <p:spPr bwMode="auto">
          <a:xfrm>
            <a:off x="4502150" y="4292600"/>
            <a:ext cx="1588" cy="366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1" name="Line 266">
            <a:extLst>
              <a:ext uri="{FF2B5EF4-FFF2-40B4-BE49-F238E27FC236}">
                <a16:creationId xmlns:a16="http://schemas.microsoft.com/office/drawing/2014/main" id="{828D87B9-DCD7-FEF4-EF26-0CA586DB49F1}"/>
              </a:ext>
            </a:extLst>
          </p:cNvPr>
          <p:cNvSpPr>
            <a:spLocks noChangeShapeType="1"/>
          </p:cNvSpPr>
          <p:nvPr/>
        </p:nvSpPr>
        <p:spPr bwMode="auto">
          <a:xfrm flipV="1">
            <a:off x="3556000" y="4241800"/>
            <a:ext cx="1588"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2" name="Line 267">
            <a:extLst>
              <a:ext uri="{FF2B5EF4-FFF2-40B4-BE49-F238E27FC236}">
                <a16:creationId xmlns:a16="http://schemas.microsoft.com/office/drawing/2014/main" id="{3B2052F5-E7C3-F578-5370-EA4AE1714DE9}"/>
              </a:ext>
            </a:extLst>
          </p:cNvPr>
          <p:cNvSpPr>
            <a:spLocks noChangeShapeType="1"/>
          </p:cNvSpPr>
          <p:nvPr/>
        </p:nvSpPr>
        <p:spPr bwMode="auto">
          <a:xfrm>
            <a:off x="3154363" y="4241800"/>
            <a:ext cx="1587"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3" name="Line 268">
            <a:extLst>
              <a:ext uri="{FF2B5EF4-FFF2-40B4-BE49-F238E27FC236}">
                <a16:creationId xmlns:a16="http://schemas.microsoft.com/office/drawing/2014/main" id="{4F83DEDB-60E6-E81A-1F65-82AFF6806D4C}"/>
              </a:ext>
            </a:extLst>
          </p:cNvPr>
          <p:cNvSpPr>
            <a:spLocks noChangeShapeType="1"/>
          </p:cNvSpPr>
          <p:nvPr/>
        </p:nvSpPr>
        <p:spPr bwMode="auto">
          <a:xfrm>
            <a:off x="3154363" y="4051300"/>
            <a:ext cx="4016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4" name="Line 269">
            <a:extLst>
              <a:ext uri="{FF2B5EF4-FFF2-40B4-BE49-F238E27FC236}">
                <a16:creationId xmlns:a16="http://schemas.microsoft.com/office/drawing/2014/main" id="{166D8E5D-4CE9-35DC-490A-DCD8484ADBAE}"/>
              </a:ext>
            </a:extLst>
          </p:cNvPr>
          <p:cNvSpPr>
            <a:spLocks noChangeShapeType="1"/>
          </p:cNvSpPr>
          <p:nvPr/>
        </p:nvSpPr>
        <p:spPr bwMode="auto">
          <a:xfrm flipH="1">
            <a:off x="3154363" y="4337050"/>
            <a:ext cx="4016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5" name="Line 270">
            <a:extLst>
              <a:ext uri="{FF2B5EF4-FFF2-40B4-BE49-F238E27FC236}">
                <a16:creationId xmlns:a16="http://schemas.microsoft.com/office/drawing/2014/main" id="{C251C01A-AC3A-EC1A-5E0B-4DF00B128B29}"/>
              </a:ext>
            </a:extLst>
          </p:cNvPr>
          <p:cNvSpPr>
            <a:spLocks noChangeShapeType="1"/>
          </p:cNvSpPr>
          <p:nvPr/>
        </p:nvSpPr>
        <p:spPr bwMode="auto">
          <a:xfrm>
            <a:off x="4652963" y="4241800"/>
            <a:ext cx="7937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6" name="Line 271">
            <a:extLst>
              <a:ext uri="{FF2B5EF4-FFF2-40B4-BE49-F238E27FC236}">
                <a16:creationId xmlns:a16="http://schemas.microsoft.com/office/drawing/2014/main" id="{5BACD36E-F8BD-1F17-E57B-62A69FA88A93}"/>
              </a:ext>
            </a:extLst>
          </p:cNvPr>
          <p:cNvSpPr>
            <a:spLocks noChangeShapeType="1"/>
          </p:cNvSpPr>
          <p:nvPr/>
        </p:nvSpPr>
        <p:spPr bwMode="auto">
          <a:xfrm flipV="1">
            <a:off x="3355975" y="4051300"/>
            <a:ext cx="1588"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7" name="Line 272">
            <a:extLst>
              <a:ext uri="{FF2B5EF4-FFF2-40B4-BE49-F238E27FC236}">
                <a16:creationId xmlns:a16="http://schemas.microsoft.com/office/drawing/2014/main" id="{F5E0C67A-25CD-F390-EC1B-C1FAD02AFF9A}"/>
              </a:ext>
            </a:extLst>
          </p:cNvPr>
          <p:cNvSpPr>
            <a:spLocks noChangeShapeType="1"/>
          </p:cNvSpPr>
          <p:nvPr/>
        </p:nvSpPr>
        <p:spPr bwMode="auto">
          <a:xfrm>
            <a:off x="3355975" y="4241800"/>
            <a:ext cx="1588"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8" name="Line 273">
            <a:extLst>
              <a:ext uri="{FF2B5EF4-FFF2-40B4-BE49-F238E27FC236}">
                <a16:creationId xmlns:a16="http://schemas.microsoft.com/office/drawing/2014/main" id="{66B0A007-7B47-4E07-B1A6-C1F4BF2F5F3C}"/>
              </a:ext>
            </a:extLst>
          </p:cNvPr>
          <p:cNvSpPr>
            <a:spLocks noChangeShapeType="1"/>
          </p:cNvSpPr>
          <p:nvPr/>
        </p:nvSpPr>
        <p:spPr bwMode="auto">
          <a:xfrm>
            <a:off x="2314575" y="4292600"/>
            <a:ext cx="1588" cy="1047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9" name="Line 274">
            <a:extLst>
              <a:ext uri="{FF2B5EF4-FFF2-40B4-BE49-F238E27FC236}">
                <a16:creationId xmlns:a16="http://schemas.microsoft.com/office/drawing/2014/main" id="{7F415BEA-AAEF-6050-FE53-8A6BA0D8044E}"/>
              </a:ext>
            </a:extLst>
          </p:cNvPr>
          <p:cNvSpPr>
            <a:spLocks noChangeShapeType="1"/>
          </p:cNvSpPr>
          <p:nvPr/>
        </p:nvSpPr>
        <p:spPr bwMode="auto">
          <a:xfrm flipV="1">
            <a:off x="2212975" y="4244975"/>
            <a:ext cx="1588" cy="1095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0" name="Line 275">
            <a:extLst>
              <a:ext uri="{FF2B5EF4-FFF2-40B4-BE49-F238E27FC236}">
                <a16:creationId xmlns:a16="http://schemas.microsoft.com/office/drawing/2014/main" id="{8641D49F-56D6-835C-16C2-E44B0B4EC347}"/>
              </a:ext>
            </a:extLst>
          </p:cNvPr>
          <p:cNvSpPr>
            <a:spLocks noChangeShapeType="1"/>
          </p:cNvSpPr>
          <p:nvPr/>
        </p:nvSpPr>
        <p:spPr bwMode="auto">
          <a:xfrm flipV="1">
            <a:off x="7013575" y="2220261"/>
            <a:ext cx="1587" cy="3105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1" name="Line 276">
            <a:extLst>
              <a:ext uri="{FF2B5EF4-FFF2-40B4-BE49-F238E27FC236}">
                <a16:creationId xmlns:a16="http://schemas.microsoft.com/office/drawing/2014/main" id="{5017233B-9141-F3C4-BDC2-895806E6BD8F}"/>
              </a:ext>
            </a:extLst>
          </p:cNvPr>
          <p:cNvSpPr>
            <a:spLocks noChangeShapeType="1"/>
          </p:cNvSpPr>
          <p:nvPr/>
        </p:nvSpPr>
        <p:spPr bwMode="auto">
          <a:xfrm>
            <a:off x="5037138" y="2284413"/>
            <a:ext cx="1587" cy="1541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2" name="Line 277">
            <a:extLst>
              <a:ext uri="{FF2B5EF4-FFF2-40B4-BE49-F238E27FC236}">
                <a16:creationId xmlns:a16="http://schemas.microsoft.com/office/drawing/2014/main" id="{7665CB65-722C-A2EC-794F-3EDB9964DA2D}"/>
              </a:ext>
            </a:extLst>
          </p:cNvPr>
          <p:cNvSpPr>
            <a:spLocks noChangeShapeType="1"/>
          </p:cNvSpPr>
          <p:nvPr/>
        </p:nvSpPr>
        <p:spPr bwMode="auto">
          <a:xfrm>
            <a:off x="5037138" y="2136775"/>
            <a:ext cx="18923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3" name="Line 278">
            <a:extLst>
              <a:ext uri="{FF2B5EF4-FFF2-40B4-BE49-F238E27FC236}">
                <a16:creationId xmlns:a16="http://schemas.microsoft.com/office/drawing/2014/main" id="{912EDDF6-9384-7240-827A-33F153D68450}"/>
              </a:ext>
            </a:extLst>
          </p:cNvPr>
          <p:cNvSpPr>
            <a:spLocks noChangeShapeType="1"/>
          </p:cNvSpPr>
          <p:nvPr/>
        </p:nvSpPr>
        <p:spPr bwMode="auto">
          <a:xfrm flipH="1">
            <a:off x="5086350" y="2235200"/>
            <a:ext cx="179228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4" name="Line 279">
            <a:extLst>
              <a:ext uri="{FF2B5EF4-FFF2-40B4-BE49-F238E27FC236}">
                <a16:creationId xmlns:a16="http://schemas.microsoft.com/office/drawing/2014/main" id="{99EB5F43-E3C3-51F7-7598-08696BD9C305}"/>
              </a:ext>
            </a:extLst>
          </p:cNvPr>
          <p:cNvSpPr>
            <a:spLocks noChangeShapeType="1"/>
          </p:cNvSpPr>
          <p:nvPr/>
        </p:nvSpPr>
        <p:spPr bwMode="auto">
          <a:xfrm>
            <a:off x="4937125" y="2235200"/>
            <a:ext cx="1588" cy="1636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5" name="Line 280">
            <a:extLst>
              <a:ext uri="{FF2B5EF4-FFF2-40B4-BE49-F238E27FC236}">
                <a16:creationId xmlns:a16="http://schemas.microsoft.com/office/drawing/2014/main" id="{1B265D43-CDAF-D350-2C26-E0D32CE941CC}"/>
              </a:ext>
            </a:extLst>
          </p:cNvPr>
          <p:cNvSpPr>
            <a:spLocks noChangeShapeType="1"/>
          </p:cNvSpPr>
          <p:nvPr/>
        </p:nvSpPr>
        <p:spPr bwMode="auto">
          <a:xfrm flipV="1">
            <a:off x="6929438" y="2284413"/>
            <a:ext cx="1587" cy="305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6" name="Line 281">
            <a:extLst>
              <a:ext uri="{FF2B5EF4-FFF2-40B4-BE49-F238E27FC236}">
                <a16:creationId xmlns:a16="http://schemas.microsoft.com/office/drawing/2014/main" id="{DEB840CB-3AE0-518B-A36D-402102784438}"/>
              </a:ext>
            </a:extLst>
          </p:cNvPr>
          <p:cNvSpPr>
            <a:spLocks noChangeShapeType="1"/>
          </p:cNvSpPr>
          <p:nvPr/>
        </p:nvSpPr>
        <p:spPr bwMode="auto">
          <a:xfrm>
            <a:off x="7027863" y="5340350"/>
            <a:ext cx="5461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7" name="Line 282">
            <a:extLst>
              <a:ext uri="{FF2B5EF4-FFF2-40B4-BE49-F238E27FC236}">
                <a16:creationId xmlns:a16="http://schemas.microsoft.com/office/drawing/2014/main" id="{F1E6BE7D-244F-17B6-814A-F1474034511C}"/>
              </a:ext>
            </a:extLst>
          </p:cNvPr>
          <p:cNvSpPr>
            <a:spLocks noChangeShapeType="1"/>
          </p:cNvSpPr>
          <p:nvPr/>
        </p:nvSpPr>
        <p:spPr bwMode="auto">
          <a:xfrm flipH="1">
            <a:off x="7027863" y="5246688"/>
            <a:ext cx="61277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8" name="Line 283">
            <a:extLst>
              <a:ext uri="{FF2B5EF4-FFF2-40B4-BE49-F238E27FC236}">
                <a16:creationId xmlns:a16="http://schemas.microsoft.com/office/drawing/2014/main" id="{9380E1DF-3E96-5B95-DB8F-88352E90357F}"/>
              </a:ext>
            </a:extLst>
          </p:cNvPr>
          <p:cNvSpPr>
            <a:spLocks noChangeShapeType="1"/>
          </p:cNvSpPr>
          <p:nvPr/>
        </p:nvSpPr>
        <p:spPr bwMode="auto">
          <a:xfrm flipH="1">
            <a:off x="1489075" y="5246688"/>
            <a:ext cx="723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9" name="Line 284">
            <a:extLst>
              <a:ext uri="{FF2B5EF4-FFF2-40B4-BE49-F238E27FC236}">
                <a16:creationId xmlns:a16="http://schemas.microsoft.com/office/drawing/2014/main" id="{998A2CB7-17FE-E712-ECBF-0DB805A39318}"/>
              </a:ext>
            </a:extLst>
          </p:cNvPr>
          <p:cNvSpPr>
            <a:spLocks noChangeShapeType="1"/>
          </p:cNvSpPr>
          <p:nvPr/>
        </p:nvSpPr>
        <p:spPr bwMode="auto">
          <a:xfrm>
            <a:off x="1452563" y="5340350"/>
            <a:ext cx="7604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00" name="Line 285">
            <a:extLst>
              <a:ext uri="{FF2B5EF4-FFF2-40B4-BE49-F238E27FC236}">
                <a16:creationId xmlns:a16="http://schemas.microsoft.com/office/drawing/2014/main" id="{AC3D4014-3517-E594-DBB2-FFB3270B5D24}"/>
              </a:ext>
            </a:extLst>
          </p:cNvPr>
          <p:cNvSpPr>
            <a:spLocks noChangeShapeType="1"/>
          </p:cNvSpPr>
          <p:nvPr/>
        </p:nvSpPr>
        <p:spPr bwMode="auto">
          <a:xfrm>
            <a:off x="3556000" y="4241800"/>
            <a:ext cx="8985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01" name="Line 286">
            <a:extLst>
              <a:ext uri="{FF2B5EF4-FFF2-40B4-BE49-F238E27FC236}">
                <a16:creationId xmlns:a16="http://schemas.microsoft.com/office/drawing/2014/main" id="{DF6CAB39-7261-982C-D970-720CC08F296D}"/>
              </a:ext>
            </a:extLst>
          </p:cNvPr>
          <p:cNvSpPr>
            <a:spLocks noChangeShapeType="1"/>
          </p:cNvSpPr>
          <p:nvPr/>
        </p:nvSpPr>
        <p:spPr bwMode="auto">
          <a:xfrm flipH="1">
            <a:off x="2314575" y="4146550"/>
            <a:ext cx="83978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02" name="Line 287">
            <a:extLst>
              <a:ext uri="{FF2B5EF4-FFF2-40B4-BE49-F238E27FC236}">
                <a16:creationId xmlns:a16="http://schemas.microsoft.com/office/drawing/2014/main" id="{73FD2F14-ECB5-B6C9-00B9-A6E121E265C8}"/>
              </a:ext>
            </a:extLst>
          </p:cNvPr>
          <p:cNvSpPr>
            <a:spLocks noChangeShapeType="1"/>
          </p:cNvSpPr>
          <p:nvPr/>
        </p:nvSpPr>
        <p:spPr bwMode="auto">
          <a:xfrm flipV="1">
            <a:off x="3154363" y="4051300"/>
            <a:ext cx="1587"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03" name="Line 288">
            <a:extLst>
              <a:ext uri="{FF2B5EF4-FFF2-40B4-BE49-F238E27FC236}">
                <a16:creationId xmlns:a16="http://schemas.microsoft.com/office/drawing/2014/main" id="{A9AC8CAD-9E84-BB0B-AE90-232E431AA4E8}"/>
              </a:ext>
            </a:extLst>
          </p:cNvPr>
          <p:cNvSpPr>
            <a:spLocks noChangeShapeType="1"/>
          </p:cNvSpPr>
          <p:nvPr/>
        </p:nvSpPr>
        <p:spPr bwMode="auto">
          <a:xfrm>
            <a:off x="3556000" y="4051300"/>
            <a:ext cx="1588"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04" name="Freeform 289">
            <a:extLst>
              <a:ext uri="{FF2B5EF4-FFF2-40B4-BE49-F238E27FC236}">
                <a16:creationId xmlns:a16="http://schemas.microsoft.com/office/drawing/2014/main" id="{23527633-7828-022E-0D7A-9BAC81ED32E7}"/>
              </a:ext>
            </a:extLst>
          </p:cNvPr>
          <p:cNvSpPr>
            <a:spLocks/>
          </p:cNvSpPr>
          <p:nvPr/>
        </p:nvSpPr>
        <p:spPr bwMode="auto">
          <a:xfrm>
            <a:off x="1450975" y="5246688"/>
            <a:ext cx="146050" cy="722312"/>
          </a:xfrm>
          <a:custGeom>
            <a:avLst/>
            <a:gdLst>
              <a:gd name="T0" fmla="*/ 2147483646 w 460"/>
              <a:gd name="T1" fmla="*/ 2147483646 h 2276"/>
              <a:gd name="T2" fmla="*/ 2147483646 w 460"/>
              <a:gd name="T3" fmla="*/ 2147483646 h 2276"/>
              <a:gd name="T4" fmla="*/ 2147483646 w 460"/>
              <a:gd name="T5" fmla="*/ 2147483646 h 2276"/>
              <a:gd name="T6" fmla="*/ 2147483646 w 460"/>
              <a:gd name="T7" fmla="*/ 2147483646 h 2276"/>
              <a:gd name="T8" fmla="*/ 2147483646 w 460"/>
              <a:gd name="T9" fmla="*/ 2147483646 h 2276"/>
              <a:gd name="T10" fmla="*/ 0 w 460"/>
              <a:gd name="T11" fmla="*/ 2147483646 h 2276"/>
              <a:gd name="T12" fmla="*/ 2147483646 w 460"/>
              <a:gd name="T13" fmla="*/ 2147483646 h 2276"/>
              <a:gd name="T14" fmla="*/ 2147483646 w 460"/>
              <a:gd name="T15" fmla="*/ 2147483646 h 2276"/>
              <a:gd name="T16" fmla="*/ 2147483646 w 460"/>
              <a:gd name="T17" fmla="*/ 2147483646 h 2276"/>
              <a:gd name="T18" fmla="*/ 2147483646 w 460"/>
              <a:gd name="T19" fmla="*/ 2147483646 h 2276"/>
              <a:gd name="T20" fmla="*/ 2147483646 w 460"/>
              <a:gd name="T21" fmla="*/ 2147483646 h 2276"/>
              <a:gd name="T22" fmla="*/ 2147483646 w 460"/>
              <a:gd name="T23" fmla="*/ 2147483646 h 2276"/>
              <a:gd name="T24" fmla="*/ 2147483646 w 460"/>
              <a:gd name="T25" fmla="*/ 2147483646 h 2276"/>
              <a:gd name="T26" fmla="*/ 2147483646 w 460"/>
              <a:gd name="T27" fmla="*/ 2147483646 h 2276"/>
              <a:gd name="T28" fmla="*/ 2147483646 w 460"/>
              <a:gd name="T29" fmla="*/ 2147483646 h 2276"/>
              <a:gd name="T30" fmla="*/ 2147483646 w 460"/>
              <a:gd name="T31" fmla="*/ 2147483646 h 2276"/>
              <a:gd name="T32" fmla="*/ 2147483646 w 460"/>
              <a:gd name="T33" fmla="*/ 2147483646 h 2276"/>
              <a:gd name="T34" fmla="*/ 2147483646 w 460"/>
              <a:gd name="T35" fmla="*/ 2147483646 h 2276"/>
              <a:gd name="T36" fmla="*/ 2147483646 w 460"/>
              <a:gd name="T37" fmla="*/ 2147483646 h 2276"/>
              <a:gd name="T38" fmla="*/ 2147483646 w 460"/>
              <a:gd name="T39" fmla="*/ 2147483646 h 2276"/>
              <a:gd name="T40" fmla="*/ 2147483646 w 460"/>
              <a:gd name="T41" fmla="*/ 2147483646 h 2276"/>
              <a:gd name="T42" fmla="*/ 2147483646 w 460"/>
              <a:gd name="T43" fmla="*/ 2147483646 h 2276"/>
              <a:gd name="T44" fmla="*/ 2147483646 w 460"/>
              <a:gd name="T45" fmla="*/ 2147483646 h 2276"/>
              <a:gd name="T46" fmla="*/ 2147483646 w 460"/>
              <a:gd name="T47" fmla="*/ 2147483646 h 2276"/>
              <a:gd name="T48" fmla="*/ 2147483646 w 460"/>
              <a:gd name="T49" fmla="*/ 2147483646 h 2276"/>
              <a:gd name="T50" fmla="*/ 2147483646 w 460"/>
              <a:gd name="T51" fmla="*/ 2147483646 h 2276"/>
              <a:gd name="T52" fmla="*/ 2147483646 w 460"/>
              <a:gd name="T53" fmla="*/ 2147483646 h 2276"/>
              <a:gd name="T54" fmla="*/ 2147483646 w 460"/>
              <a:gd name="T55" fmla="*/ 2147483646 h 2276"/>
              <a:gd name="T56" fmla="*/ 2147483646 w 460"/>
              <a:gd name="T57" fmla="*/ 2147483646 h 2276"/>
              <a:gd name="T58" fmla="*/ 2147483646 w 460"/>
              <a:gd name="T59" fmla="*/ 2147483646 h 2276"/>
              <a:gd name="T60" fmla="*/ 2147483646 w 460"/>
              <a:gd name="T61" fmla="*/ 2147483646 h 2276"/>
              <a:gd name="T62" fmla="*/ 2147483646 w 460"/>
              <a:gd name="T63" fmla="*/ 2147483646 h 2276"/>
              <a:gd name="T64" fmla="*/ 2147483646 w 460"/>
              <a:gd name="T65" fmla="*/ 2147483646 h 2276"/>
              <a:gd name="T66" fmla="*/ 2147483646 w 460"/>
              <a:gd name="T67" fmla="*/ 2147483646 h 2276"/>
              <a:gd name="T68" fmla="*/ 2147483646 w 460"/>
              <a:gd name="T69" fmla="*/ 2147483646 h 22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0" h="2276">
                <a:moveTo>
                  <a:pt x="119" y="0"/>
                </a:moveTo>
                <a:lnTo>
                  <a:pt x="98" y="24"/>
                </a:lnTo>
                <a:lnTo>
                  <a:pt x="82" y="45"/>
                </a:lnTo>
                <a:lnTo>
                  <a:pt x="65" y="65"/>
                </a:lnTo>
                <a:lnTo>
                  <a:pt x="45" y="86"/>
                </a:lnTo>
                <a:lnTo>
                  <a:pt x="32" y="106"/>
                </a:lnTo>
                <a:lnTo>
                  <a:pt x="24" y="127"/>
                </a:lnTo>
                <a:lnTo>
                  <a:pt x="16" y="147"/>
                </a:lnTo>
                <a:lnTo>
                  <a:pt x="7" y="168"/>
                </a:lnTo>
                <a:lnTo>
                  <a:pt x="4" y="189"/>
                </a:lnTo>
                <a:lnTo>
                  <a:pt x="0" y="208"/>
                </a:lnTo>
                <a:lnTo>
                  <a:pt x="0" y="259"/>
                </a:lnTo>
                <a:lnTo>
                  <a:pt x="7" y="308"/>
                </a:lnTo>
                <a:lnTo>
                  <a:pt x="28" y="357"/>
                </a:lnTo>
                <a:lnTo>
                  <a:pt x="53" y="406"/>
                </a:lnTo>
                <a:lnTo>
                  <a:pt x="90" y="460"/>
                </a:lnTo>
                <a:lnTo>
                  <a:pt x="131" y="504"/>
                </a:lnTo>
                <a:lnTo>
                  <a:pt x="168" y="558"/>
                </a:lnTo>
                <a:lnTo>
                  <a:pt x="214" y="616"/>
                </a:lnTo>
                <a:lnTo>
                  <a:pt x="263" y="669"/>
                </a:lnTo>
                <a:lnTo>
                  <a:pt x="309" y="723"/>
                </a:lnTo>
                <a:lnTo>
                  <a:pt x="337" y="764"/>
                </a:lnTo>
                <a:lnTo>
                  <a:pt x="365" y="797"/>
                </a:lnTo>
                <a:lnTo>
                  <a:pt x="391" y="837"/>
                </a:lnTo>
                <a:lnTo>
                  <a:pt x="411" y="874"/>
                </a:lnTo>
                <a:lnTo>
                  <a:pt x="432" y="916"/>
                </a:lnTo>
                <a:lnTo>
                  <a:pt x="448" y="949"/>
                </a:lnTo>
                <a:lnTo>
                  <a:pt x="456" y="990"/>
                </a:lnTo>
                <a:lnTo>
                  <a:pt x="460" y="1023"/>
                </a:lnTo>
                <a:lnTo>
                  <a:pt x="460" y="1063"/>
                </a:lnTo>
                <a:lnTo>
                  <a:pt x="448" y="1096"/>
                </a:lnTo>
                <a:lnTo>
                  <a:pt x="432" y="1137"/>
                </a:lnTo>
                <a:lnTo>
                  <a:pt x="398" y="1179"/>
                </a:lnTo>
                <a:lnTo>
                  <a:pt x="365" y="1216"/>
                </a:lnTo>
                <a:lnTo>
                  <a:pt x="321" y="1252"/>
                </a:lnTo>
                <a:lnTo>
                  <a:pt x="279" y="1286"/>
                </a:lnTo>
                <a:lnTo>
                  <a:pt x="242" y="1326"/>
                </a:lnTo>
                <a:lnTo>
                  <a:pt x="202" y="1359"/>
                </a:lnTo>
                <a:lnTo>
                  <a:pt x="172" y="1396"/>
                </a:lnTo>
                <a:lnTo>
                  <a:pt x="152" y="1433"/>
                </a:lnTo>
                <a:lnTo>
                  <a:pt x="139" y="1470"/>
                </a:lnTo>
                <a:lnTo>
                  <a:pt x="144" y="1503"/>
                </a:lnTo>
                <a:lnTo>
                  <a:pt x="152" y="1533"/>
                </a:lnTo>
                <a:lnTo>
                  <a:pt x="165" y="1569"/>
                </a:lnTo>
                <a:lnTo>
                  <a:pt x="189" y="1603"/>
                </a:lnTo>
                <a:lnTo>
                  <a:pt x="209" y="1639"/>
                </a:lnTo>
                <a:lnTo>
                  <a:pt x="238" y="1671"/>
                </a:lnTo>
                <a:lnTo>
                  <a:pt x="263" y="1709"/>
                </a:lnTo>
                <a:lnTo>
                  <a:pt x="288" y="1741"/>
                </a:lnTo>
                <a:lnTo>
                  <a:pt x="312" y="1783"/>
                </a:lnTo>
                <a:lnTo>
                  <a:pt x="328" y="1820"/>
                </a:lnTo>
                <a:lnTo>
                  <a:pt x="341" y="1848"/>
                </a:lnTo>
                <a:lnTo>
                  <a:pt x="349" y="1878"/>
                </a:lnTo>
                <a:lnTo>
                  <a:pt x="353" y="1910"/>
                </a:lnTo>
                <a:lnTo>
                  <a:pt x="361" y="1939"/>
                </a:lnTo>
                <a:lnTo>
                  <a:pt x="365" y="1967"/>
                </a:lnTo>
                <a:lnTo>
                  <a:pt x="365" y="2001"/>
                </a:lnTo>
                <a:lnTo>
                  <a:pt x="365" y="2029"/>
                </a:lnTo>
                <a:lnTo>
                  <a:pt x="361" y="2062"/>
                </a:lnTo>
                <a:lnTo>
                  <a:pt x="361" y="2091"/>
                </a:lnTo>
                <a:lnTo>
                  <a:pt x="353" y="2123"/>
                </a:lnTo>
                <a:lnTo>
                  <a:pt x="353" y="2141"/>
                </a:lnTo>
                <a:lnTo>
                  <a:pt x="349" y="2153"/>
                </a:lnTo>
                <a:lnTo>
                  <a:pt x="349" y="2169"/>
                </a:lnTo>
                <a:lnTo>
                  <a:pt x="345" y="2181"/>
                </a:lnTo>
                <a:lnTo>
                  <a:pt x="345" y="2202"/>
                </a:lnTo>
                <a:lnTo>
                  <a:pt x="345" y="2214"/>
                </a:lnTo>
                <a:lnTo>
                  <a:pt x="341" y="2230"/>
                </a:lnTo>
                <a:lnTo>
                  <a:pt x="341" y="2243"/>
                </a:lnTo>
                <a:lnTo>
                  <a:pt x="337" y="2260"/>
                </a:lnTo>
                <a:lnTo>
                  <a:pt x="337" y="2276"/>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05" name="Freeform 290">
            <a:extLst>
              <a:ext uri="{FF2B5EF4-FFF2-40B4-BE49-F238E27FC236}">
                <a16:creationId xmlns:a16="http://schemas.microsoft.com/office/drawing/2014/main" id="{597D5BEC-6CD8-A0B2-2798-B2902EAF56BF}"/>
              </a:ext>
            </a:extLst>
          </p:cNvPr>
          <p:cNvSpPr>
            <a:spLocks/>
          </p:cNvSpPr>
          <p:nvPr/>
        </p:nvSpPr>
        <p:spPr bwMode="auto">
          <a:xfrm>
            <a:off x="7466013" y="5246688"/>
            <a:ext cx="227012" cy="722312"/>
          </a:xfrm>
          <a:custGeom>
            <a:avLst/>
            <a:gdLst>
              <a:gd name="T0" fmla="*/ 2147483646 w 716"/>
              <a:gd name="T1" fmla="*/ 0 h 2276"/>
              <a:gd name="T2" fmla="*/ 2147483646 w 716"/>
              <a:gd name="T3" fmla="*/ 2147483646 h 2276"/>
              <a:gd name="T4" fmla="*/ 2147483646 w 716"/>
              <a:gd name="T5" fmla="*/ 2147483646 h 2276"/>
              <a:gd name="T6" fmla="*/ 2147483646 w 716"/>
              <a:gd name="T7" fmla="*/ 2147483646 h 2276"/>
              <a:gd name="T8" fmla="*/ 2147483646 w 716"/>
              <a:gd name="T9" fmla="*/ 2147483646 h 2276"/>
              <a:gd name="T10" fmla="*/ 2147483646 w 716"/>
              <a:gd name="T11" fmla="*/ 2147483646 h 2276"/>
              <a:gd name="T12" fmla="*/ 2147483646 w 716"/>
              <a:gd name="T13" fmla="*/ 2147483646 h 2276"/>
              <a:gd name="T14" fmla="*/ 2147483646 w 716"/>
              <a:gd name="T15" fmla="*/ 2147483646 h 2276"/>
              <a:gd name="T16" fmla="*/ 2147483646 w 716"/>
              <a:gd name="T17" fmla="*/ 2147483646 h 2276"/>
              <a:gd name="T18" fmla="*/ 2147483646 w 716"/>
              <a:gd name="T19" fmla="*/ 2147483646 h 2276"/>
              <a:gd name="T20" fmla="*/ 2147483646 w 716"/>
              <a:gd name="T21" fmla="*/ 2147483646 h 2276"/>
              <a:gd name="T22" fmla="*/ 2147483646 w 716"/>
              <a:gd name="T23" fmla="*/ 2147483646 h 2276"/>
              <a:gd name="T24" fmla="*/ 2147483646 w 716"/>
              <a:gd name="T25" fmla="*/ 2147483646 h 2276"/>
              <a:gd name="T26" fmla="*/ 2147483646 w 716"/>
              <a:gd name="T27" fmla="*/ 2147483646 h 2276"/>
              <a:gd name="T28" fmla="*/ 2147483646 w 716"/>
              <a:gd name="T29" fmla="*/ 2147483646 h 2276"/>
              <a:gd name="T30" fmla="*/ 2147483646 w 716"/>
              <a:gd name="T31" fmla="*/ 2147483646 h 2276"/>
              <a:gd name="T32" fmla="*/ 2147483646 w 716"/>
              <a:gd name="T33" fmla="*/ 2147483646 h 2276"/>
              <a:gd name="T34" fmla="*/ 2147483646 w 716"/>
              <a:gd name="T35" fmla="*/ 2147483646 h 2276"/>
              <a:gd name="T36" fmla="*/ 2147483646 w 716"/>
              <a:gd name="T37" fmla="*/ 2147483646 h 2276"/>
              <a:gd name="T38" fmla="*/ 2147483646 w 716"/>
              <a:gd name="T39" fmla="*/ 2147483646 h 2276"/>
              <a:gd name="T40" fmla="*/ 0 w 716"/>
              <a:gd name="T41" fmla="*/ 2147483646 h 2276"/>
              <a:gd name="T42" fmla="*/ 2147483646 w 716"/>
              <a:gd name="T43" fmla="*/ 2147483646 h 2276"/>
              <a:gd name="T44" fmla="*/ 2147483646 w 716"/>
              <a:gd name="T45" fmla="*/ 2147483646 h 2276"/>
              <a:gd name="T46" fmla="*/ 2147483646 w 716"/>
              <a:gd name="T47" fmla="*/ 2147483646 h 2276"/>
              <a:gd name="T48" fmla="*/ 2147483646 w 716"/>
              <a:gd name="T49" fmla="*/ 2147483646 h 2276"/>
              <a:gd name="T50" fmla="*/ 2147483646 w 716"/>
              <a:gd name="T51" fmla="*/ 2147483646 h 2276"/>
              <a:gd name="T52" fmla="*/ 2147483646 w 716"/>
              <a:gd name="T53" fmla="*/ 2147483646 h 2276"/>
              <a:gd name="T54" fmla="*/ 2147483646 w 716"/>
              <a:gd name="T55" fmla="*/ 2147483646 h 2276"/>
              <a:gd name="T56" fmla="*/ 2147483646 w 716"/>
              <a:gd name="T57" fmla="*/ 2147483646 h 2276"/>
              <a:gd name="T58" fmla="*/ 2147483646 w 716"/>
              <a:gd name="T59" fmla="*/ 2147483646 h 2276"/>
              <a:gd name="T60" fmla="*/ 2147483646 w 716"/>
              <a:gd name="T61" fmla="*/ 2147483646 h 2276"/>
              <a:gd name="T62" fmla="*/ 2147483646 w 716"/>
              <a:gd name="T63" fmla="*/ 2147483646 h 2276"/>
              <a:gd name="T64" fmla="*/ 2147483646 w 716"/>
              <a:gd name="T65" fmla="*/ 2147483646 h 2276"/>
              <a:gd name="T66" fmla="*/ 2147483646 w 716"/>
              <a:gd name="T67" fmla="*/ 2147483646 h 2276"/>
              <a:gd name="T68" fmla="*/ 2147483646 w 716"/>
              <a:gd name="T69" fmla="*/ 2147483646 h 2276"/>
              <a:gd name="T70" fmla="*/ 2147483646 w 716"/>
              <a:gd name="T71" fmla="*/ 2147483646 h 2276"/>
              <a:gd name="T72" fmla="*/ 2147483646 w 716"/>
              <a:gd name="T73" fmla="*/ 2147483646 h 2276"/>
              <a:gd name="T74" fmla="*/ 2147483646 w 716"/>
              <a:gd name="T75" fmla="*/ 2147483646 h 2276"/>
              <a:gd name="T76" fmla="*/ 2147483646 w 716"/>
              <a:gd name="T77" fmla="*/ 2147483646 h 2276"/>
              <a:gd name="T78" fmla="*/ 2147483646 w 716"/>
              <a:gd name="T79" fmla="*/ 2147483646 h 2276"/>
              <a:gd name="T80" fmla="*/ 2147483646 w 716"/>
              <a:gd name="T81" fmla="*/ 2147483646 h 2276"/>
              <a:gd name="T82" fmla="*/ 2147483646 w 716"/>
              <a:gd name="T83" fmla="*/ 2147483646 h 2276"/>
              <a:gd name="T84" fmla="*/ 2147483646 w 716"/>
              <a:gd name="T85" fmla="*/ 2147483646 h 2276"/>
              <a:gd name="T86" fmla="*/ 2147483646 w 716"/>
              <a:gd name="T87" fmla="*/ 2147483646 h 2276"/>
              <a:gd name="T88" fmla="*/ 2147483646 w 716"/>
              <a:gd name="T89" fmla="*/ 2147483646 h 2276"/>
              <a:gd name="T90" fmla="*/ 2147483646 w 716"/>
              <a:gd name="T91" fmla="*/ 2147483646 h 2276"/>
              <a:gd name="T92" fmla="*/ 2147483646 w 716"/>
              <a:gd name="T93" fmla="*/ 2147483646 h 2276"/>
              <a:gd name="T94" fmla="*/ 2147483646 w 716"/>
              <a:gd name="T95" fmla="*/ 2147483646 h 2276"/>
              <a:gd name="T96" fmla="*/ 2147483646 w 716"/>
              <a:gd name="T97" fmla="*/ 2147483646 h 2276"/>
              <a:gd name="T98" fmla="*/ 2147483646 w 716"/>
              <a:gd name="T99" fmla="*/ 2147483646 h 2276"/>
              <a:gd name="T100" fmla="*/ 2147483646 w 716"/>
              <a:gd name="T101" fmla="*/ 2147483646 h 2276"/>
              <a:gd name="T102" fmla="*/ 2147483646 w 716"/>
              <a:gd name="T103" fmla="*/ 2147483646 h 2276"/>
              <a:gd name="T104" fmla="*/ 2147483646 w 716"/>
              <a:gd name="T105" fmla="*/ 2147483646 h 2276"/>
              <a:gd name="T106" fmla="*/ 2147483646 w 716"/>
              <a:gd name="T107" fmla="*/ 2147483646 h 2276"/>
              <a:gd name="T108" fmla="*/ 2147483646 w 716"/>
              <a:gd name="T109" fmla="*/ 2147483646 h 2276"/>
              <a:gd name="T110" fmla="*/ 2147483646 w 716"/>
              <a:gd name="T111" fmla="*/ 2147483646 h 2276"/>
              <a:gd name="T112" fmla="*/ 2147483646 w 716"/>
              <a:gd name="T113" fmla="*/ 2147483646 h 2276"/>
              <a:gd name="T114" fmla="*/ 2147483646 w 716"/>
              <a:gd name="T115" fmla="*/ 2147483646 h 2276"/>
              <a:gd name="T116" fmla="*/ 2147483646 w 716"/>
              <a:gd name="T117" fmla="*/ 2147483646 h 2276"/>
              <a:gd name="T118" fmla="*/ 2147483646 w 716"/>
              <a:gd name="T119" fmla="*/ 2147483646 h 2276"/>
              <a:gd name="T120" fmla="*/ 2147483646 w 716"/>
              <a:gd name="T121" fmla="*/ 2147483646 h 22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16" h="2276">
                <a:moveTo>
                  <a:pt x="551" y="0"/>
                </a:moveTo>
                <a:lnTo>
                  <a:pt x="556" y="16"/>
                </a:lnTo>
                <a:lnTo>
                  <a:pt x="556" y="24"/>
                </a:lnTo>
                <a:lnTo>
                  <a:pt x="556" y="33"/>
                </a:lnTo>
                <a:lnTo>
                  <a:pt x="564" y="40"/>
                </a:lnTo>
                <a:lnTo>
                  <a:pt x="564" y="49"/>
                </a:lnTo>
                <a:lnTo>
                  <a:pt x="556" y="57"/>
                </a:lnTo>
                <a:lnTo>
                  <a:pt x="556" y="65"/>
                </a:lnTo>
                <a:lnTo>
                  <a:pt x="556" y="73"/>
                </a:lnTo>
                <a:lnTo>
                  <a:pt x="551" y="86"/>
                </a:lnTo>
                <a:lnTo>
                  <a:pt x="548" y="94"/>
                </a:lnTo>
                <a:lnTo>
                  <a:pt x="519" y="147"/>
                </a:lnTo>
                <a:lnTo>
                  <a:pt x="465" y="205"/>
                </a:lnTo>
                <a:lnTo>
                  <a:pt x="395" y="262"/>
                </a:lnTo>
                <a:lnTo>
                  <a:pt x="318" y="315"/>
                </a:lnTo>
                <a:lnTo>
                  <a:pt x="239" y="366"/>
                </a:lnTo>
                <a:lnTo>
                  <a:pt x="165" y="418"/>
                </a:lnTo>
                <a:lnTo>
                  <a:pt x="99" y="472"/>
                </a:lnTo>
                <a:lnTo>
                  <a:pt x="42" y="529"/>
                </a:lnTo>
                <a:lnTo>
                  <a:pt x="9" y="579"/>
                </a:lnTo>
                <a:lnTo>
                  <a:pt x="0" y="632"/>
                </a:lnTo>
                <a:lnTo>
                  <a:pt x="13" y="669"/>
                </a:lnTo>
                <a:lnTo>
                  <a:pt x="42" y="706"/>
                </a:lnTo>
                <a:lnTo>
                  <a:pt x="74" y="748"/>
                </a:lnTo>
                <a:lnTo>
                  <a:pt x="120" y="784"/>
                </a:lnTo>
                <a:lnTo>
                  <a:pt x="165" y="825"/>
                </a:lnTo>
                <a:lnTo>
                  <a:pt x="214" y="867"/>
                </a:lnTo>
                <a:lnTo>
                  <a:pt x="260" y="912"/>
                </a:lnTo>
                <a:lnTo>
                  <a:pt x="300" y="953"/>
                </a:lnTo>
                <a:lnTo>
                  <a:pt x="337" y="1002"/>
                </a:lnTo>
                <a:lnTo>
                  <a:pt x="358" y="1051"/>
                </a:lnTo>
                <a:lnTo>
                  <a:pt x="367" y="1096"/>
                </a:lnTo>
                <a:lnTo>
                  <a:pt x="367" y="1151"/>
                </a:lnTo>
                <a:lnTo>
                  <a:pt x="358" y="1200"/>
                </a:lnTo>
                <a:lnTo>
                  <a:pt x="346" y="1257"/>
                </a:lnTo>
                <a:lnTo>
                  <a:pt x="334" y="1307"/>
                </a:lnTo>
                <a:lnTo>
                  <a:pt x="313" y="1359"/>
                </a:lnTo>
                <a:lnTo>
                  <a:pt x="297" y="1413"/>
                </a:lnTo>
                <a:lnTo>
                  <a:pt x="288" y="1463"/>
                </a:lnTo>
                <a:lnTo>
                  <a:pt x="284" y="1515"/>
                </a:lnTo>
                <a:lnTo>
                  <a:pt x="288" y="1565"/>
                </a:lnTo>
                <a:lnTo>
                  <a:pt x="309" y="1627"/>
                </a:lnTo>
                <a:lnTo>
                  <a:pt x="351" y="1680"/>
                </a:lnTo>
                <a:lnTo>
                  <a:pt x="400" y="1738"/>
                </a:lnTo>
                <a:lnTo>
                  <a:pt x="458" y="1791"/>
                </a:lnTo>
                <a:lnTo>
                  <a:pt x="519" y="1845"/>
                </a:lnTo>
                <a:lnTo>
                  <a:pt x="577" y="1894"/>
                </a:lnTo>
                <a:lnTo>
                  <a:pt x="630" y="1948"/>
                </a:lnTo>
                <a:lnTo>
                  <a:pt x="671" y="1997"/>
                </a:lnTo>
                <a:lnTo>
                  <a:pt x="704" y="2050"/>
                </a:lnTo>
                <a:lnTo>
                  <a:pt x="716" y="2099"/>
                </a:lnTo>
                <a:lnTo>
                  <a:pt x="716" y="2116"/>
                </a:lnTo>
                <a:lnTo>
                  <a:pt x="716" y="2136"/>
                </a:lnTo>
                <a:lnTo>
                  <a:pt x="712" y="2153"/>
                </a:lnTo>
                <a:lnTo>
                  <a:pt x="704" y="2169"/>
                </a:lnTo>
                <a:lnTo>
                  <a:pt x="696" y="2186"/>
                </a:lnTo>
                <a:lnTo>
                  <a:pt x="688" y="2206"/>
                </a:lnTo>
                <a:lnTo>
                  <a:pt x="676" y="2223"/>
                </a:lnTo>
                <a:lnTo>
                  <a:pt x="663" y="2239"/>
                </a:lnTo>
                <a:lnTo>
                  <a:pt x="655" y="2255"/>
                </a:lnTo>
                <a:lnTo>
                  <a:pt x="639" y="2276"/>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06" name="Freeform 291">
            <a:extLst>
              <a:ext uri="{FF2B5EF4-FFF2-40B4-BE49-F238E27FC236}">
                <a16:creationId xmlns:a16="http://schemas.microsoft.com/office/drawing/2014/main" id="{CC40899F-C5D8-B000-C775-4471FBC29533}"/>
              </a:ext>
            </a:extLst>
          </p:cNvPr>
          <p:cNvSpPr>
            <a:spLocks/>
          </p:cNvSpPr>
          <p:nvPr/>
        </p:nvSpPr>
        <p:spPr bwMode="auto">
          <a:xfrm>
            <a:off x="2314575" y="4241800"/>
            <a:ext cx="49213" cy="50800"/>
          </a:xfrm>
          <a:custGeom>
            <a:avLst/>
            <a:gdLst>
              <a:gd name="T0" fmla="*/ 2147483646 w 157"/>
              <a:gd name="T1" fmla="*/ 0 h 156"/>
              <a:gd name="T2" fmla="*/ 2147483646 w 157"/>
              <a:gd name="T3" fmla="*/ 2147483646 h 156"/>
              <a:gd name="T4" fmla="*/ 2147483646 w 157"/>
              <a:gd name="T5" fmla="*/ 2147483646 h 156"/>
              <a:gd name="T6" fmla="*/ 2147483646 w 157"/>
              <a:gd name="T7" fmla="*/ 2147483646 h 156"/>
              <a:gd name="T8" fmla="*/ 2147483646 w 157"/>
              <a:gd name="T9" fmla="*/ 2147483646 h 156"/>
              <a:gd name="T10" fmla="*/ 2147483646 w 157"/>
              <a:gd name="T11" fmla="*/ 2147483646 h 156"/>
              <a:gd name="T12" fmla="*/ 2147483646 w 157"/>
              <a:gd name="T13" fmla="*/ 2147483646 h 156"/>
              <a:gd name="T14" fmla="*/ 2147483646 w 157"/>
              <a:gd name="T15" fmla="*/ 2147483646 h 156"/>
              <a:gd name="T16" fmla="*/ 0 w 157"/>
              <a:gd name="T17" fmla="*/ 2147483646 h 156"/>
              <a:gd name="T18" fmla="*/ 0 w 157"/>
              <a:gd name="T19" fmla="*/ 2147483646 h 156"/>
              <a:gd name="T20" fmla="*/ 0 w 157"/>
              <a:gd name="T21" fmla="*/ 2147483646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7" h="156">
                <a:moveTo>
                  <a:pt x="157" y="0"/>
                </a:moveTo>
                <a:lnTo>
                  <a:pt x="123" y="5"/>
                </a:lnTo>
                <a:lnTo>
                  <a:pt x="95" y="12"/>
                </a:lnTo>
                <a:lnTo>
                  <a:pt x="70" y="24"/>
                </a:lnTo>
                <a:lnTo>
                  <a:pt x="50" y="45"/>
                </a:lnTo>
                <a:lnTo>
                  <a:pt x="34" y="61"/>
                </a:lnTo>
                <a:lnTo>
                  <a:pt x="16" y="82"/>
                </a:lnTo>
                <a:lnTo>
                  <a:pt x="9" y="99"/>
                </a:lnTo>
                <a:lnTo>
                  <a:pt x="0" y="124"/>
                </a:lnTo>
                <a:lnTo>
                  <a:pt x="0" y="140"/>
                </a:lnTo>
                <a:lnTo>
                  <a:pt x="0" y="156"/>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07" name="Freeform 292">
            <a:extLst>
              <a:ext uri="{FF2B5EF4-FFF2-40B4-BE49-F238E27FC236}">
                <a16:creationId xmlns:a16="http://schemas.microsoft.com/office/drawing/2014/main" id="{4B68A4DC-7D9F-9C4B-2A05-15D4FAE8F9C3}"/>
              </a:ext>
            </a:extLst>
          </p:cNvPr>
          <p:cNvSpPr>
            <a:spLocks/>
          </p:cNvSpPr>
          <p:nvPr/>
        </p:nvSpPr>
        <p:spPr bwMode="auto">
          <a:xfrm>
            <a:off x="4454525" y="4241800"/>
            <a:ext cx="47625" cy="50800"/>
          </a:xfrm>
          <a:custGeom>
            <a:avLst/>
            <a:gdLst>
              <a:gd name="T0" fmla="*/ 2147483646 w 152"/>
              <a:gd name="T1" fmla="*/ 2147483646 h 156"/>
              <a:gd name="T2" fmla="*/ 2147483646 w 152"/>
              <a:gd name="T3" fmla="*/ 2147483646 h 156"/>
              <a:gd name="T4" fmla="*/ 2147483646 w 152"/>
              <a:gd name="T5" fmla="*/ 2147483646 h 156"/>
              <a:gd name="T6" fmla="*/ 2147483646 w 152"/>
              <a:gd name="T7" fmla="*/ 2147483646 h 156"/>
              <a:gd name="T8" fmla="*/ 2147483646 w 152"/>
              <a:gd name="T9" fmla="*/ 2147483646 h 156"/>
              <a:gd name="T10" fmla="*/ 2147483646 w 152"/>
              <a:gd name="T11" fmla="*/ 2147483646 h 156"/>
              <a:gd name="T12" fmla="*/ 2147483646 w 152"/>
              <a:gd name="T13" fmla="*/ 2147483646 h 156"/>
              <a:gd name="T14" fmla="*/ 2147483646 w 152"/>
              <a:gd name="T15" fmla="*/ 2147483646 h 156"/>
              <a:gd name="T16" fmla="*/ 2147483646 w 152"/>
              <a:gd name="T17" fmla="*/ 2147483646 h 156"/>
              <a:gd name="T18" fmla="*/ 2147483646 w 152"/>
              <a:gd name="T19" fmla="*/ 2147483646 h 156"/>
              <a:gd name="T20" fmla="*/ 0 w 152"/>
              <a:gd name="T21" fmla="*/ 0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 h="156">
                <a:moveTo>
                  <a:pt x="152" y="156"/>
                </a:moveTo>
                <a:lnTo>
                  <a:pt x="152" y="140"/>
                </a:lnTo>
                <a:lnTo>
                  <a:pt x="147" y="124"/>
                </a:lnTo>
                <a:lnTo>
                  <a:pt x="144" y="99"/>
                </a:lnTo>
                <a:lnTo>
                  <a:pt x="135" y="82"/>
                </a:lnTo>
                <a:lnTo>
                  <a:pt x="123" y="61"/>
                </a:lnTo>
                <a:lnTo>
                  <a:pt x="103" y="45"/>
                </a:lnTo>
                <a:lnTo>
                  <a:pt x="82" y="24"/>
                </a:lnTo>
                <a:lnTo>
                  <a:pt x="58" y="12"/>
                </a:lnTo>
                <a:lnTo>
                  <a:pt x="28" y="5"/>
                </a:lnTo>
                <a:lnTo>
                  <a:pt x="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08" name="Freeform 293">
            <a:extLst>
              <a:ext uri="{FF2B5EF4-FFF2-40B4-BE49-F238E27FC236}">
                <a16:creationId xmlns:a16="http://schemas.microsoft.com/office/drawing/2014/main" id="{3B407264-D117-BB4D-1AEF-F877B30FCCA7}"/>
              </a:ext>
            </a:extLst>
          </p:cNvPr>
          <p:cNvSpPr>
            <a:spLocks/>
          </p:cNvSpPr>
          <p:nvPr/>
        </p:nvSpPr>
        <p:spPr bwMode="auto">
          <a:xfrm>
            <a:off x="4602163" y="4241800"/>
            <a:ext cx="50800" cy="50800"/>
          </a:xfrm>
          <a:custGeom>
            <a:avLst/>
            <a:gdLst>
              <a:gd name="T0" fmla="*/ 2147483646 w 160"/>
              <a:gd name="T1" fmla="*/ 0 h 156"/>
              <a:gd name="T2" fmla="*/ 2147483646 w 160"/>
              <a:gd name="T3" fmla="*/ 2147483646 h 156"/>
              <a:gd name="T4" fmla="*/ 2147483646 w 160"/>
              <a:gd name="T5" fmla="*/ 2147483646 h 156"/>
              <a:gd name="T6" fmla="*/ 2147483646 w 160"/>
              <a:gd name="T7" fmla="*/ 2147483646 h 156"/>
              <a:gd name="T8" fmla="*/ 2147483646 w 160"/>
              <a:gd name="T9" fmla="*/ 2147483646 h 156"/>
              <a:gd name="T10" fmla="*/ 2147483646 w 160"/>
              <a:gd name="T11" fmla="*/ 2147483646 h 156"/>
              <a:gd name="T12" fmla="*/ 2147483646 w 160"/>
              <a:gd name="T13" fmla="*/ 2147483646 h 156"/>
              <a:gd name="T14" fmla="*/ 2147483646 w 160"/>
              <a:gd name="T15" fmla="*/ 2147483646 h 156"/>
              <a:gd name="T16" fmla="*/ 2147483646 w 160"/>
              <a:gd name="T17" fmla="*/ 2147483646 h 156"/>
              <a:gd name="T18" fmla="*/ 2147483646 w 160"/>
              <a:gd name="T19" fmla="*/ 2147483646 h 156"/>
              <a:gd name="T20" fmla="*/ 0 w 160"/>
              <a:gd name="T21" fmla="*/ 2147483646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0" h="156">
                <a:moveTo>
                  <a:pt x="160" y="0"/>
                </a:moveTo>
                <a:lnTo>
                  <a:pt x="131" y="5"/>
                </a:lnTo>
                <a:lnTo>
                  <a:pt x="98" y="12"/>
                </a:lnTo>
                <a:lnTo>
                  <a:pt x="74" y="24"/>
                </a:lnTo>
                <a:lnTo>
                  <a:pt x="49" y="45"/>
                </a:lnTo>
                <a:lnTo>
                  <a:pt x="37" y="61"/>
                </a:lnTo>
                <a:lnTo>
                  <a:pt x="24" y="82"/>
                </a:lnTo>
                <a:lnTo>
                  <a:pt x="16" y="99"/>
                </a:lnTo>
                <a:lnTo>
                  <a:pt x="8" y="124"/>
                </a:lnTo>
                <a:lnTo>
                  <a:pt x="8" y="140"/>
                </a:lnTo>
                <a:lnTo>
                  <a:pt x="0" y="156"/>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09" name="Freeform 294">
            <a:extLst>
              <a:ext uri="{FF2B5EF4-FFF2-40B4-BE49-F238E27FC236}">
                <a16:creationId xmlns:a16="http://schemas.microsoft.com/office/drawing/2014/main" id="{7AEFD20F-2464-D44B-E5F0-1B1342DD8620}"/>
              </a:ext>
            </a:extLst>
          </p:cNvPr>
          <p:cNvSpPr>
            <a:spLocks/>
          </p:cNvSpPr>
          <p:nvPr/>
        </p:nvSpPr>
        <p:spPr bwMode="auto">
          <a:xfrm>
            <a:off x="6878638" y="2235200"/>
            <a:ext cx="50800" cy="49213"/>
          </a:xfrm>
          <a:custGeom>
            <a:avLst/>
            <a:gdLst>
              <a:gd name="T0" fmla="*/ 2147483646 w 160"/>
              <a:gd name="T1" fmla="*/ 2147483646 h 156"/>
              <a:gd name="T2" fmla="*/ 2147483646 w 160"/>
              <a:gd name="T3" fmla="*/ 2147483646 h 156"/>
              <a:gd name="T4" fmla="*/ 2147483646 w 160"/>
              <a:gd name="T5" fmla="*/ 2147483646 h 156"/>
              <a:gd name="T6" fmla="*/ 2147483646 w 160"/>
              <a:gd name="T7" fmla="*/ 2147483646 h 156"/>
              <a:gd name="T8" fmla="*/ 2147483646 w 160"/>
              <a:gd name="T9" fmla="*/ 2147483646 h 156"/>
              <a:gd name="T10" fmla="*/ 2147483646 w 160"/>
              <a:gd name="T11" fmla="*/ 2147483646 h 156"/>
              <a:gd name="T12" fmla="*/ 2147483646 w 160"/>
              <a:gd name="T13" fmla="*/ 2147483646 h 156"/>
              <a:gd name="T14" fmla="*/ 2147483646 w 160"/>
              <a:gd name="T15" fmla="*/ 2147483646 h 156"/>
              <a:gd name="T16" fmla="*/ 2147483646 w 160"/>
              <a:gd name="T17" fmla="*/ 2147483646 h 156"/>
              <a:gd name="T18" fmla="*/ 2147483646 w 160"/>
              <a:gd name="T19" fmla="*/ 2147483646 h 156"/>
              <a:gd name="T20" fmla="*/ 0 w 160"/>
              <a:gd name="T21" fmla="*/ 0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0" h="156">
                <a:moveTo>
                  <a:pt x="160" y="156"/>
                </a:moveTo>
                <a:lnTo>
                  <a:pt x="160" y="139"/>
                </a:lnTo>
                <a:lnTo>
                  <a:pt x="156" y="123"/>
                </a:lnTo>
                <a:lnTo>
                  <a:pt x="151" y="107"/>
                </a:lnTo>
                <a:lnTo>
                  <a:pt x="144" y="82"/>
                </a:lnTo>
                <a:lnTo>
                  <a:pt x="127" y="62"/>
                </a:lnTo>
                <a:lnTo>
                  <a:pt x="111" y="44"/>
                </a:lnTo>
                <a:lnTo>
                  <a:pt x="90" y="25"/>
                </a:lnTo>
                <a:lnTo>
                  <a:pt x="62" y="12"/>
                </a:lnTo>
                <a:lnTo>
                  <a:pt x="32" y="4"/>
                </a:lnTo>
                <a:lnTo>
                  <a:pt x="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10" name="Freeform 295">
            <a:extLst>
              <a:ext uri="{FF2B5EF4-FFF2-40B4-BE49-F238E27FC236}">
                <a16:creationId xmlns:a16="http://schemas.microsoft.com/office/drawing/2014/main" id="{849C0131-ADA5-8838-A97F-221DB6C41833}"/>
              </a:ext>
            </a:extLst>
          </p:cNvPr>
          <p:cNvSpPr>
            <a:spLocks/>
          </p:cNvSpPr>
          <p:nvPr/>
        </p:nvSpPr>
        <p:spPr bwMode="auto">
          <a:xfrm>
            <a:off x="5037138" y="2235200"/>
            <a:ext cx="49212" cy="49213"/>
          </a:xfrm>
          <a:custGeom>
            <a:avLst/>
            <a:gdLst>
              <a:gd name="T0" fmla="*/ 2147483646 w 156"/>
              <a:gd name="T1" fmla="*/ 0 h 156"/>
              <a:gd name="T2" fmla="*/ 2147483646 w 156"/>
              <a:gd name="T3" fmla="*/ 2147483646 h 156"/>
              <a:gd name="T4" fmla="*/ 2147483646 w 156"/>
              <a:gd name="T5" fmla="*/ 2147483646 h 156"/>
              <a:gd name="T6" fmla="*/ 2147483646 w 156"/>
              <a:gd name="T7" fmla="*/ 2147483646 h 156"/>
              <a:gd name="T8" fmla="*/ 2147483646 w 156"/>
              <a:gd name="T9" fmla="*/ 2147483646 h 156"/>
              <a:gd name="T10" fmla="*/ 2147483646 w 156"/>
              <a:gd name="T11" fmla="*/ 2147483646 h 156"/>
              <a:gd name="T12" fmla="*/ 2147483646 w 156"/>
              <a:gd name="T13" fmla="*/ 2147483646 h 156"/>
              <a:gd name="T14" fmla="*/ 2147483646 w 156"/>
              <a:gd name="T15" fmla="*/ 2147483646 h 156"/>
              <a:gd name="T16" fmla="*/ 0 w 156"/>
              <a:gd name="T17" fmla="*/ 2147483646 h 156"/>
              <a:gd name="T18" fmla="*/ 0 w 156"/>
              <a:gd name="T19" fmla="*/ 2147483646 h 156"/>
              <a:gd name="T20" fmla="*/ 0 w 156"/>
              <a:gd name="T21" fmla="*/ 2147483646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6" h="156">
                <a:moveTo>
                  <a:pt x="156" y="0"/>
                </a:moveTo>
                <a:lnTo>
                  <a:pt x="123" y="4"/>
                </a:lnTo>
                <a:lnTo>
                  <a:pt x="95" y="12"/>
                </a:lnTo>
                <a:lnTo>
                  <a:pt x="66" y="25"/>
                </a:lnTo>
                <a:lnTo>
                  <a:pt x="49" y="44"/>
                </a:lnTo>
                <a:lnTo>
                  <a:pt x="33" y="62"/>
                </a:lnTo>
                <a:lnTo>
                  <a:pt x="21" y="82"/>
                </a:lnTo>
                <a:lnTo>
                  <a:pt x="9" y="107"/>
                </a:lnTo>
                <a:lnTo>
                  <a:pt x="0" y="123"/>
                </a:lnTo>
                <a:lnTo>
                  <a:pt x="0" y="139"/>
                </a:lnTo>
                <a:lnTo>
                  <a:pt x="0" y="156"/>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11" name="Freeform 296">
            <a:extLst>
              <a:ext uri="{FF2B5EF4-FFF2-40B4-BE49-F238E27FC236}">
                <a16:creationId xmlns:a16="http://schemas.microsoft.com/office/drawing/2014/main" id="{E073AFDD-BB02-ED57-B570-B2B7DBED70B7}"/>
              </a:ext>
            </a:extLst>
          </p:cNvPr>
          <p:cNvSpPr>
            <a:spLocks/>
          </p:cNvSpPr>
          <p:nvPr/>
        </p:nvSpPr>
        <p:spPr bwMode="auto">
          <a:xfrm>
            <a:off x="5037138" y="3825875"/>
            <a:ext cx="49212" cy="49213"/>
          </a:xfrm>
          <a:custGeom>
            <a:avLst/>
            <a:gdLst>
              <a:gd name="T0" fmla="*/ 0 w 156"/>
              <a:gd name="T1" fmla="*/ 0 h 153"/>
              <a:gd name="T2" fmla="*/ 0 w 156"/>
              <a:gd name="T3" fmla="*/ 2147483646 h 153"/>
              <a:gd name="T4" fmla="*/ 0 w 156"/>
              <a:gd name="T5" fmla="*/ 2147483646 h 153"/>
              <a:gd name="T6" fmla="*/ 2147483646 w 156"/>
              <a:gd name="T7" fmla="*/ 2147483646 h 153"/>
              <a:gd name="T8" fmla="*/ 2147483646 w 156"/>
              <a:gd name="T9" fmla="*/ 2147483646 h 153"/>
              <a:gd name="T10" fmla="*/ 2147483646 w 156"/>
              <a:gd name="T11" fmla="*/ 2147483646 h 153"/>
              <a:gd name="T12" fmla="*/ 2147483646 w 156"/>
              <a:gd name="T13" fmla="*/ 2147483646 h 153"/>
              <a:gd name="T14" fmla="*/ 2147483646 w 156"/>
              <a:gd name="T15" fmla="*/ 2147483646 h 153"/>
              <a:gd name="T16" fmla="*/ 2147483646 w 156"/>
              <a:gd name="T17" fmla="*/ 2147483646 h 153"/>
              <a:gd name="T18" fmla="*/ 2147483646 w 156"/>
              <a:gd name="T19" fmla="*/ 2147483646 h 153"/>
              <a:gd name="T20" fmla="*/ 2147483646 w 156"/>
              <a:gd name="T21" fmla="*/ 2147483646 h 1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6" h="153">
                <a:moveTo>
                  <a:pt x="0" y="0"/>
                </a:moveTo>
                <a:lnTo>
                  <a:pt x="0" y="12"/>
                </a:lnTo>
                <a:lnTo>
                  <a:pt x="0" y="28"/>
                </a:lnTo>
                <a:lnTo>
                  <a:pt x="9" y="54"/>
                </a:lnTo>
                <a:lnTo>
                  <a:pt x="21" y="70"/>
                </a:lnTo>
                <a:lnTo>
                  <a:pt x="33" y="91"/>
                </a:lnTo>
                <a:lnTo>
                  <a:pt x="49" y="107"/>
                </a:lnTo>
                <a:lnTo>
                  <a:pt x="66" y="128"/>
                </a:lnTo>
                <a:lnTo>
                  <a:pt x="95" y="140"/>
                </a:lnTo>
                <a:lnTo>
                  <a:pt x="123" y="148"/>
                </a:lnTo>
                <a:lnTo>
                  <a:pt x="156" y="153"/>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12" name="Freeform 297">
            <a:extLst>
              <a:ext uri="{FF2B5EF4-FFF2-40B4-BE49-F238E27FC236}">
                <a16:creationId xmlns:a16="http://schemas.microsoft.com/office/drawing/2014/main" id="{6EFDA837-29B7-0F0E-12F9-0652864687A0}"/>
              </a:ext>
            </a:extLst>
          </p:cNvPr>
          <p:cNvSpPr>
            <a:spLocks/>
          </p:cNvSpPr>
          <p:nvPr/>
        </p:nvSpPr>
        <p:spPr bwMode="auto">
          <a:xfrm>
            <a:off x="2212975" y="4146550"/>
            <a:ext cx="101600" cy="98425"/>
          </a:xfrm>
          <a:custGeom>
            <a:avLst/>
            <a:gdLst>
              <a:gd name="T0" fmla="*/ 2147483646 w 317"/>
              <a:gd name="T1" fmla="*/ 0 h 308"/>
              <a:gd name="T2" fmla="*/ 2147483646 w 317"/>
              <a:gd name="T3" fmla="*/ 2147483646 h 308"/>
              <a:gd name="T4" fmla="*/ 2147483646 w 317"/>
              <a:gd name="T5" fmla="*/ 2147483646 h 308"/>
              <a:gd name="T6" fmla="*/ 2147483646 w 317"/>
              <a:gd name="T7" fmla="*/ 2147483646 h 308"/>
              <a:gd name="T8" fmla="*/ 2147483646 w 317"/>
              <a:gd name="T9" fmla="*/ 2147483646 h 308"/>
              <a:gd name="T10" fmla="*/ 2147483646 w 317"/>
              <a:gd name="T11" fmla="*/ 2147483646 h 308"/>
              <a:gd name="T12" fmla="*/ 2147483646 w 317"/>
              <a:gd name="T13" fmla="*/ 2147483646 h 308"/>
              <a:gd name="T14" fmla="*/ 2147483646 w 317"/>
              <a:gd name="T15" fmla="*/ 2147483646 h 308"/>
              <a:gd name="T16" fmla="*/ 2147483646 w 317"/>
              <a:gd name="T17" fmla="*/ 2147483646 h 308"/>
              <a:gd name="T18" fmla="*/ 2147483646 w 317"/>
              <a:gd name="T19" fmla="*/ 2147483646 h 308"/>
              <a:gd name="T20" fmla="*/ 0 w 317"/>
              <a:gd name="T21" fmla="*/ 2147483646 h 3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 h="308">
                <a:moveTo>
                  <a:pt x="317" y="0"/>
                </a:moveTo>
                <a:lnTo>
                  <a:pt x="252" y="4"/>
                </a:lnTo>
                <a:lnTo>
                  <a:pt x="194" y="21"/>
                </a:lnTo>
                <a:lnTo>
                  <a:pt x="140" y="53"/>
                </a:lnTo>
                <a:lnTo>
                  <a:pt x="95" y="86"/>
                </a:lnTo>
                <a:lnTo>
                  <a:pt x="66" y="119"/>
                </a:lnTo>
                <a:lnTo>
                  <a:pt x="38" y="165"/>
                </a:lnTo>
                <a:lnTo>
                  <a:pt x="21" y="205"/>
                </a:lnTo>
                <a:lnTo>
                  <a:pt x="9" y="238"/>
                </a:lnTo>
                <a:lnTo>
                  <a:pt x="5" y="279"/>
                </a:lnTo>
                <a:lnTo>
                  <a:pt x="0" y="308"/>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13" name="Freeform 298">
            <a:extLst>
              <a:ext uri="{FF2B5EF4-FFF2-40B4-BE49-F238E27FC236}">
                <a16:creationId xmlns:a16="http://schemas.microsoft.com/office/drawing/2014/main" id="{DAF2A67D-D114-7B1F-2275-4D16D792B752}"/>
              </a:ext>
            </a:extLst>
          </p:cNvPr>
          <p:cNvSpPr>
            <a:spLocks/>
          </p:cNvSpPr>
          <p:nvPr/>
        </p:nvSpPr>
        <p:spPr bwMode="auto">
          <a:xfrm>
            <a:off x="4937125" y="3871913"/>
            <a:ext cx="100013" cy="98425"/>
          </a:xfrm>
          <a:custGeom>
            <a:avLst/>
            <a:gdLst>
              <a:gd name="T0" fmla="*/ 0 w 317"/>
              <a:gd name="T1" fmla="*/ 0 h 308"/>
              <a:gd name="T2" fmla="*/ 2147483646 w 317"/>
              <a:gd name="T3" fmla="*/ 2147483646 h 308"/>
              <a:gd name="T4" fmla="*/ 2147483646 w 317"/>
              <a:gd name="T5" fmla="*/ 2147483646 h 308"/>
              <a:gd name="T6" fmla="*/ 2147483646 w 317"/>
              <a:gd name="T7" fmla="*/ 2147483646 h 308"/>
              <a:gd name="T8" fmla="*/ 2147483646 w 317"/>
              <a:gd name="T9" fmla="*/ 2147483646 h 308"/>
              <a:gd name="T10" fmla="*/ 2147483646 w 317"/>
              <a:gd name="T11" fmla="*/ 2147483646 h 308"/>
              <a:gd name="T12" fmla="*/ 2147483646 w 317"/>
              <a:gd name="T13" fmla="*/ 2147483646 h 308"/>
              <a:gd name="T14" fmla="*/ 2147483646 w 317"/>
              <a:gd name="T15" fmla="*/ 2147483646 h 308"/>
              <a:gd name="T16" fmla="*/ 2147483646 w 317"/>
              <a:gd name="T17" fmla="*/ 2147483646 h 308"/>
              <a:gd name="T18" fmla="*/ 2147483646 w 317"/>
              <a:gd name="T19" fmla="*/ 2147483646 h 308"/>
              <a:gd name="T20" fmla="*/ 2147483646 w 317"/>
              <a:gd name="T21" fmla="*/ 2147483646 h 3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 h="308">
                <a:moveTo>
                  <a:pt x="0" y="0"/>
                </a:moveTo>
                <a:lnTo>
                  <a:pt x="5" y="33"/>
                </a:lnTo>
                <a:lnTo>
                  <a:pt x="8" y="70"/>
                </a:lnTo>
                <a:lnTo>
                  <a:pt x="21" y="107"/>
                </a:lnTo>
                <a:lnTo>
                  <a:pt x="41" y="149"/>
                </a:lnTo>
                <a:lnTo>
                  <a:pt x="66" y="185"/>
                </a:lnTo>
                <a:lnTo>
                  <a:pt x="99" y="226"/>
                </a:lnTo>
                <a:lnTo>
                  <a:pt x="140" y="263"/>
                </a:lnTo>
                <a:lnTo>
                  <a:pt x="194" y="287"/>
                </a:lnTo>
                <a:lnTo>
                  <a:pt x="251" y="305"/>
                </a:lnTo>
                <a:lnTo>
                  <a:pt x="317" y="308"/>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14" name="Freeform 299">
            <a:extLst>
              <a:ext uri="{FF2B5EF4-FFF2-40B4-BE49-F238E27FC236}">
                <a16:creationId xmlns:a16="http://schemas.microsoft.com/office/drawing/2014/main" id="{0D272C1C-675F-7B00-6BF7-B613FCC33789}"/>
              </a:ext>
            </a:extLst>
          </p:cNvPr>
          <p:cNvSpPr>
            <a:spLocks/>
          </p:cNvSpPr>
          <p:nvPr/>
        </p:nvSpPr>
        <p:spPr bwMode="auto">
          <a:xfrm>
            <a:off x="6929438" y="2136775"/>
            <a:ext cx="98425" cy="98425"/>
          </a:xfrm>
          <a:custGeom>
            <a:avLst/>
            <a:gdLst>
              <a:gd name="T0" fmla="*/ 2147483646 w 312"/>
              <a:gd name="T1" fmla="*/ 2147483646 h 308"/>
              <a:gd name="T2" fmla="*/ 2147483646 w 312"/>
              <a:gd name="T3" fmla="*/ 2147483646 h 308"/>
              <a:gd name="T4" fmla="*/ 2147483646 w 312"/>
              <a:gd name="T5" fmla="*/ 2147483646 h 308"/>
              <a:gd name="T6" fmla="*/ 2147483646 w 312"/>
              <a:gd name="T7" fmla="*/ 2147483646 h 308"/>
              <a:gd name="T8" fmla="*/ 2147483646 w 312"/>
              <a:gd name="T9" fmla="*/ 2147483646 h 308"/>
              <a:gd name="T10" fmla="*/ 2147483646 w 312"/>
              <a:gd name="T11" fmla="*/ 2147483646 h 308"/>
              <a:gd name="T12" fmla="*/ 2147483646 w 312"/>
              <a:gd name="T13" fmla="*/ 2147483646 h 308"/>
              <a:gd name="T14" fmla="*/ 2147483646 w 312"/>
              <a:gd name="T15" fmla="*/ 2147483646 h 308"/>
              <a:gd name="T16" fmla="*/ 2147483646 w 312"/>
              <a:gd name="T17" fmla="*/ 2147483646 h 308"/>
              <a:gd name="T18" fmla="*/ 2147483646 w 312"/>
              <a:gd name="T19" fmla="*/ 2147483646 h 308"/>
              <a:gd name="T20" fmla="*/ 0 w 312"/>
              <a:gd name="T21" fmla="*/ 0 h 3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08">
                <a:moveTo>
                  <a:pt x="312" y="308"/>
                </a:moveTo>
                <a:lnTo>
                  <a:pt x="309" y="279"/>
                </a:lnTo>
                <a:lnTo>
                  <a:pt x="305" y="242"/>
                </a:lnTo>
                <a:lnTo>
                  <a:pt x="296" y="205"/>
                </a:lnTo>
                <a:lnTo>
                  <a:pt x="272" y="164"/>
                </a:lnTo>
                <a:lnTo>
                  <a:pt x="251" y="123"/>
                </a:lnTo>
                <a:lnTo>
                  <a:pt x="214" y="86"/>
                </a:lnTo>
                <a:lnTo>
                  <a:pt x="173" y="53"/>
                </a:lnTo>
                <a:lnTo>
                  <a:pt x="119" y="19"/>
                </a:lnTo>
                <a:lnTo>
                  <a:pt x="62" y="4"/>
                </a:lnTo>
                <a:lnTo>
                  <a:pt x="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15" name="Freeform 300">
            <a:extLst>
              <a:ext uri="{FF2B5EF4-FFF2-40B4-BE49-F238E27FC236}">
                <a16:creationId xmlns:a16="http://schemas.microsoft.com/office/drawing/2014/main" id="{493EEB77-4D7A-8702-9C26-DEEEEE4EAA8C}"/>
              </a:ext>
            </a:extLst>
          </p:cNvPr>
          <p:cNvSpPr>
            <a:spLocks/>
          </p:cNvSpPr>
          <p:nvPr/>
        </p:nvSpPr>
        <p:spPr bwMode="auto">
          <a:xfrm>
            <a:off x="4937125" y="2136775"/>
            <a:ext cx="100013" cy="98425"/>
          </a:xfrm>
          <a:custGeom>
            <a:avLst/>
            <a:gdLst>
              <a:gd name="T0" fmla="*/ 2147483646 w 317"/>
              <a:gd name="T1" fmla="*/ 0 h 308"/>
              <a:gd name="T2" fmla="*/ 2147483646 w 317"/>
              <a:gd name="T3" fmla="*/ 2147483646 h 308"/>
              <a:gd name="T4" fmla="*/ 2147483646 w 317"/>
              <a:gd name="T5" fmla="*/ 2147483646 h 308"/>
              <a:gd name="T6" fmla="*/ 2147483646 w 317"/>
              <a:gd name="T7" fmla="*/ 2147483646 h 308"/>
              <a:gd name="T8" fmla="*/ 2147483646 w 317"/>
              <a:gd name="T9" fmla="*/ 2147483646 h 308"/>
              <a:gd name="T10" fmla="*/ 2147483646 w 317"/>
              <a:gd name="T11" fmla="*/ 2147483646 h 308"/>
              <a:gd name="T12" fmla="*/ 2147483646 w 317"/>
              <a:gd name="T13" fmla="*/ 2147483646 h 308"/>
              <a:gd name="T14" fmla="*/ 2147483646 w 317"/>
              <a:gd name="T15" fmla="*/ 2147483646 h 308"/>
              <a:gd name="T16" fmla="*/ 2147483646 w 317"/>
              <a:gd name="T17" fmla="*/ 2147483646 h 308"/>
              <a:gd name="T18" fmla="*/ 2147483646 w 317"/>
              <a:gd name="T19" fmla="*/ 2147483646 h 308"/>
              <a:gd name="T20" fmla="*/ 0 w 317"/>
              <a:gd name="T21" fmla="*/ 2147483646 h 3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 h="308">
                <a:moveTo>
                  <a:pt x="317" y="0"/>
                </a:moveTo>
                <a:lnTo>
                  <a:pt x="251" y="4"/>
                </a:lnTo>
                <a:lnTo>
                  <a:pt x="194" y="19"/>
                </a:lnTo>
                <a:lnTo>
                  <a:pt x="140" y="53"/>
                </a:lnTo>
                <a:lnTo>
                  <a:pt x="99" y="86"/>
                </a:lnTo>
                <a:lnTo>
                  <a:pt x="66" y="123"/>
                </a:lnTo>
                <a:lnTo>
                  <a:pt x="41" y="164"/>
                </a:lnTo>
                <a:lnTo>
                  <a:pt x="21" y="205"/>
                </a:lnTo>
                <a:lnTo>
                  <a:pt x="8" y="242"/>
                </a:lnTo>
                <a:lnTo>
                  <a:pt x="5" y="279"/>
                </a:lnTo>
                <a:lnTo>
                  <a:pt x="0" y="308"/>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16" name="Line 301">
            <a:extLst>
              <a:ext uri="{FF2B5EF4-FFF2-40B4-BE49-F238E27FC236}">
                <a16:creationId xmlns:a16="http://schemas.microsoft.com/office/drawing/2014/main" id="{190FF3E6-AA5B-EE46-DECF-160FD2374E16}"/>
              </a:ext>
            </a:extLst>
          </p:cNvPr>
          <p:cNvSpPr>
            <a:spLocks noChangeShapeType="1"/>
          </p:cNvSpPr>
          <p:nvPr/>
        </p:nvSpPr>
        <p:spPr bwMode="auto">
          <a:xfrm>
            <a:off x="6357938" y="4019550"/>
            <a:ext cx="1587" cy="132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17" name="Line 302">
            <a:extLst>
              <a:ext uri="{FF2B5EF4-FFF2-40B4-BE49-F238E27FC236}">
                <a16:creationId xmlns:a16="http://schemas.microsoft.com/office/drawing/2014/main" id="{3CC53F77-7C22-B6D6-5A68-849A99A83B33}"/>
              </a:ext>
            </a:extLst>
          </p:cNvPr>
          <p:cNvSpPr>
            <a:spLocks noChangeShapeType="1"/>
          </p:cNvSpPr>
          <p:nvPr/>
        </p:nvSpPr>
        <p:spPr bwMode="auto">
          <a:xfrm flipV="1">
            <a:off x="6456363" y="3979863"/>
            <a:ext cx="1587" cy="1360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18" name="Freeform 303">
            <a:extLst>
              <a:ext uri="{FF2B5EF4-FFF2-40B4-BE49-F238E27FC236}">
                <a16:creationId xmlns:a16="http://schemas.microsoft.com/office/drawing/2014/main" id="{21FA1072-5FFF-69FA-9032-08301AC2DE56}"/>
              </a:ext>
            </a:extLst>
          </p:cNvPr>
          <p:cNvSpPr>
            <a:spLocks/>
          </p:cNvSpPr>
          <p:nvPr/>
        </p:nvSpPr>
        <p:spPr bwMode="auto">
          <a:xfrm>
            <a:off x="6308725" y="3970338"/>
            <a:ext cx="49213" cy="49212"/>
          </a:xfrm>
          <a:custGeom>
            <a:avLst/>
            <a:gdLst>
              <a:gd name="T0" fmla="*/ 2147483646 w 156"/>
              <a:gd name="T1" fmla="*/ 2147483646 h 156"/>
              <a:gd name="T2" fmla="*/ 2147483646 w 156"/>
              <a:gd name="T3" fmla="*/ 2147483646 h 156"/>
              <a:gd name="T4" fmla="*/ 2147483646 w 156"/>
              <a:gd name="T5" fmla="*/ 2147483646 h 156"/>
              <a:gd name="T6" fmla="*/ 2147483646 w 156"/>
              <a:gd name="T7" fmla="*/ 2147483646 h 156"/>
              <a:gd name="T8" fmla="*/ 2147483646 w 156"/>
              <a:gd name="T9" fmla="*/ 2147483646 h 156"/>
              <a:gd name="T10" fmla="*/ 2147483646 w 156"/>
              <a:gd name="T11" fmla="*/ 2147483646 h 156"/>
              <a:gd name="T12" fmla="*/ 2147483646 w 156"/>
              <a:gd name="T13" fmla="*/ 2147483646 h 156"/>
              <a:gd name="T14" fmla="*/ 2147483646 w 156"/>
              <a:gd name="T15" fmla="*/ 2147483646 h 156"/>
              <a:gd name="T16" fmla="*/ 2147483646 w 156"/>
              <a:gd name="T17" fmla="*/ 2147483646 h 156"/>
              <a:gd name="T18" fmla="*/ 2147483646 w 156"/>
              <a:gd name="T19" fmla="*/ 2147483646 h 156"/>
              <a:gd name="T20" fmla="*/ 0 w 156"/>
              <a:gd name="T21" fmla="*/ 0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6" h="156">
                <a:moveTo>
                  <a:pt x="156" y="156"/>
                </a:moveTo>
                <a:lnTo>
                  <a:pt x="156" y="140"/>
                </a:lnTo>
                <a:lnTo>
                  <a:pt x="152" y="123"/>
                </a:lnTo>
                <a:lnTo>
                  <a:pt x="148" y="107"/>
                </a:lnTo>
                <a:lnTo>
                  <a:pt x="140" y="83"/>
                </a:lnTo>
                <a:lnTo>
                  <a:pt x="123" y="67"/>
                </a:lnTo>
                <a:lnTo>
                  <a:pt x="107" y="46"/>
                </a:lnTo>
                <a:lnTo>
                  <a:pt x="86" y="29"/>
                </a:lnTo>
                <a:lnTo>
                  <a:pt x="57" y="13"/>
                </a:lnTo>
                <a:lnTo>
                  <a:pt x="33" y="4"/>
                </a:lnTo>
                <a:lnTo>
                  <a:pt x="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19" name="Freeform 304">
            <a:extLst>
              <a:ext uri="{FF2B5EF4-FFF2-40B4-BE49-F238E27FC236}">
                <a16:creationId xmlns:a16="http://schemas.microsoft.com/office/drawing/2014/main" id="{408A951B-684E-1228-6D4D-A8DF344BAE77}"/>
              </a:ext>
            </a:extLst>
          </p:cNvPr>
          <p:cNvSpPr>
            <a:spLocks/>
          </p:cNvSpPr>
          <p:nvPr/>
        </p:nvSpPr>
        <p:spPr bwMode="auto">
          <a:xfrm>
            <a:off x="6350000" y="3875088"/>
            <a:ext cx="106363" cy="104775"/>
          </a:xfrm>
          <a:custGeom>
            <a:avLst/>
            <a:gdLst>
              <a:gd name="T0" fmla="*/ 2147483646 w 337"/>
              <a:gd name="T1" fmla="*/ 2147483646 h 332"/>
              <a:gd name="T2" fmla="*/ 2147483646 w 337"/>
              <a:gd name="T3" fmla="*/ 2147483646 h 332"/>
              <a:gd name="T4" fmla="*/ 2147483646 w 337"/>
              <a:gd name="T5" fmla="*/ 2147483646 h 332"/>
              <a:gd name="T6" fmla="*/ 2147483646 w 337"/>
              <a:gd name="T7" fmla="*/ 2147483646 h 332"/>
              <a:gd name="T8" fmla="*/ 2147483646 w 337"/>
              <a:gd name="T9" fmla="*/ 2147483646 h 332"/>
              <a:gd name="T10" fmla="*/ 2147483646 w 337"/>
              <a:gd name="T11" fmla="*/ 2147483646 h 332"/>
              <a:gd name="T12" fmla="*/ 2147483646 w 337"/>
              <a:gd name="T13" fmla="*/ 2147483646 h 332"/>
              <a:gd name="T14" fmla="*/ 2147483646 w 337"/>
              <a:gd name="T15" fmla="*/ 2147483646 h 332"/>
              <a:gd name="T16" fmla="*/ 2147483646 w 337"/>
              <a:gd name="T17" fmla="*/ 2147483646 h 332"/>
              <a:gd name="T18" fmla="*/ 2147483646 w 337"/>
              <a:gd name="T19" fmla="*/ 2147483646 h 332"/>
              <a:gd name="T20" fmla="*/ 0 w 337"/>
              <a:gd name="T21" fmla="*/ 0 h 3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7" h="332">
                <a:moveTo>
                  <a:pt x="337" y="332"/>
                </a:moveTo>
                <a:lnTo>
                  <a:pt x="337" y="296"/>
                </a:lnTo>
                <a:lnTo>
                  <a:pt x="334" y="262"/>
                </a:lnTo>
                <a:lnTo>
                  <a:pt x="321" y="217"/>
                </a:lnTo>
                <a:lnTo>
                  <a:pt x="297" y="176"/>
                </a:lnTo>
                <a:lnTo>
                  <a:pt x="272" y="135"/>
                </a:lnTo>
                <a:lnTo>
                  <a:pt x="235" y="89"/>
                </a:lnTo>
                <a:lnTo>
                  <a:pt x="190" y="57"/>
                </a:lnTo>
                <a:lnTo>
                  <a:pt x="137" y="24"/>
                </a:lnTo>
                <a:lnTo>
                  <a:pt x="70" y="8"/>
                </a:lnTo>
                <a:lnTo>
                  <a:pt x="0" y="0"/>
                </a:lnTo>
              </a:path>
            </a:pathLst>
          </a:custGeom>
          <a:noFill/>
          <a:ln w="952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20" name="Line 305">
            <a:extLst>
              <a:ext uri="{FF2B5EF4-FFF2-40B4-BE49-F238E27FC236}">
                <a16:creationId xmlns:a16="http://schemas.microsoft.com/office/drawing/2014/main" id="{4BCBB4EF-8D58-8600-1E23-72098DBEF31F}"/>
              </a:ext>
            </a:extLst>
          </p:cNvPr>
          <p:cNvSpPr>
            <a:spLocks noChangeShapeType="1"/>
          </p:cNvSpPr>
          <p:nvPr/>
        </p:nvSpPr>
        <p:spPr bwMode="auto">
          <a:xfrm>
            <a:off x="6456363" y="5246688"/>
            <a:ext cx="47307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21" name="Line 306">
            <a:extLst>
              <a:ext uri="{FF2B5EF4-FFF2-40B4-BE49-F238E27FC236}">
                <a16:creationId xmlns:a16="http://schemas.microsoft.com/office/drawing/2014/main" id="{CAB11478-D787-31EB-764A-512C0FD5E504}"/>
              </a:ext>
            </a:extLst>
          </p:cNvPr>
          <p:cNvSpPr>
            <a:spLocks noChangeShapeType="1"/>
          </p:cNvSpPr>
          <p:nvPr/>
        </p:nvSpPr>
        <p:spPr bwMode="auto">
          <a:xfrm flipH="1">
            <a:off x="6456363" y="5340350"/>
            <a:ext cx="4730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22" name="Rectangle 307">
            <a:extLst>
              <a:ext uri="{FF2B5EF4-FFF2-40B4-BE49-F238E27FC236}">
                <a16:creationId xmlns:a16="http://schemas.microsoft.com/office/drawing/2014/main" id="{F7F74455-57FC-E723-93E4-9B0EBC88EFF7}"/>
              </a:ext>
            </a:extLst>
          </p:cNvPr>
          <p:cNvSpPr>
            <a:spLocks noChangeArrowheads="1"/>
          </p:cNvSpPr>
          <p:nvPr/>
        </p:nvSpPr>
        <p:spPr bwMode="auto">
          <a:xfrm>
            <a:off x="6270626" y="3054351"/>
            <a:ext cx="198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50000"/>
              </a:spcBef>
              <a:buClr>
                <a:srgbClr val="004880"/>
              </a:buClr>
              <a:defRPr sz="3200">
                <a:solidFill>
                  <a:srgbClr val="1E4191"/>
                </a:solidFill>
                <a:latin typeface="GE Inspira Pitch"/>
              </a:defRPr>
            </a:lvl1pPr>
            <a:lvl2pPr marL="742950" indent="-285750">
              <a:lnSpc>
                <a:spcPct val="90000"/>
              </a:lnSpc>
              <a:spcBef>
                <a:spcPct val="30000"/>
              </a:spcBef>
              <a:buClr>
                <a:srgbClr val="004880"/>
              </a:buClr>
              <a:buFont typeface="GE Inspira Pitch"/>
              <a:buChar char="•"/>
              <a:defRPr sz="3200">
                <a:solidFill>
                  <a:srgbClr val="1E4191"/>
                </a:solidFill>
                <a:latin typeface="GE Inspira Pitch"/>
              </a:defRPr>
            </a:lvl2pPr>
            <a:lvl3pPr marL="1143000" indent="-228600">
              <a:lnSpc>
                <a:spcPct val="90000"/>
              </a:lnSpc>
              <a:spcBef>
                <a:spcPct val="20000"/>
              </a:spcBef>
              <a:buClr>
                <a:srgbClr val="004880"/>
              </a:buClr>
              <a:buChar char="–"/>
              <a:defRPr sz="3200">
                <a:solidFill>
                  <a:srgbClr val="1E4191"/>
                </a:solidFill>
                <a:latin typeface="GE Inspira Pitch"/>
              </a:defRPr>
            </a:lvl3pPr>
            <a:lvl4pPr marL="1600200" indent="-228600">
              <a:lnSpc>
                <a:spcPct val="90000"/>
              </a:lnSpc>
              <a:spcBef>
                <a:spcPct val="10000"/>
              </a:spcBef>
              <a:buClr>
                <a:srgbClr val="004880"/>
              </a:buClr>
              <a:buChar char="–"/>
              <a:defRPr sz="3200">
                <a:solidFill>
                  <a:srgbClr val="1E4191"/>
                </a:solidFill>
                <a:latin typeface="GE Inspira Pitch"/>
              </a:defRPr>
            </a:lvl4pPr>
            <a:lvl5pPr marL="2057400" indent="-228600">
              <a:lnSpc>
                <a:spcPct val="90000"/>
              </a:lnSpc>
              <a:spcBef>
                <a:spcPts val="238"/>
              </a:spcBef>
              <a:buClr>
                <a:srgbClr val="004880"/>
              </a:buClr>
              <a:buChar char="–"/>
              <a:defRPr sz="3200">
                <a:solidFill>
                  <a:srgbClr val="1E4191"/>
                </a:solidFill>
                <a:latin typeface="GE Inspira Pitch"/>
              </a:defRPr>
            </a:lvl5pPr>
            <a:lvl6pPr marL="25146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6pPr>
            <a:lvl7pPr marL="29718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7pPr>
            <a:lvl8pPr marL="34290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8pPr>
            <a:lvl9pPr marL="38862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9pPr>
          </a:lstStyle>
          <a:p>
            <a:pPr>
              <a:lnSpc>
                <a:spcPct val="100000"/>
              </a:lnSpc>
              <a:spcBef>
                <a:spcPct val="0"/>
              </a:spcBef>
              <a:buClrTx/>
            </a:pPr>
            <a:r>
              <a:rPr lang="en-US" altLang="en-US" sz="1400" b="1" dirty="0">
                <a:solidFill>
                  <a:srgbClr val="00B0F0"/>
                </a:solidFill>
                <a:latin typeface="Arial" panose="020B0604020202020204" pitchFamily="34" charset="0"/>
              </a:rPr>
              <a:t>VARIABLE</a:t>
            </a:r>
          </a:p>
          <a:p>
            <a:pPr>
              <a:lnSpc>
                <a:spcPct val="100000"/>
              </a:lnSpc>
              <a:spcBef>
                <a:spcPct val="0"/>
              </a:spcBef>
              <a:buClrTx/>
            </a:pPr>
            <a:r>
              <a:rPr lang="en-US" altLang="en-US" sz="1400" b="1" dirty="0">
                <a:solidFill>
                  <a:srgbClr val="00B0F0"/>
                </a:solidFill>
                <a:latin typeface="Arial" panose="020B0604020202020204" pitchFamily="34" charset="0"/>
              </a:rPr>
              <a:t>ORIFICE (Pilot)</a:t>
            </a:r>
          </a:p>
        </p:txBody>
      </p:sp>
      <p:sp>
        <p:nvSpPr>
          <p:cNvPr id="73923" name="Rectangle 308">
            <a:extLst>
              <a:ext uri="{FF2B5EF4-FFF2-40B4-BE49-F238E27FC236}">
                <a16:creationId xmlns:a16="http://schemas.microsoft.com/office/drawing/2014/main" id="{CAB930ED-E8A6-4A07-6A75-88CF8EA69177}"/>
              </a:ext>
            </a:extLst>
          </p:cNvPr>
          <p:cNvSpPr>
            <a:spLocks noChangeArrowheads="1"/>
          </p:cNvSpPr>
          <p:nvPr/>
        </p:nvSpPr>
        <p:spPr bwMode="auto">
          <a:xfrm>
            <a:off x="2535238" y="3473450"/>
            <a:ext cx="13779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50000"/>
              </a:spcBef>
              <a:buClr>
                <a:srgbClr val="004880"/>
              </a:buClr>
              <a:defRPr sz="3200">
                <a:solidFill>
                  <a:srgbClr val="1E4191"/>
                </a:solidFill>
                <a:latin typeface="GE Inspira Pitch"/>
              </a:defRPr>
            </a:lvl1pPr>
            <a:lvl2pPr marL="742950" indent="-285750">
              <a:lnSpc>
                <a:spcPct val="90000"/>
              </a:lnSpc>
              <a:spcBef>
                <a:spcPct val="30000"/>
              </a:spcBef>
              <a:buClr>
                <a:srgbClr val="004880"/>
              </a:buClr>
              <a:buFont typeface="GE Inspira Pitch"/>
              <a:buChar char="•"/>
              <a:defRPr sz="3200">
                <a:solidFill>
                  <a:srgbClr val="1E4191"/>
                </a:solidFill>
                <a:latin typeface="GE Inspira Pitch"/>
              </a:defRPr>
            </a:lvl2pPr>
            <a:lvl3pPr marL="1143000" indent="-228600">
              <a:lnSpc>
                <a:spcPct val="90000"/>
              </a:lnSpc>
              <a:spcBef>
                <a:spcPct val="20000"/>
              </a:spcBef>
              <a:buClr>
                <a:srgbClr val="004880"/>
              </a:buClr>
              <a:buChar char="–"/>
              <a:defRPr sz="3200">
                <a:solidFill>
                  <a:srgbClr val="1E4191"/>
                </a:solidFill>
                <a:latin typeface="GE Inspira Pitch"/>
              </a:defRPr>
            </a:lvl3pPr>
            <a:lvl4pPr marL="1600200" indent="-228600">
              <a:lnSpc>
                <a:spcPct val="90000"/>
              </a:lnSpc>
              <a:spcBef>
                <a:spcPct val="10000"/>
              </a:spcBef>
              <a:buClr>
                <a:srgbClr val="004880"/>
              </a:buClr>
              <a:buChar char="–"/>
              <a:defRPr sz="3200">
                <a:solidFill>
                  <a:srgbClr val="1E4191"/>
                </a:solidFill>
                <a:latin typeface="GE Inspira Pitch"/>
              </a:defRPr>
            </a:lvl4pPr>
            <a:lvl5pPr marL="2057400" indent="-228600">
              <a:lnSpc>
                <a:spcPct val="90000"/>
              </a:lnSpc>
              <a:spcBef>
                <a:spcPts val="238"/>
              </a:spcBef>
              <a:buClr>
                <a:srgbClr val="004880"/>
              </a:buClr>
              <a:buChar char="–"/>
              <a:defRPr sz="3200">
                <a:solidFill>
                  <a:srgbClr val="1E4191"/>
                </a:solidFill>
                <a:latin typeface="GE Inspira Pitch"/>
              </a:defRPr>
            </a:lvl5pPr>
            <a:lvl6pPr marL="25146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6pPr>
            <a:lvl7pPr marL="29718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7pPr>
            <a:lvl8pPr marL="34290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8pPr>
            <a:lvl9pPr marL="38862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9pPr>
          </a:lstStyle>
          <a:p>
            <a:pPr>
              <a:lnSpc>
                <a:spcPct val="100000"/>
              </a:lnSpc>
              <a:spcBef>
                <a:spcPct val="0"/>
              </a:spcBef>
              <a:buClrTx/>
            </a:pPr>
            <a:r>
              <a:rPr lang="en-US" altLang="en-US" sz="1200" b="1" dirty="0">
                <a:solidFill>
                  <a:srgbClr val="FF0000"/>
                </a:solidFill>
                <a:latin typeface="Arial" panose="020B0604020202020204" pitchFamily="34" charset="0"/>
              </a:rPr>
              <a:t>FIXED</a:t>
            </a:r>
          </a:p>
          <a:p>
            <a:pPr>
              <a:lnSpc>
                <a:spcPct val="100000"/>
              </a:lnSpc>
              <a:spcBef>
                <a:spcPct val="0"/>
              </a:spcBef>
              <a:buClrTx/>
            </a:pPr>
            <a:r>
              <a:rPr lang="en-US" altLang="en-US" sz="1200" b="1" dirty="0">
                <a:solidFill>
                  <a:srgbClr val="FF0000"/>
                </a:solidFill>
                <a:latin typeface="Arial" panose="020B0604020202020204" pitchFamily="34" charset="0"/>
              </a:rPr>
              <a:t>ORIFICE </a:t>
            </a:r>
            <a:r>
              <a:rPr lang="en-US" altLang="en-US" sz="1200" dirty="0">
                <a:solidFill>
                  <a:srgbClr val="FF0000"/>
                </a:solidFill>
                <a:latin typeface="Arial" panose="020B0604020202020204" pitchFamily="34" charset="0"/>
              </a:rPr>
              <a:t>(FO)</a:t>
            </a:r>
          </a:p>
        </p:txBody>
      </p:sp>
      <p:sp>
        <p:nvSpPr>
          <p:cNvPr id="73924" name="Rectangle 309">
            <a:extLst>
              <a:ext uri="{FF2B5EF4-FFF2-40B4-BE49-F238E27FC236}">
                <a16:creationId xmlns:a16="http://schemas.microsoft.com/office/drawing/2014/main" id="{1040D627-00B5-4EEA-079B-324ED48DE28C}"/>
              </a:ext>
            </a:extLst>
          </p:cNvPr>
          <p:cNvSpPr>
            <a:spLocks noChangeArrowheads="1"/>
          </p:cNvSpPr>
          <p:nvPr/>
        </p:nvSpPr>
        <p:spPr bwMode="auto">
          <a:xfrm>
            <a:off x="3733800" y="6096000"/>
            <a:ext cx="1468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50000"/>
              </a:spcBef>
              <a:buClr>
                <a:srgbClr val="004880"/>
              </a:buClr>
              <a:defRPr sz="3200">
                <a:solidFill>
                  <a:srgbClr val="1E4191"/>
                </a:solidFill>
                <a:latin typeface="GE Inspira Pitch"/>
              </a:defRPr>
            </a:lvl1pPr>
            <a:lvl2pPr marL="742950" indent="-285750">
              <a:lnSpc>
                <a:spcPct val="90000"/>
              </a:lnSpc>
              <a:spcBef>
                <a:spcPct val="30000"/>
              </a:spcBef>
              <a:buClr>
                <a:srgbClr val="004880"/>
              </a:buClr>
              <a:buFont typeface="GE Inspira Pitch"/>
              <a:buChar char="•"/>
              <a:defRPr sz="3200">
                <a:solidFill>
                  <a:srgbClr val="1E4191"/>
                </a:solidFill>
                <a:latin typeface="GE Inspira Pitch"/>
              </a:defRPr>
            </a:lvl2pPr>
            <a:lvl3pPr marL="1143000" indent="-228600">
              <a:lnSpc>
                <a:spcPct val="90000"/>
              </a:lnSpc>
              <a:spcBef>
                <a:spcPct val="20000"/>
              </a:spcBef>
              <a:buClr>
                <a:srgbClr val="004880"/>
              </a:buClr>
              <a:buChar char="–"/>
              <a:defRPr sz="3200">
                <a:solidFill>
                  <a:srgbClr val="1E4191"/>
                </a:solidFill>
                <a:latin typeface="GE Inspira Pitch"/>
              </a:defRPr>
            </a:lvl3pPr>
            <a:lvl4pPr marL="1600200" indent="-228600">
              <a:lnSpc>
                <a:spcPct val="90000"/>
              </a:lnSpc>
              <a:spcBef>
                <a:spcPct val="10000"/>
              </a:spcBef>
              <a:buClr>
                <a:srgbClr val="004880"/>
              </a:buClr>
              <a:buChar char="–"/>
              <a:defRPr sz="3200">
                <a:solidFill>
                  <a:srgbClr val="1E4191"/>
                </a:solidFill>
                <a:latin typeface="GE Inspira Pitch"/>
              </a:defRPr>
            </a:lvl4pPr>
            <a:lvl5pPr marL="2057400" indent="-228600">
              <a:lnSpc>
                <a:spcPct val="90000"/>
              </a:lnSpc>
              <a:spcBef>
                <a:spcPts val="238"/>
              </a:spcBef>
              <a:buClr>
                <a:srgbClr val="004880"/>
              </a:buClr>
              <a:buChar char="–"/>
              <a:defRPr sz="3200">
                <a:solidFill>
                  <a:srgbClr val="1E4191"/>
                </a:solidFill>
                <a:latin typeface="GE Inspira Pitch"/>
              </a:defRPr>
            </a:lvl5pPr>
            <a:lvl6pPr marL="25146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6pPr>
            <a:lvl7pPr marL="29718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7pPr>
            <a:lvl8pPr marL="34290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8pPr>
            <a:lvl9pPr marL="3886200" indent="-228600" defTabSz="457200" eaLnBrk="0" fontAlgn="base" hangingPunct="0">
              <a:lnSpc>
                <a:spcPct val="90000"/>
              </a:lnSpc>
              <a:spcBef>
                <a:spcPts val="238"/>
              </a:spcBef>
              <a:spcAft>
                <a:spcPct val="0"/>
              </a:spcAft>
              <a:buClr>
                <a:srgbClr val="004880"/>
              </a:buClr>
              <a:buChar char="–"/>
              <a:defRPr sz="3200">
                <a:solidFill>
                  <a:srgbClr val="1E4191"/>
                </a:solidFill>
                <a:latin typeface="GE Inspira Pitch"/>
              </a:defRPr>
            </a:lvl9pPr>
          </a:lstStyle>
          <a:p>
            <a:pPr>
              <a:lnSpc>
                <a:spcPct val="100000"/>
              </a:lnSpc>
              <a:spcBef>
                <a:spcPct val="0"/>
              </a:spcBef>
              <a:buClrTx/>
            </a:pPr>
            <a:r>
              <a:rPr lang="en-US" altLang="en-US" sz="1600" b="1">
                <a:solidFill>
                  <a:srgbClr val="00B050"/>
                </a:solidFill>
                <a:latin typeface="Arial" panose="020B0604020202020204" pitchFamily="34" charset="0"/>
              </a:rPr>
              <a:t>REGULATOR</a:t>
            </a:r>
          </a:p>
        </p:txBody>
      </p:sp>
      <p:sp>
        <p:nvSpPr>
          <p:cNvPr id="175301" name="Text Box 310">
            <a:extLst>
              <a:ext uri="{FF2B5EF4-FFF2-40B4-BE49-F238E27FC236}">
                <a16:creationId xmlns:a16="http://schemas.microsoft.com/office/drawing/2014/main" id="{4506FCEA-43BD-B46A-4478-1334D300F7F8}"/>
              </a:ext>
            </a:extLst>
          </p:cNvPr>
          <p:cNvSpPr txBox="1">
            <a:spLocks noChangeArrowheads="1"/>
          </p:cNvSpPr>
          <p:nvPr/>
        </p:nvSpPr>
        <p:spPr bwMode="auto">
          <a:xfrm>
            <a:off x="381000" y="838200"/>
            <a:ext cx="8610600" cy="1446213"/>
          </a:xfrm>
          <a:prstGeom prst="rect">
            <a:avLst/>
          </a:prstGeom>
          <a:noFill/>
          <a:ln>
            <a:noFill/>
          </a:ln>
          <a:effectLst/>
        </p:spPr>
        <p:txBody>
          <a:bodyPr>
            <a:spAutoFit/>
          </a:bodyPr>
          <a:lstStyle>
            <a:lvl1pPr eaLnBrk="0" hangingPunct="0">
              <a:lnSpc>
                <a:spcPct val="90000"/>
              </a:lnSpc>
              <a:spcBef>
                <a:spcPct val="50000"/>
              </a:spcBef>
              <a:buClr>
                <a:srgbClr val="004880"/>
              </a:buClr>
              <a:defRPr sz="3200">
                <a:solidFill>
                  <a:srgbClr val="1E4191"/>
                </a:solidFill>
                <a:latin typeface="GE Inspira Pitch" pitchFamily="34" charset="0"/>
              </a:defRPr>
            </a:lvl1pPr>
            <a:lvl2pPr marL="742950" indent="-285750" eaLnBrk="0" hangingPunct="0">
              <a:lnSpc>
                <a:spcPct val="90000"/>
              </a:lnSpc>
              <a:spcBef>
                <a:spcPct val="30000"/>
              </a:spcBef>
              <a:buClr>
                <a:srgbClr val="004880"/>
              </a:buClr>
              <a:buFont typeface="GE Inspira Pitch" pitchFamily="34" charset="0"/>
              <a:buChar char="•"/>
              <a:defRPr sz="3200">
                <a:solidFill>
                  <a:srgbClr val="1E4191"/>
                </a:solidFill>
                <a:latin typeface="GE Inspira Pitch" pitchFamily="34" charset="0"/>
              </a:defRPr>
            </a:lvl2pPr>
            <a:lvl3pPr marL="1143000" indent="-228600" eaLnBrk="0" hangingPunct="0">
              <a:lnSpc>
                <a:spcPct val="90000"/>
              </a:lnSpc>
              <a:spcBef>
                <a:spcPct val="20000"/>
              </a:spcBef>
              <a:buClr>
                <a:srgbClr val="004880"/>
              </a:buClr>
              <a:buChar char="–"/>
              <a:defRPr sz="3200">
                <a:solidFill>
                  <a:srgbClr val="1E4191"/>
                </a:solidFill>
                <a:latin typeface="GE Inspira Pitch" pitchFamily="34" charset="0"/>
              </a:defRPr>
            </a:lvl3pPr>
            <a:lvl4pPr marL="1600200" indent="-228600" eaLnBrk="0" hangingPunct="0">
              <a:lnSpc>
                <a:spcPct val="90000"/>
              </a:lnSpc>
              <a:spcBef>
                <a:spcPct val="10000"/>
              </a:spcBef>
              <a:buClr>
                <a:srgbClr val="004880"/>
              </a:buClr>
              <a:buChar char="–"/>
              <a:defRPr sz="3200">
                <a:solidFill>
                  <a:srgbClr val="1E4191"/>
                </a:solidFill>
                <a:latin typeface="GE Inspira Pitch" pitchFamily="34" charset="0"/>
              </a:defRPr>
            </a:lvl4pPr>
            <a:lvl5pPr marL="2057400" indent="-228600" eaLnBrk="0" hangingPunct="0">
              <a:lnSpc>
                <a:spcPct val="90000"/>
              </a:lnSpc>
              <a:spcBef>
                <a:spcPts val="238"/>
              </a:spcBef>
              <a:buClr>
                <a:srgbClr val="004880"/>
              </a:buClr>
              <a:buChar char="–"/>
              <a:defRPr sz="3200">
                <a:solidFill>
                  <a:srgbClr val="1E4191"/>
                </a:solidFill>
                <a:latin typeface="GE Inspira Pitch" pitchFamily="34" charset="0"/>
              </a:defRPr>
            </a:lvl5pPr>
            <a:lvl6pPr marL="25146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6pPr>
            <a:lvl7pPr marL="29718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7pPr>
            <a:lvl8pPr marL="34290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8pPr>
            <a:lvl9pPr marL="38862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9pPr>
          </a:lstStyle>
          <a:p>
            <a:pPr eaLnBrk="1" hangingPunct="1">
              <a:lnSpc>
                <a:spcPct val="100000"/>
              </a:lnSpc>
              <a:spcBef>
                <a:spcPct val="0"/>
              </a:spcBef>
              <a:buClrTx/>
              <a:defRPr/>
            </a:pPr>
            <a:r>
              <a:rPr lang="en-US" altLang="en-US" sz="2400" b="1" i="1" dirty="0">
                <a:solidFill>
                  <a:srgbClr val="0000CC"/>
                </a:solidFill>
                <a:latin typeface="Arial" pitchFamily="34" charset="0"/>
              </a:rPr>
              <a:t>  </a:t>
            </a:r>
            <a:r>
              <a:rPr lang="en-US" altLang="en-US" sz="2800" b="1" dirty="0">
                <a:solidFill>
                  <a:srgbClr val="000000"/>
                </a:solidFill>
                <a:latin typeface="Arial" pitchFamily="34" charset="0"/>
              </a:rPr>
              <a:t>When </a:t>
            </a:r>
            <a:r>
              <a:rPr lang="en-US" altLang="en-US" sz="2800" b="1" i="1" dirty="0">
                <a:solidFill>
                  <a:srgbClr val="00B0F0"/>
                </a:solidFill>
                <a:latin typeface="Arial" pitchFamily="34" charset="0"/>
              </a:rPr>
              <a:t>Variable Orifice ( </a:t>
            </a:r>
            <a:r>
              <a:rPr lang="en-US" altLang="en-US" sz="2800" b="1" i="1" dirty="0">
                <a:solidFill>
                  <a:schemeClr val="tx1"/>
                </a:solidFill>
                <a:latin typeface="Arial" pitchFamily="34" charset="0"/>
              </a:rPr>
              <a:t>pilot</a:t>
            </a:r>
            <a:r>
              <a:rPr lang="en-US" altLang="en-US" sz="2800" b="1" i="1" dirty="0">
                <a:solidFill>
                  <a:srgbClr val="00B0F0"/>
                </a:solidFill>
                <a:latin typeface="Arial" pitchFamily="34" charset="0"/>
              </a:rPr>
              <a:t>) </a:t>
            </a:r>
            <a:r>
              <a:rPr lang="en-US" altLang="en-US" sz="2800" dirty="0">
                <a:solidFill>
                  <a:srgbClr val="000000"/>
                </a:solidFill>
                <a:latin typeface="Arial" pitchFamily="34" charset="0"/>
              </a:rPr>
              <a:t>opens.... the </a:t>
            </a:r>
          </a:p>
          <a:p>
            <a:pPr eaLnBrk="1" hangingPunct="1">
              <a:lnSpc>
                <a:spcPct val="100000"/>
              </a:lnSpc>
              <a:spcBef>
                <a:spcPct val="0"/>
              </a:spcBef>
              <a:buClrTx/>
              <a:defRPr/>
            </a:pPr>
            <a:r>
              <a:rPr lang="en-US" altLang="en-US" sz="2800" b="1" dirty="0">
                <a:solidFill>
                  <a:srgbClr val="000000"/>
                </a:solidFill>
                <a:latin typeface="Arial" pitchFamily="34" charset="0"/>
              </a:rPr>
              <a:t>       jacket pressure is </a:t>
            </a:r>
            <a:r>
              <a:rPr lang="en-US" altLang="en-US" b="1" dirty="0">
                <a:solidFill>
                  <a:srgbClr val="000000"/>
                </a:solidFill>
                <a:latin typeface="Arial" pitchFamily="34" charset="0"/>
              </a:rPr>
              <a:t>“</a:t>
            </a:r>
            <a:r>
              <a:rPr lang="en-US" altLang="en-US" sz="3600" b="1" i="1" dirty="0">
                <a:solidFill>
                  <a:srgbClr val="FF0000"/>
                </a:solidFill>
                <a:highlight>
                  <a:srgbClr val="FFFF00"/>
                </a:highlight>
                <a:latin typeface="Arial" pitchFamily="34" charset="0"/>
              </a:rPr>
              <a:t>Unloaded</a:t>
            </a:r>
            <a:r>
              <a:rPr lang="en-US" altLang="en-US" sz="3600" b="1" i="1" dirty="0">
                <a:solidFill>
                  <a:srgbClr val="FF0000"/>
                </a:solidFill>
                <a:latin typeface="Arial" pitchFamily="34" charset="0"/>
              </a:rPr>
              <a:t> </a:t>
            </a:r>
            <a:r>
              <a:rPr lang="en-US" altLang="en-US" b="1" dirty="0">
                <a:solidFill>
                  <a:srgbClr val="000000"/>
                </a:solidFill>
                <a:latin typeface="Arial" pitchFamily="34" charset="0"/>
              </a:rPr>
              <a:t>”</a:t>
            </a:r>
            <a:r>
              <a:rPr lang="en-US" altLang="en-US" sz="2800" b="1" dirty="0">
                <a:solidFill>
                  <a:srgbClr val="000000"/>
                </a:solidFill>
                <a:latin typeface="Arial" pitchFamily="34" charset="0"/>
              </a:rPr>
              <a:t> </a:t>
            </a:r>
          </a:p>
          <a:p>
            <a:pPr eaLnBrk="1" hangingPunct="1">
              <a:lnSpc>
                <a:spcPct val="100000"/>
              </a:lnSpc>
              <a:spcBef>
                <a:spcPct val="0"/>
              </a:spcBef>
              <a:buClrTx/>
              <a:defRPr/>
            </a:pPr>
            <a:endParaRPr lang="en-US" altLang="en-US" sz="2400" b="1" dirty="0">
              <a:latin typeface="Arial" pitchFamily="34" charset="0"/>
            </a:endParaRPr>
          </a:p>
        </p:txBody>
      </p:sp>
      <p:sp>
        <p:nvSpPr>
          <p:cNvPr id="2" name="Oval 1">
            <a:extLst>
              <a:ext uri="{FF2B5EF4-FFF2-40B4-BE49-F238E27FC236}">
                <a16:creationId xmlns:a16="http://schemas.microsoft.com/office/drawing/2014/main" id="{230B1862-C5FC-FF4F-716B-52CB753721AB}"/>
              </a:ext>
            </a:extLst>
          </p:cNvPr>
          <p:cNvSpPr/>
          <p:nvPr/>
        </p:nvSpPr>
        <p:spPr>
          <a:xfrm>
            <a:off x="3154363" y="3811588"/>
            <a:ext cx="3538537" cy="1874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pic>
        <p:nvPicPr>
          <p:cNvPr id="73928" name="Picture 9">
            <a:extLst>
              <a:ext uri="{FF2B5EF4-FFF2-40B4-BE49-F238E27FC236}">
                <a16:creationId xmlns:a16="http://schemas.microsoft.com/office/drawing/2014/main" id="{53C6304A-FC26-D255-E3F6-CB041120C6C9}"/>
              </a:ext>
            </a:extLst>
          </p:cNvPr>
          <p:cNvPicPr>
            <a:picLocks noChangeAspect="1"/>
          </p:cNvPicPr>
          <p:nvPr/>
        </p:nvPicPr>
        <p:blipFill>
          <a:blip r:embed="rId3">
            <a:extLst>
              <a:ext uri="{28A0092B-C50C-407E-A947-70E740481C1C}">
                <a14:useLocalDpi xmlns:a14="http://schemas.microsoft.com/office/drawing/2010/main" val="0"/>
              </a:ext>
            </a:extLst>
          </a:blip>
          <a:srcRect l="10953" t="6604" r="3519" b="12395"/>
          <a:stretch>
            <a:fillRect/>
          </a:stretch>
        </p:blipFill>
        <p:spPr bwMode="auto">
          <a:xfrm>
            <a:off x="288925" y="4462466"/>
            <a:ext cx="16303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705779"/>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520C5168-8D14-6BB8-AF2B-AA1B46F80208}"/>
              </a:ext>
            </a:extLst>
          </p:cNvPr>
          <p:cNvSpPr>
            <a:spLocks noGrp="1"/>
          </p:cNvSpPr>
          <p:nvPr>
            <p:ph type="title"/>
          </p:nvPr>
        </p:nvSpPr>
        <p:spPr>
          <a:xfrm>
            <a:off x="628650" y="365125"/>
            <a:ext cx="7886700" cy="647700"/>
          </a:xfrm>
        </p:spPr>
        <p:txBody>
          <a:bodyPr/>
          <a:lstStyle/>
          <a:p>
            <a:pPr eaLnBrk="1" hangingPunct="1"/>
            <a:r>
              <a:rPr lang="en-US" altLang="en-US" sz="3600" b="1" dirty="0">
                <a:latin typeface="Big Caslon Medium"/>
                <a:ea typeface="Big Caslon Medium"/>
                <a:cs typeface="Big Caslon Medium"/>
              </a:rPr>
              <a:t>Commercial MSA &amp; Regulator Stations </a:t>
            </a:r>
          </a:p>
        </p:txBody>
      </p:sp>
      <p:sp>
        <p:nvSpPr>
          <p:cNvPr id="77827" name="Rectangle 5">
            <a:extLst>
              <a:ext uri="{FF2B5EF4-FFF2-40B4-BE49-F238E27FC236}">
                <a16:creationId xmlns:a16="http://schemas.microsoft.com/office/drawing/2014/main" id="{2BA02470-3D97-24D2-A17F-B477C535C946}"/>
              </a:ext>
            </a:extLst>
          </p:cNvPr>
          <p:cNvSpPr>
            <a:spLocks noGrp="1"/>
          </p:cNvSpPr>
          <p:nvPr>
            <p:ph idx="1"/>
          </p:nvPr>
        </p:nvSpPr>
        <p:spPr>
          <a:xfrm>
            <a:off x="323850" y="1128713"/>
            <a:ext cx="3148013" cy="1108075"/>
          </a:xfrm>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77829" name="Picture 2">
            <a:extLst>
              <a:ext uri="{FF2B5EF4-FFF2-40B4-BE49-F238E27FC236}">
                <a16:creationId xmlns:a16="http://schemas.microsoft.com/office/drawing/2014/main" id="{0F7BA199-18AA-12A5-3E2F-60AE57A87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569" b="17023"/>
          <a:stretch>
            <a:fillRect/>
          </a:stretch>
        </p:blipFill>
        <p:spPr bwMode="auto">
          <a:xfrm>
            <a:off x="3766220" y="3561287"/>
            <a:ext cx="2964055" cy="195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5" descr="A grey pipes with valves&#10;&#10;Description automatically generated with medium confidence">
            <a:extLst>
              <a:ext uri="{FF2B5EF4-FFF2-40B4-BE49-F238E27FC236}">
                <a16:creationId xmlns:a16="http://schemas.microsoft.com/office/drawing/2014/main" id="{40100ABD-1EE4-32DE-AEAC-D7DE580A1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39" y="1080553"/>
            <a:ext cx="2312431" cy="17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7">
            <a:extLst>
              <a:ext uri="{FF2B5EF4-FFF2-40B4-BE49-F238E27FC236}">
                <a16:creationId xmlns:a16="http://schemas.microsoft.com/office/drawing/2014/main" id="{918588C6-4E6B-F44B-A4CD-055BA3F7F9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08" t="28295" r="-21" b="22152"/>
          <a:stretch/>
        </p:blipFill>
        <p:spPr bwMode="auto">
          <a:xfrm>
            <a:off x="80523" y="4785250"/>
            <a:ext cx="3719693" cy="157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8" descr="A grey metal pipes and a blue valve&#10;&#10;Description automatically generated with medium confidence">
            <a:extLst>
              <a:ext uri="{FF2B5EF4-FFF2-40B4-BE49-F238E27FC236}">
                <a16:creationId xmlns:a16="http://schemas.microsoft.com/office/drawing/2014/main" id="{AD250609-8338-59B9-BB77-A9BDF9945F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187" t="18796" r="25748" b="17842"/>
          <a:stretch>
            <a:fillRect/>
          </a:stretch>
        </p:blipFill>
        <p:spPr bwMode="auto">
          <a:xfrm>
            <a:off x="6787239" y="4725117"/>
            <a:ext cx="19462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9" descr="A pipes on a brick wall&#10;&#10;Description automatically generated">
            <a:extLst>
              <a:ext uri="{FF2B5EF4-FFF2-40B4-BE49-F238E27FC236}">
                <a16:creationId xmlns:a16="http://schemas.microsoft.com/office/drawing/2014/main" id="{B35F92F6-64AE-24E5-CA96-D58D4BF4E0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7418"/>
          <a:stretch>
            <a:fillRect/>
          </a:stretch>
        </p:blipFill>
        <p:spPr bwMode="auto">
          <a:xfrm>
            <a:off x="6985330" y="1492503"/>
            <a:ext cx="1875531" cy="23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room with pipes and lights&#10;&#10;Description automatically generated">
            <a:extLst>
              <a:ext uri="{FF2B5EF4-FFF2-40B4-BE49-F238E27FC236}">
                <a16:creationId xmlns:a16="http://schemas.microsoft.com/office/drawing/2014/main" id="{6F09F3B6-2EAB-A496-22DA-8A7A3F6FC5D9}"/>
              </a:ext>
            </a:extLst>
          </p:cNvPr>
          <p:cNvPicPr>
            <a:picLocks noChangeAspect="1"/>
          </p:cNvPicPr>
          <p:nvPr/>
        </p:nvPicPr>
        <p:blipFill rotWithShape="1">
          <a:blip r:embed="rId8"/>
          <a:srcRect l="28156" t="48524" r="6517" b="11652"/>
          <a:stretch/>
        </p:blipFill>
        <p:spPr>
          <a:xfrm>
            <a:off x="3332073" y="2013109"/>
            <a:ext cx="3455166" cy="1238777"/>
          </a:xfrm>
          <a:prstGeom prst="rect">
            <a:avLst/>
          </a:prstGeom>
        </p:spPr>
      </p:pic>
      <p:pic>
        <p:nvPicPr>
          <p:cNvPr id="6" name="Picture 5" descr="A group of pipes on a wall&#10;&#10;Description automatically generated">
            <a:extLst>
              <a:ext uri="{FF2B5EF4-FFF2-40B4-BE49-F238E27FC236}">
                <a16:creationId xmlns:a16="http://schemas.microsoft.com/office/drawing/2014/main" id="{CAAC26C2-3E5B-9381-8BA2-D12063E3EB75}"/>
              </a:ext>
            </a:extLst>
          </p:cNvPr>
          <p:cNvPicPr>
            <a:picLocks noChangeAspect="1"/>
          </p:cNvPicPr>
          <p:nvPr/>
        </p:nvPicPr>
        <p:blipFill rotWithShape="1">
          <a:blip r:embed="rId9"/>
          <a:srcRect t="19482" r="2914" b="17330"/>
          <a:stretch/>
        </p:blipFill>
        <p:spPr>
          <a:xfrm>
            <a:off x="357090" y="3070676"/>
            <a:ext cx="2941637" cy="1435905"/>
          </a:xfrm>
          <a:prstGeom prst="rect">
            <a:avLst/>
          </a:prstGeom>
        </p:spPr>
      </p:pic>
      <p:sp>
        <p:nvSpPr>
          <p:cNvPr id="7" name="TextBox 6">
            <a:extLst>
              <a:ext uri="{FF2B5EF4-FFF2-40B4-BE49-F238E27FC236}">
                <a16:creationId xmlns:a16="http://schemas.microsoft.com/office/drawing/2014/main" id="{64F42BD5-B88A-DA98-FACB-F3D749DD708B}"/>
              </a:ext>
            </a:extLst>
          </p:cNvPr>
          <p:cNvSpPr txBox="1"/>
          <p:nvPr/>
        </p:nvSpPr>
        <p:spPr>
          <a:xfrm>
            <a:off x="3416236" y="1012825"/>
            <a:ext cx="2441494" cy="369332"/>
          </a:xfrm>
          <a:prstGeom prst="rect">
            <a:avLst/>
          </a:prstGeom>
          <a:solidFill>
            <a:schemeClr val="bg2"/>
          </a:solidFill>
        </p:spPr>
        <p:txBody>
          <a:bodyPr wrap="square" rtlCol="0">
            <a:spAutoFit/>
          </a:bodyPr>
          <a:lstStyle/>
          <a:p>
            <a:r>
              <a:rPr lang="en-US" dirty="0"/>
              <a:t>     Self Operated</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9F1BE22-FA67-F11B-8E99-A780BB1366E1}"/>
              </a:ext>
            </a:extLst>
          </p:cNvPr>
          <p:cNvSpPr>
            <a:spLocks noGrp="1"/>
          </p:cNvSpPr>
          <p:nvPr>
            <p:ph type="title"/>
          </p:nvPr>
        </p:nvSpPr>
        <p:spPr>
          <a:xfrm>
            <a:off x="628650" y="136525"/>
            <a:ext cx="7886700" cy="495300"/>
          </a:xfrm>
        </p:spPr>
        <p:txBody>
          <a:bodyPr/>
          <a:lstStyle/>
          <a:p>
            <a:pPr eaLnBrk="1" hangingPunct="1"/>
            <a:r>
              <a:rPr lang="en-US" altLang="en-US" sz="3600" b="1">
                <a:latin typeface="Big Caslon Medium"/>
                <a:ea typeface="Big Caslon Medium"/>
                <a:cs typeface="Big Caslon Medium"/>
              </a:rPr>
              <a:t>Applications – Pilot Operated Styles </a:t>
            </a:r>
          </a:p>
        </p:txBody>
      </p:sp>
      <p:sp>
        <p:nvSpPr>
          <p:cNvPr id="75779" name="Rectangle 5">
            <a:extLst>
              <a:ext uri="{FF2B5EF4-FFF2-40B4-BE49-F238E27FC236}">
                <a16:creationId xmlns:a16="http://schemas.microsoft.com/office/drawing/2014/main" id="{657E5647-66CC-D3F0-3CF6-0A3ED776ED16}"/>
              </a:ext>
            </a:extLst>
          </p:cNvPr>
          <p:cNvSpPr>
            <a:spLocks noGrp="1"/>
          </p:cNvSpPr>
          <p:nvPr>
            <p:ph idx="1"/>
          </p:nvPr>
        </p:nvSpPr>
        <p:spPr>
          <a:xfrm>
            <a:off x="5662613" y="1120775"/>
            <a:ext cx="3217862" cy="3898900"/>
          </a:xfrm>
        </p:spPr>
        <p:txBody>
          <a:bodyPr/>
          <a:lstStyle/>
          <a:p>
            <a:pPr eaLnBrk="1" hangingPunct="1"/>
            <a:r>
              <a:rPr lang="en-US" altLang="en-US" b="1">
                <a:latin typeface="Big Caslon Medium"/>
                <a:ea typeface="Big Caslon Medium"/>
                <a:cs typeface="Big Caslon Medium"/>
              </a:rPr>
              <a:t>Commercial &amp; Industrial meter sets.</a:t>
            </a:r>
          </a:p>
          <a:p>
            <a:pPr eaLnBrk="1" hangingPunct="1"/>
            <a:r>
              <a:rPr lang="en-US" altLang="en-US" b="1">
                <a:latin typeface="Big Caslon Medium"/>
                <a:ea typeface="Big Caslon Medium"/>
                <a:cs typeface="Big Caslon Medium"/>
              </a:rPr>
              <a:t>High volume / Low Pressure regulator stations.</a:t>
            </a:r>
          </a:p>
          <a:p>
            <a:pPr eaLnBrk="1" hangingPunct="1"/>
            <a:r>
              <a:rPr lang="en-US" altLang="en-US" b="1">
                <a:latin typeface="Big Caslon Medium"/>
                <a:ea typeface="Big Caslon Medium"/>
                <a:cs typeface="Big Caslon Medium"/>
              </a:rPr>
              <a:t>Dead-end loads.</a:t>
            </a:r>
          </a:p>
          <a:p>
            <a:pPr eaLnBrk="1" hangingPunct="1"/>
            <a:r>
              <a:rPr lang="en-US" altLang="en-US" b="1">
                <a:latin typeface="Big Caslon Medium"/>
                <a:ea typeface="Big Caslon Medium"/>
                <a:cs typeface="Big Caslon Medium"/>
              </a:rPr>
              <a:t>Low differential distribution pressure metering designs.</a:t>
            </a: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75781" name="Picture 4">
            <a:extLst>
              <a:ext uri="{FF2B5EF4-FFF2-40B4-BE49-F238E27FC236}">
                <a16:creationId xmlns:a16="http://schemas.microsoft.com/office/drawing/2014/main" id="{C51DD253-31F6-B8C3-8D75-DDF558E27857}"/>
              </a:ext>
            </a:extLst>
          </p:cNvPr>
          <p:cNvPicPr>
            <a:picLocks noChangeAspect="1"/>
          </p:cNvPicPr>
          <p:nvPr/>
        </p:nvPicPr>
        <p:blipFill rotWithShape="1">
          <a:blip r:embed="rId3">
            <a:extLst>
              <a:ext uri="{28A0092B-C50C-407E-A947-70E740481C1C}">
                <a14:useLocalDpi xmlns:a14="http://schemas.microsoft.com/office/drawing/2010/main" val="0"/>
              </a:ext>
            </a:extLst>
          </a:blip>
          <a:srcRect l="-1" t="10474" r="9852" b="12853"/>
          <a:stretch/>
        </p:blipFill>
        <p:spPr bwMode="auto">
          <a:xfrm>
            <a:off x="300658" y="745133"/>
            <a:ext cx="2986708" cy="190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5">
            <a:extLst>
              <a:ext uri="{FF2B5EF4-FFF2-40B4-BE49-F238E27FC236}">
                <a16:creationId xmlns:a16="http://schemas.microsoft.com/office/drawing/2014/main" id="{2BA89ACE-42C5-339F-2902-6099066B2320}"/>
              </a:ext>
            </a:extLst>
          </p:cNvPr>
          <p:cNvPicPr>
            <a:picLocks noChangeAspect="1"/>
          </p:cNvPicPr>
          <p:nvPr/>
        </p:nvPicPr>
        <p:blipFill rotWithShape="1">
          <a:blip r:embed="rId4">
            <a:extLst>
              <a:ext uri="{28A0092B-C50C-407E-A947-70E740481C1C}">
                <a14:useLocalDpi xmlns:a14="http://schemas.microsoft.com/office/drawing/2010/main" val="0"/>
              </a:ext>
            </a:extLst>
          </a:blip>
          <a:srcRect l="8038" t="6339" r="8512" b="8242"/>
          <a:stretch/>
        </p:blipFill>
        <p:spPr bwMode="auto">
          <a:xfrm>
            <a:off x="6196639" y="4176477"/>
            <a:ext cx="2683836" cy="1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2">
            <a:extLst>
              <a:ext uri="{FF2B5EF4-FFF2-40B4-BE49-F238E27FC236}">
                <a16:creationId xmlns:a16="http://schemas.microsoft.com/office/drawing/2014/main" id="{88295F11-1CE0-24BE-933E-EA2F078778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25300" y="2439574"/>
            <a:ext cx="2637313" cy="197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6">
            <a:extLst>
              <a:ext uri="{FF2B5EF4-FFF2-40B4-BE49-F238E27FC236}">
                <a16:creationId xmlns:a16="http://schemas.microsoft.com/office/drawing/2014/main" id="{1B8AC406-CDFE-2481-EEC9-6EB9E625406F}"/>
              </a:ext>
            </a:extLst>
          </p:cNvPr>
          <p:cNvPicPr>
            <a:picLocks noChangeAspect="1"/>
          </p:cNvPicPr>
          <p:nvPr/>
        </p:nvPicPr>
        <p:blipFill>
          <a:blip r:embed="rId6">
            <a:extLst>
              <a:ext uri="{28A0092B-C50C-407E-A947-70E740481C1C}">
                <a14:useLocalDpi xmlns:a14="http://schemas.microsoft.com/office/drawing/2010/main" val="0"/>
              </a:ext>
            </a:extLst>
          </a:blip>
          <a:srcRect t="24159"/>
          <a:stretch>
            <a:fillRect/>
          </a:stretch>
        </p:blipFill>
        <p:spPr bwMode="auto">
          <a:xfrm>
            <a:off x="164891" y="4288063"/>
            <a:ext cx="30845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group of pipes outside&#10;&#10;Description automatically generated">
            <a:extLst>
              <a:ext uri="{FF2B5EF4-FFF2-40B4-BE49-F238E27FC236}">
                <a16:creationId xmlns:a16="http://schemas.microsoft.com/office/drawing/2014/main" id="{7C1D2229-0C66-08E4-F913-5C96D0ED9732}"/>
              </a:ext>
            </a:extLst>
          </p:cNvPr>
          <p:cNvPicPr>
            <a:picLocks noChangeAspect="1"/>
          </p:cNvPicPr>
          <p:nvPr/>
        </p:nvPicPr>
        <p:blipFill rotWithShape="1">
          <a:blip r:embed="rId7"/>
          <a:srcRect l="3097" b="24264"/>
          <a:stretch/>
        </p:blipFill>
        <p:spPr>
          <a:xfrm>
            <a:off x="3324371" y="4346798"/>
            <a:ext cx="2713174" cy="1590383"/>
          </a:xfrm>
          <a:prstGeom prst="rect">
            <a:avLst/>
          </a:prstGeom>
        </p:spPr>
      </p:pic>
      <p:pic>
        <p:nvPicPr>
          <p:cNvPr id="3" name="Picture 2" descr="A pipe with pipes and a few plants&#10;&#10;Description automatically generated with medium confidence">
            <a:extLst>
              <a:ext uri="{FF2B5EF4-FFF2-40B4-BE49-F238E27FC236}">
                <a16:creationId xmlns:a16="http://schemas.microsoft.com/office/drawing/2014/main" id="{4BDF9AB9-FD19-2804-8D33-188F5EF0114E}"/>
              </a:ext>
            </a:extLst>
          </p:cNvPr>
          <p:cNvPicPr>
            <a:picLocks noChangeAspect="1"/>
          </p:cNvPicPr>
          <p:nvPr/>
        </p:nvPicPr>
        <p:blipFill rotWithShape="1">
          <a:blip r:embed="rId8"/>
          <a:srcRect l="1612" t="18770" r="7411" b="24670"/>
          <a:stretch/>
        </p:blipFill>
        <p:spPr>
          <a:xfrm>
            <a:off x="165721" y="2925353"/>
            <a:ext cx="2745842" cy="1280291"/>
          </a:xfrm>
          <a:prstGeom prst="rect">
            <a:avLst/>
          </a:prstGeom>
        </p:spPr>
      </p:pic>
      <p:sp>
        <p:nvSpPr>
          <p:cNvPr id="5" name="TextBox 4">
            <a:extLst>
              <a:ext uri="{FF2B5EF4-FFF2-40B4-BE49-F238E27FC236}">
                <a16:creationId xmlns:a16="http://schemas.microsoft.com/office/drawing/2014/main" id="{5414ABDB-DF51-B6E6-145B-E79BA55D3314}"/>
              </a:ext>
            </a:extLst>
          </p:cNvPr>
          <p:cNvSpPr txBox="1"/>
          <p:nvPr/>
        </p:nvSpPr>
        <p:spPr>
          <a:xfrm>
            <a:off x="475477" y="6189920"/>
            <a:ext cx="7840261" cy="584775"/>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Don’t forget to consider Filters, and full port inlet /outlet isolation valves, as well as, sense line control Valves, ...and location of sense line connections.  </a:t>
            </a:r>
          </a:p>
        </p:txBody>
      </p:sp>
    </p:spTree>
    <p:extLst>
      <p:ext uri="{BB962C8B-B14F-4D97-AF65-F5344CB8AC3E}">
        <p14:creationId xmlns:p14="http://schemas.microsoft.com/office/powerpoint/2010/main" val="3693294971"/>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D9BD48B-E0FC-17A5-CDE0-CEE16BBB9AB2}"/>
              </a:ext>
            </a:extLst>
          </p:cNvPr>
          <p:cNvSpPr>
            <a:spLocks noGrp="1"/>
          </p:cNvSpPr>
          <p:nvPr>
            <p:ph type="title"/>
          </p:nvPr>
        </p:nvSpPr>
        <p:spPr>
          <a:xfrm>
            <a:off x="411163" y="114300"/>
            <a:ext cx="6049962" cy="973138"/>
          </a:xfrm>
        </p:spPr>
        <p:txBody>
          <a:bodyPr/>
          <a:lstStyle/>
          <a:p>
            <a:pPr eaLnBrk="1" hangingPunct="1"/>
            <a:r>
              <a:rPr lang="en-US" altLang="en-US" sz="3600" b="1">
                <a:latin typeface="Big Caslon Medium"/>
                <a:ea typeface="Big Caslon Medium"/>
                <a:cs typeface="Big Caslon Medium"/>
              </a:rPr>
              <a:t>Low flow Applications</a:t>
            </a:r>
          </a:p>
        </p:txBody>
      </p:sp>
      <p:sp>
        <p:nvSpPr>
          <p:cNvPr id="79875" name="Rectangle 5">
            <a:extLst>
              <a:ext uri="{FF2B5EF4-FFF2-40B4-BE49-F238E27FC236}">
                <a16:creationId xmlns:a16="http://schemas.microsoft.com/office/drawing/2014/main" id="{87495BC1-0F0B-E764-6856-AC46AF0E7EE6}"/>
              </a:ext>
            </a:extLst>
          </p:cNvPr>
          <p:cNvSpPr>
            <a:spLocks noGrp="1"/>
          </p:cNvSpPr>
          <p:nvPr>
            <p:ph idx="1"/>
          </p:nvPr>
        </p:nvSpPr>
        <p:spPr>
          <a:xfrm>
            <a:off x="5626100" y="1587500"/>
            <a:ext cx="3257550" cy="4529138"/>
          </a:xfrm>
        </p:spPr>
        <p:txBody>
          <a:bodyPr/>
          <a:lstStyle/>
          <a:p>
            <a:pPr eaLnBrk="1" hangingPunct="1"/>
            <a:r>
              <a:rPr lang="en-US" altLang="en-US">
                <a:latin typeface="Big Caslon Medium"/>
                <a:ea typeface="Big Caslon Medium"/>
                <a:cs typeface="Big Caslon Medium"/>
              </a:rPr>
              <a:t>Low or swinging inlet pressures, widely varying loads, metering configuration, and regulation method can lead to oversized conditions.</a:t>
            </a:r>
          </a:p>
          <a:p>
            <a:pPr eaLnBrk="1" hangingPunct="1"/>
            <a:r>
              <a:rPr lang="en-US" altLang="en-US">
                <a:latin typeface="Big Caslon Medium"/>
                <a:ea typeface="Big Caslon Medium"/>
                <a:cs typeface="Big Caslon Medium"/>
              </a:rPr>
              <a:t>Can be amplified by wide-open monitor or metering configuration.</a:t>
            </a: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79876" name="Picture 3">
            <a:extLst>
              <a:ext uri="{FF2B5EF4-FFF2-40B4-BE49-F238E27FC236}">
                <a16:creationId xmlns:a16="http://schemas.microsoft.com/office/drawing/2014/main" id="{1AD65831-B55E-B180-0309-590B40CDDA05}"/>
              </a:ext>
            </a:extLst>
          </p:cNvPr>
          <p:cNvPicPr>
            <a:picLocks noChangeAspect="1"/>
          </p:cNvPicPr>
          <p:nvPr/>
        </p:nvPicPr>
        <p:blipFill>
          <a:blip r:embed="rId3">
            <a:extLst>
              <a:ext uri="{28A0092B-C50C-407E-A947-70E740481C1C}">
                <a14:useLocalDpi xmlns:a14="http://schemas.microsoft.com/office/drawing/2010/main" val="0"/>
              </a:ext>
            </a:extLst>
          </a:blip>
          <a:srcRect l="6918" r="3233" b="11354"/>
          <a:stretch>
            <a:fillRect/>
          </a:stretch>
        </p:blipFill>
        <p:spPr bwMode="auto">
          <a:xfrm>
            <a:off x="169863" y="1241425"/>
            <a:ext cx="506095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2">
            <a:extLst>
              <a:ext uri="{FF2B5EF4-FFF2-40B4-BE49-F238E27FC236}">
                <a16:creationId xmlns:a16="http://schemas.microsoft.com/office/drawing/2014/main" id="{CFBA51F2-26A3-7137-E3C3-1BA83B04F801}"/>
              </a:ext>
            </a:extLst>
          </p:cNvPr>
          <p:cNvPicPr>
            <a:picLocks noChangeAspect="1"/>
          </p:cNvPicPr>
          <p:nvPr/>
        </p:nvPicPr>
        <p:blipFill>
          <a:blip r:embed="rId4">
            <a:extLst>
              <a:ext uri="{28A0092B-C50C-407E-A947-70E740481C1C}">
                <a14:useLocalDpi xmlns:a14="http://schemas.microsoft.com/office/drawing/2010/main" val="0"/>
              </a:ext>
            </a:extLst>
          </a:blip>
          <a:srcRect b="18909"/>
          <a:stretch>
            <a:fillRect/>
          </a:stretch>
        </p:blipFill>
        <p:spPr bwMode="auto">
          <a:xfrm>
            <a:off x="5129213" y="4637088"/>
            <a:ext cx="33051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980534"/>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a:solidFill>
            <a:srgbClr val="00B0F0"/>
          </a:solidFill>
        </p:spPr>
        <p:txBody>
          <a:bodyPr/>
          <a:lstStyle/>
          <a:p>
            <a:r>
              <a:rPr lang="en-US" altLang="en-US" dirty="0">
                <a:solidFill>
                  <a:srgbClr val="FFFF00"/>
                </a:solidFill>
              </a:rPr>
              <a:t>Sulfur</a:t>
            </a:r>
            <a:r>
              <a:rPr lang="en-US" altLang="en-US" dirty="0"/>
              <a:t> – be aware and increase internal inspections for sulfur attaching to reg internals &amp; small orifices in Pilots.. </a:t>
            </a:r>
          </a:p>
        </p:txBody>
      </p:sp>
      <p:pic>
        <p:nvPicPr>
          <p:cNvPr id="239618" name="Picture 2" descr="C:\Users\Howie\Documents\GE Energy Folder\SULFUR Folder\AZ- Pinnacle Peak- 12-6-16\092916125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2057400"/>
            <a:ext cx="6583680"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21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a:xfrm>
            <a:off x="1223793" y="601861"/>
            <a:ext cx="6372225" cy="932259"/>
          </a:xfrm>
        </p:spPr>
        <p:txBody>
          <a:bodyPr>
            <a:normAutofit fontScale="90000"/>
          </a:bodyPr>
          <a:lstStyle/>
          <a:p>
            <a:r>
              <a:rPr lang="en-US" altLang="en-US" sz="2100" dirty="0"/>
              <a:t>Check for debris, Iron oxide, sand, </a:t>
            </a:r>
            <a:r>
              <a:rPr lang="en-US" altLang="en-US" sz="2100" dirty="0" err="1"/>
              <a:t>dirt,weld</a:t>
            </a:r>
            <a:r>
              <a:rPr lang="en-US" altLang="en-US" sz="2100" dirty="0"/>
              <a:t> slag , Sulfur in pipeline which can clog Pilot Filters &amp; wear internal parts, </a:t>
            </a:r>
            <a:r>
              <a:rPr lang="en-US" altLang="en-US" sz="2100" i="1" dirty="0">
                <a:solidFill>
                  <a:srgbClr val="C00000"/>
                </a:solidFill>
              </a:rPr>
              <a:t>even metal</a:t>
            </a:r>
            <a:r>
              <a:rPr lang="en-US" altLang="en-US" sz="2100" dirty="0"/>
              <a:t>,  at higher flow rates.</a:t>
            </a:r>
            <a:endParaRPr lang="en-US" altLang="en-US" sz="1800" dirty="0"/>
          </a:p>
        </p:txBody>
      </p:sp>
      <p:pic>
        <p:nvPicPr>
          <p:cNvPr id="2304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5310" t="29214" r="17841" b="20226"/>
          <a:stretch>
            <a:fillRect/>
          </a:stretch>
        </p:blipFill>
        <p:spPr>
          <a:xfrm>
            <a:off x="905117" y="2114550"/>
            <a:ext cx="3724033" cy="3591032"/>
          </a:xfrm>
        </p:spPr>
      </p:pic>
      <p:pic>
        <p:nvPicPr>
          <p:cNvPr id="230404" name="Picture 4"/>
          <p:cNvPicPr>
            <a:picLocks noChangeAspect="1"/>
          </p:cNvPicPr>
          <p:nvPr/>
        </p:nvPicPr>
        <p:blipFill>
          <a:blip r:embed="rId3">
            <a:extLst>
              <a:ext uri="{28A0092B-C50C-407E-A947-70E740481C1C}">
                <a14:useLocalDpi xmlns:a14="http://schemas.microsoft.com/office/drawing/2010/main" val="0"/>
              </a:ext>
            </a:extLst>
          </a:blip>
          <a:srcRect l="6122" t="4361" r="2042" b="40872"/>
          <a:stretch>
            <a:fillRect/>
          </a:stretch>
        </p:blipFill>
        <p:spPr bwMode="auto">
          <a:xfrm>
            <a:off x="4629150" y="2114550"/>
            <a:ext cx="3428710" cy="336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0846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415BD4D-B7D7-0787-B045-C1EDB05B1562}"/>
              </a:ext>
            </a:extLst>
          </p:cNvPr>
          <p:cNvSpPr/>
          <p:nvPr/>
        </p:nvSpPr>
        <p:spPr>
          <a:xfrm>
            <a:off x="225425" y="1814513"/>
            <a:ext cx="5146675" cy="4524315"/>
          </a:xfrm>
          <a:prstGeom prst="rect">
            <a:avLst/>
          </a:prstGeom>
          <a:noFill/>
          <a:ln w="12700">
            <a:noFill/>
          </a:ln>
          <a:effectLst/>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lang="en-US" sz="2400" dirty="0">
                <a:solidFill>
                  <a:prstClr val="black"/>
                </a:solidFill>
                <a:latin typeface="Big Caslon Medium" charset="0"/>
                <a:ea typeface="Big Caslon Medium" charset="0"/>
                <a:cs typeface="Big Caslon Medium" charset="0"/>
              </a:rPr>
              <a:t>Design Criteria, applications:</a:t>
            </a:r>
          </a:p>
          <a:p>
            <a:pPr eaLnBrk="1" hangingPunct="1">
              <a:defRPr/>
            </a:pPr>
            <a:endParaRPr lang="en-US" sz="2400" dirty="0">
              <a:solidFill>
                <a:prstClr val="black"/>
              </a:solidFill>
              <a:latin typeface="Big Caslon Medium" charset="0"/>
              <a:ea typeface="Big Caslon Medium" charset="0"/>
              <a:cs typeface="Big Caslon Medium" charset="0"/>
            </a:endParaRPr>
          </a:p>
          <a:p>
            <a:pPr marL="342900" indent="-342900" eaLnBrk="1" hangingPunct="1">
              <a:buFont typeface="Arial" pitchFamily="34" charset="0"/>
              <a:buChar char="•"/>
              <a:defRPr/>
            </a:pPr>
            <a:r>
              <a:rPr lang="en-US" sz="2400" dirty="0">
                <a:solidFill>
                  <a:prstClr val="black"/>
                </a:solidFill>
                <a:latin typeface="Big Caslon Medium" charset="0"/>
                <a:ea typeface="Big Caslon Medium" charset="0"/>
                <a:cs typeface="Big Caslon Medium" charset="0"/>
              </a:rPr>
              <a:t>Flowrate &amp; Pressure </a:t>
            </a:r>
          </a:p>
          <a:p>
            <a:pPr marL="342900" indent="-342900" eaLnBrk="1" hangingPunct="1">
              <a:buFont typeface="Arial" pitchFamily="34" charset="0"/>
              <a:buChar char="•"/>
              <a:defRPr/>
            </a:pPr>
            <a:r>
              <a:rPr lang="en-US" sz="2400" dirty="0">
                <a:solidFill>
                  <a:prstClr val="black"/>
                </a:solidFill>
                <a:latin typeface="Big Caslon Medium" charset="0"/>
                <a:ea typeface="Big Caslon Medium" charset="0"/>
                <a:cs typeface="Big Caslon Medium" charset="0"/>
              </a:rPr>
              <a:t>Boiler feed</a:t>
            </a:r>
          </a:p>
          <a:p>
            <a:pPr marL="342900" indent="-342900" eaLnBrk="1" hangingPunct="1">
              <a:buFont typeface="Arial" pitchFamily="34" charset="0"/>
              <a:buChar char="•"/>
              <a:defRPr/>
            </a:pPr>
            <a:r>
              <a:rPr lang="en-US" sz="2400" dirty="0">
                <a:solidFill>
                  <a:prstClr val="black"/>
                </a:solidFill>
                <a:latin typeface="Big Caslon Medium" charset="0"/>
                <a:ea typeface="Big Caslon Medium" charset="0"/>
                <a:cs typeface="Big Caslon Medium" charset="0"/>
              </a:rPr>
              <a:t>Low Differential, High Flow</a:t>
            </a:r>
          </a:p>
          <a:p>
            <a:pPr marL="342900" indent="-342900" eaLnBrk="1" hangingPunct="1">
              <a:buFont typeface="Arial" pitchFamily="34" charset="0"/>
              <a:buChar char="•"/>
              <a:defRPr/>
            </a:pPr>
            <a:r>
              <a:rPr lang="en-US" sz="2400" dirty="0">
                <a:solidFill>
                  <a:prstClr val="black"/>
                </a:solidFill>
                <a:latin typeface="Big Caslon Medium" charset="0"/>
                <a:ea typeface="Big Caslon Medium" charset="0"/>
                <a:cs typeface="Big Caslon Medium" charset="0"/>
              </a:rPr>
              <a:t>Large single feed customer</a:t>
            </a:r>
          </a:p>
          <a:p>
            <a:pPr marL="342900" indent="-342900" eaLnBrk="1" hangingPunct="1">
              <a:buFont typeface="Arial" pitchFamily="34" charset="0"/>
              <a:buChar char="•"/>
              <a:defRPr/>
            </a:pPr>
            <a:r>
              <a:rPr lang="en-US" sz="2400" dirty="0">
                <a:solidFill>
                  <a:prstClr val="black"/>
                </a:solidFill>
                <a:latin typeface="Big Caslon Medium" charset="0"/>
                <a:ea typeface="Big Caslon Medium" charset="0"/>
                <a:cs typeface="Big Caslon Medium" charset="0"/>
              </a:rPr>
              <a:t>Asphalt plant fuel</a:t>
            </a:r>
          </a:p>
          <a:p>
            <a:pPr marL="342900" indent="-342900" eaLnBrk="1" hangingPunct="1">
              <a:buFont typeface="Arial" pitchFamily="34" charset="0"/>
              <a:buChar char="•"/>
              <a:defRPr/>
            </a:pPr>
            <a:r>
              <a:rPr lang="en-US" sz="2400" dirty="0">
                <a:solidFill>
                  <a:prstClr val="black"/>
                </a:solidFill>
                <a:latin typeface="Big Caslon Medium" charset="0"/>
                <a:ea typeface="Big Caslon Medium" charset="0"/>
                <a:cs typeface="Big Caslon Medium" charset="0"/>
              </a:rPr>
              <a:t>Process control</a:t>
            </a:r>
          </a:p>
          <a:p>
            <a:pPr marL="342900" indent="-342900" eaLnBrk="1" hangingPunct="1">
              <a:buFont typeface="Arial" pitchFamily="34" charset="0"/>
              <a:buChar char="•"/>
              <a:defRPr/>
            </a:pPr>
            <a:r>
              <a:rPr lang="en-US" sz="2400" dirty="0">
                <a:solidFill>
                  <a:prstClr val="black"/>
                </a:solidFill>
                <a:latin typeface="Big Caslon Medium" charset="0"/>
                <a:ea typeface="Big Caslon Medium" charset="0"/>
                <a:cs typeface="Big Caslon Medium" charset="0"/>
              </a:rPr>
              <a:t>District regulator station</a:t>
            </a:r>
          </a:p>
          <a:p>
            <a:pPr marL="342900" indent="-342900" eaLnBrk="1" hangingPunct="1">
              <a:buFont typeface="Arial" pitchFamily="34" charset="0"/>
              <a:buChar char="•"/>
              <a:defRPr/>
            </a:pPr>
            <a:r>
              <a:rPr lang="en-US" sz="2400" dirty="0">
                <a:solidFill>
                  <a:prstClr val="black"/>
                </a:solidFill>
                <a:latin typeface="Big Caslon Medium" charset="0"/>
                <a:ea typeface="Big Caslon Medium" charset="0"/>
                <a:cs typeface="Big Caslon Medium" charset="0"/>
              </a:rPr>
              <a:t>Single Reg or Standby Monitor </a:t>
            </a:r>
          </a:p>
          <a:p>
            <a:pPr marL="342900" indent="-342900" eaLnBrk="1" hangingPunct="1">
              <a:buFont typeface="Arial" pitchFamily="34" charset="0"/>
              <a:buChar char="•"/>
              <a:defRPr/>
            </a:pPr>
            <a:r>
              <a:rPr lang="en-US" sz="2400" dirty="0">
                <a:solidFill>
                  <a:prstClr val="black"/>
                </a:solidFill>
                <a:latin typeface="Big Caslon Medium" charset="0"/>
                <a:ea typeface="Big Caslon Medium" charset="0"/>
                <a:cs typeface="Big Caslon Medium" charset="0"/>
              </a:rPr>
              <a:t>Type of Metering </a:t>
            </a:r>
          </a:p>
          <a:p>
            <a:pPr marL="342900" indent="-342900" eaLnBrk="1" hangingPunct="1">
              <a:buFont typeface="Arial" pitchFamily="34" charset="0"/>
              <a:buChar char="•"/>
              <a:defRPr/>
            </a:pPr>
            <a:endParaRPr lang="en-US" sz="2400" dirty="0">
              <a:solidFill>
                <a:prstClr val="black"/>
              </a:solidFill>
              <a:latin typeface="Big Caslon Medium" charset="0"/>
              <a:ea typeface="Big Caslon Medium" charset="0"/>
              <a:cs typeface="Big Caslon Medium" charset="0"/>
            </a:endParaRPr>
          </a:p>
        </p:txBody>
      </p:sp>
      <p:sp>
        <p:nvSpPr>
          <p:cNvPr id="54275" name="Title 2">
            <a:extLst>
              <a:ext uri="{FF2B5EF4-FFF2-40B4-BE49-F238E27FC236}">
                <a16:creationId xmlns:a16="http://schemas.microsoft.com/office/drawing/2014/main" id="{F001441C-3D6A-46AF-BC75-E04E32C5905E}"/>
              </a:ext>
            </a:extLst>
          </p:cNvPr>
          <p:cNvSpPr>
            <a:spLocks noGrp="1"/>
          </p:cNvSpPr>
          <p:nvPr>
            <p:ph type="title"/>
          </p:nvPr>
        </p:nvSpPr>
        <p:spPr/>
        <p:txBody>
          <a:bodyPr/>
          <a:lstStyle/>
          <a:p>
            <a:pPr eaLnBrk="1" hangingPunct="1"/>
            <a:r>
              <a:rPr lang="en-US" altLang="en-US" b="1">
                <a:latin typeface="Big Caslon Medium"/>
                <a:ea typeface="Big Caslon Medium"/>
                <a:cs typeface="Big Caslon Medium"/>
              </a:rPr>
              <a:t>Regulators, Design criteria, Commercial Applications</a:t>
            </a:r>
          </a:p>
        </p:txBody>
      </p:sp>
      <p:sp>
        <p:nvSpPr>
          <p:cNvPr id="54276" name="Slide Number Placeholder 3">
            <a:extLst>
              <a:ext uri="{FF2B5EF4-FFF2-40B4-BE49-F238E27FC236}">
                <a16:creationId xmlns:a16="http://schemas.microsoft.com/office/drawing/2014/main" id="{7950ABE8-61DF-C110-DDDB-3CA69BD119A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360077A-DFCD-4C96-9EBD-87FFCE217C21}" type="slidenum">
              <a:rPr lang="en-US" altLang="en-US" smtClean="0">
                <a:solidFill>
                  <a:srgbClr val="898989"/>
                </a:solidFill>
              </a:rPr>
              <a:pPr/>
              <a:t>2</a:t>
            </a:fld>
            <a:endParaRPr lang="en-US" altLang="en-US">
              <a:solidFill>
                <a:srgbClr val="898989"/>
              </a:solidFill>
            </a:endParaRPr>
          </a:p>
        </p:txBody>
      </p:sp>
      <p:pic>
        <p:nvPicPr>
          <p:cNvPr id="54277" name="Picture 1">
            <a:extLst>
              <a:ext uri="{FF2B5EF4-FFF2-40B4-BE49-F238E27FC236}">
                <a16:creationId xmlns:a16="http://schemas.microsoft.com/office/drawing/2014/main" id="{5A2E6FBE-8ACC-3C7F-8782-56B391D40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263" y="2525713"/>
            <a:ext cx="249555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3" descr="F:\Mikes Folder\RENDERINGS\FLOWMAX FM-1.tif">
            <a:extLst>
              <a:ext uri="{FF2B5EF4-FFF2-40B4-BE49-F238E27FC236}">
                <a16:creationId xmlns:a16="http://schemas.microsoft.com/office/drawing/2014/main" id="{BD777110-58DA-1575-CE63-FCB4EBCA8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925" y="1190625"/>
            <a:ext cx="1865313"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3">
            <a:extLst>
              <a:ext uri="{FF2B5EF4-FFF2-40B4-BE49-F238E27FC236}">
                <a16:creationId xmlns:a16="http://schemas.microsoft.com/office/drawing/2014/main" id="{D5C4CD6A-28EE-6C85-60F3-E17CA6A18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47" t="24686" r="10727" b="6535"/>
          <a:stretch>
            <a:fillRect/>
          </a:stretch>
        </p:blipFill>
        <p:spPr bwMode="auto">
          <a:xfrm>
            <a:off x="5411788" y="4552950"/>
            <a:ext cx="296227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1142710" y="416719"/>
            <a:ext cx="6515100" cy="748903"/>
          </a:xfrm>
          <a:solidFill>
            <a:srgbClr val="FFFF00"/>
          </a:solidFill>
          <a:ln>
            <a:solidFill>
              <a:schemeClr val="bg2"/>
            </a:solidFill>
            <a:miter lim="800000"/>
            <a:headEnd/>
            <a:tailEnd/>
          </a:ln>
        </p:spPr>
        <p:txBody>
          <a:bodyPr>
            <a:normAutofit fontScale="90000"/>
          </a:bodyPr>
          <a:lstStyle/>
          <a:p>
            <a:pPr algn="ctr"/>
            <a:r>
              <a:rPr lang="en-US" altLang="en-US" dirty="0"/>
              <a:t>How can you protect the Regulators  &amp; equipment, etc. ? </a:t>
            </a:r>
          </a:p>
        </p:txBody>
      </p:sp>
      <p:pic>
        <p:nvPicPr>
          <p:cNvPr id="98307"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l="6352" t="18739" r="5226"/>
          <a:stretch>
            <a:fillRect/>
          </a:stretch>
        </p:blipFill>
        <p:spPr>
          <a:xfrm>
            <a:off x="4689873" y="1943101"/>
            <a:ext cx="3311128" cy="3908822"/>
          </a:xfrm>
        </p:spPr>
      </p:pic>
      <p:pic>
        <p:nvPicPr>
          <p:cNvPr id="98308" name="Picture 4"/>
          <p:cNvPicPr>
            <a:picLocks noChangeAspect="1"/>
          </p:cNvPicPr>
          <p:nvPr/>
        </p:nvPicPr>
        <p:blipFill>
          <a:blip r:embed="rId3">
            <a:extLst>
              <a:ext uri="{28A0092B-C50C-407E-A947-70E740481C1C}">
                <a14:useLocalDpi xmlns:a14="http://schemas.microsoft.com/office/drawing/2010/main" val="0"/>
              </a:ext>
            </a:extLst>
          </a:blip>
          <a:srcRect l="22102" r="18687"/>
          <a:stretch>
            <a:fillRect/>
          </a:stretch>
        </p:blipFill>
        <p:spPr bwMode="auto">
          <a:xfrm>
            <a:off x="1543051" y="1885951"/>
            <a:ext cx="2751535" cy="3498056"/>
          </a:xfrm>
          <a:prstGeom prst="rect">
            <a:avLst/>
          </a:prstGeom>
          <a:noFill/>
          <a:ln w="25400">
            <a:solidFill>
              <a:schemeClr val="accent1">
                <a:alpha val="85097"/>
              </a:schemeClr>
            </a:solidFill>
            <a:miter lim="800000"/>
            <a:headEnd/>
            <a:tailEnd/>
          </a:ln>
          <a:extLst>
            <a:ext uri="{909E8E84-426E-40DD-AFC4-6F175D3DCCD1}">
              <a14:hiddenFill xmlns:a14="http://schemas.microsoft.com/office/drawing/2010/main">
                <a:solidFill>
                  <a:srgbClr val="FFFFFF"/>
                </a:solidFill>
              </a14:hiddenFill>
            </a:ext>
          </a:extLst>
        </p:spPr>
      </p:pic>
      <p:sp>
        <p:nvSpPr>
          <p:cNvPr id="98309" name="TextBox 5"/>
          <p:cNvSpPr txBox="1">
            <a:spLocks noChangeArrowheads="1"/>
          </p:cNvSpPr>
          <p:nvPr/>
        </p:nvSpPr>
        <p:spPr bwMode="auto">
          <a:xfrm>
            <a:off x="3943350" y="4914901"/>
            <a:ext cx="3028950" cy="646331"/>
          </a:xfrm>
          <a:prstGeom prst="rect">
            <a:avLst/>
          </a:prstGeom>
          <a:solidFill>
            <a:schemeClr val="bg1"/>
          </a:solidFill>
          <a:ln w="9525">
            <a:solidFill>
              <a:srgbClr val="FF0000"/>
            </a:solidFill>
            <a:miter lim="800000"/>
            <a:headEnd/>
            <a:tailEnd/>
          </a:ln>
        </p:spPr>
        <p:txBody>
          <a:bodyPr>
            <a:spAutoFit/>
          </a:bodyPr>
          <a:lstStyle>
            <a:lvl1pPr eaLnBrk="0" hangingPunct="0">
              <a:lnSpc>
                <a:spcPct val="90000"/>
              </a:lnSpc>
              <a:spcBef>
                <a:spcPct val="50000"/>
              </a:spcBef>
              <a:buClr>
                <a:srgbClr val="004880"/>
              </a:buClr>
              <a:defRPr sz="3200">
                <a:solidFill>
                  <a:srgbClr val="1E4191"/>
                </a:solidFill>
                <a:latin typeface="GE Inspira Pitch" pitchFamily="34" charset="0"/>
              </a:defRPr>
            </a:lvl1pPr>
            <a:lvl2pPr marL="742950" indent="-285750" eaLnBrk="0" hangingPunct="0">
              <a:lnSpc>
                <a:spcPct val="90000"/>
              </a:lnSpc>
              <a:spcBef>
                <a:spcPct val="30000"/>
              </a:spcBef>
              <a:buClr>
                <a:srgbClr val="004880"/>
              </a:buClr>
              <a:buFont typeface="GE Inspira Pitch" pitchFamily="34" charset="0"/>
              <a:buChar char="•"/>
              <a:defRPr sz="3200">
                <a:solidFill>
                  <a:srgbClr val="1E4191"/>
                </a:solidFill>
                <a:latin typeface="GE Inspira Pitch" pitchFamily="34" charset="0"/>
              </a:defRPr>
            </a:lvl2pPr>
            <a:lvl3pPr marL="1143000" indent="-228600" eaLnBrk="0" hangingPunct="0">
              <a:lnSpc>
                <a:spcPct val="90000"/>
              </a:lnSpc>
              <a:spcBef>
                <a:spcPct val="20000"/>
              </a:spcBef>
              <a:buClr>
                <a:srgbClr val="004880"/>
              </a:buClr>
              <a:buChar char="–"/>
              <a:defRPr sz="3200">
                <a:solidFill>
                  <a:srgbClr val="1E4191"/>
                </a:solidFill>
                <a:latin typeface="GE Inspira Pitch" pitchFamily="34" charset="0"/>
              </a:defRPr>
            </a:lvl3pPr>
            <a:lvl4pPr marL="1600200" indent="-228600" eaLnBrk="0" hangingPunct="0">
              <a:lnSpc>
                <a:spcPct val="90000"/>
              </a:lnSpc>
              <a:spcBef>
                <a:spcPct val="10000"/>
              </a:spcBef>
              <a:buClr>
                <a:srgbClr val="004880"/>
              </a:buClr>
              <a:buChar char="–"/>
              <a:defRPr sz="3200">
                <a:solidFill>
                  <a:srgbClr val="1E4191"/>
                </a:solidFill>
                <a:latin typeface="GE Inspira Pitch" pitchFamily="34" charset="0"/>
              </a:defRPr>
            </a:lvl4pPr>
            <a:lvl5pPr marL="2057400" indent="-228600" eaLnBrk="0" hangingPunct="0">
              <a:lnSpc>
                <a:spcPct val="90000"/>
              </a:lnSpc>
              <a:spcBef>
                <a:spcPts val="238"/>
              </a:spcBef>
              <a:buClr>
                <a:srgbClr val="004880"/>
              </a:buClr>
              <a:buChar char="–"/>
              <a:defRPr sz="3200">
                <a:solidFill>
                  <a:srgbClr val="1E4191"/>
                </a:solidFill>
                <a:latin typeface="GE Inspira Pitch" pitchFamily="34" charset="0"/>
              </a:defRPr>
            </a:lvl5pPr>
            <a:lvl6pPr marL="25146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6pPr>
            <a:lvl7pPr marL="29718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7pPr>
            <a:lvl8pPr marL="34290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8pPr>
            <a:lvl9pPr marL="38862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9pPr>
          </a:lstStyle>
          <a:p>
            <a:pPr eaLnBrk="1" hangingPunct="1">
              <a:lnSpc>
                <a:spcPct val="100000"/>
              </a:lnSpc>
              <a:spcBef>
                <a:spcPct val="0"/>
              </a:spcBef>
              <a:buClrTx/>
            </a:pPr>
            <a:r>
              <a:rPr lang="en-US" altLang="en-US" sz="1800" b="1">
                <a:latin typeface="Arial" pitchFamily="34" charset="0"/>
              </a:rPr>
              <a:t>Filters</a:t>
            </a:r>
            <a:r>
              <a:rPr lang="en-US" altLang="en-US" sz="1800">
                <a:latin typeface="Arial" pitchFamily="34" charset="0"/>
              </a:rPr>
              <a:t> for Main Line &amp; Pilot system </a:t>
            </a:r>
          </a:p>
        </p:txBody>
      </p:sp>
      <p:sp>
        <p:nvSpPr>
          <p:cNvPr id="2" name="TextBox 1"/>
          <p:cNvSpPr txBox="1"/>
          <p:nvPr/>
        </p:nvSpPr>
        <p:spPr>
          <a:xfrm>
            <a:off x="1200150" y="2914650"/>
            <a:ext cx="1314450" cy="415498"/>
          </a:xfrm>
          <a:prstGeom prst="rect">
            <a:avLst/>
          </a:prstGeom>
          <a:solidFill>
            <a:srgbClr val="FFFF00"/>
          </a:solidFill>
          <a:ln w="28575">
            <a:solidFill>
              <a:srgbClr val="FF0000"/>
            </a:solidFill>
          </a:ln>
        </p:spPr>
        <p:txBody>
          <a:bodyPr wrap="square" rtlCol="0">
            <a:spAutoFit/>
          </a:bodyPr>
          <a:lstStyle/>
          <a:p>
            <a:r>
              <a:rPr lang="en-US" sz="1050" dirty="0"/>
              <a:t>Remove sulfur from Pilot system </a:t>
            </a:r>
          </a:p>
        </p:txBody>
      </p:sp>
      <p:cxnSp>
        <p:nvCxnSpPr>
          <p:cNvPr id="4" name="Straight Arrow Connector 3"/>
          <p:cNvCxnSpPr/>
          <p:nvPr/>
        </p:nvCxnSpPr>
        <p:spPr>
          <a:xfrm>
            <a:off x="2057400" y="3307066"/>
            <a:ext cx="571500" cy="3279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9454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3617516-5985-9ED3-596D-CFDEE02AEB12}"/>
              </a:ext>
            </a:extLst>
          </p:cNvPr>
          <p:cNvSpPr>
            <a:spLocks noGrp="1"/>
          </p:cNvSpPr>
          <p:nvPr>
            <p:ph type="title"/>
          </p:nvPr>
        </p:nvSpPr>
        <p:spPr/>
        <p:txBody>
          <a:bodyPr/>
          <a:lstStyle/>
          <a:p>
            <a:pPr eaLnBrk="1" hangingPunct="1"/>
            <a:r>
              <a:rPr lang="en-US" altLang="en-US" sz="2400">
                <a:latin typeface="Arial" panose="020B0604020202020204" pitchFamily="34" charset="0"/>
                <a:ea typeface="Big Caslon Medium"/>
                <a:cs typeface="Big Caslon Medium"/>
              </a:rPr>
              <a:t>Questions?</a:t>
            </a:r>
          </a:p>
        </p:txBody>
      </p:sp>
      <p:sp>
        <p:nvSpPr>
          <p:cNvPr id="81923" name="Rectangle 5">
            <a:extLst>
              <a:ext uri="{FF2B5EF4-FFF2-40B4-BE49-F238E27FC236}">
                <a16:creationId xmlns:a16="http://schemas.microsoft.com/office/drawing/2014/main" id="{C2EF9BE6-D952-83DB-85A6-135EE436BEAA}"/>
              </a:ext>
            </a:extLst>
          </p:cNvPr>
          <p:cNvSpPr>
            <a:spLocks noGrp="1"/>
          </p:cNvSpPr>
          <p:nvPr>
            <p:ph idx="1"/>
          </p:nvPr>
        </p:nvSpPr>
        <p:spPr>
          <a:xfrm>
            <a:off x="188913" y="1012825"/>
            <a:ext cx="3773487" cy="5199063"/>
          </a:xfrm>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81924" name="Picture 3" descr="F:\Mikes Folder\RENDERINGS\FLOWMAX FM-1.tif">
            <a:extLst>
              <a:ext uri="{FF2B5EF4-FFF2-40B4-BE49-F238E27FC236}">
                <a16:creationId xmlns:a16="http://schemas.microsoft.com/office/drawing/2014/main" id="{9AE0CAB7-3CAE-9F0C-ED32-3F8422DF9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75" y="957263"/>
            <a:ext cx="4078288"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a:extLst>
              <a:ext uri="{FF2B5EF4-FFF2-40B4-BE49-F238E27FC236}">
                <a16:creationId xmlns:a16="http://schemas.microsoft.com/office/drawing/2014/main" id="{5C7F9C3D-DA46-F206-001D-82C4DD9C2E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3" y="28575"/>
            <a:ext cx="9051925"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Box 2">
            <a:extLst>
              <a:ext uri="{FF2B5EF4-FFF2-40B4-BE49-F238E27FC236}">
                <a16:creationId xmlns:a16="http://schemas.microsoft.com/office/drawing/2014/main" id="{69F41597-6E54-7B00-1B00-D21AEC5EADBC}"/>
              </a:ext>
            </a:extLst>
          </p:cNvPr>
          <p:cNvSpPr txBox="1">
            <a:spLocks noChangeArrowheads="1"/>
          </p:cNvSpPr>
          <p:nvPr/>
        </p:nvSpPr>
        <p:spPr bwMode="auto">
          <a:xfrm>
            <a:off x="533400" y="1066800"/>
            <a:ext cx="4495800" cy="830263"/>
          </a:xfrm>
          <a:prstGeom prst="rect">
            <a:avLst/>
          </a:prstGeom>
          <a:noFill/>
          <a:ln>
            <a:noFill/>
          </a:ln>
        </p:spPr>
        <p:txBody>
          <a:bodyPr>
            <a:spAutoFit/>
          </a:bodyPr>
          <a:lstStyle>
            <a:lvl1pPr eaLnBrk="0" hangingPunct="0">
              <a:lnSpc>
                <a:spcPct val="90000"/>
              </a:lnSpc>
              <a:spcBef>
                <a:spcPct val="50000"/>
              </a:spcBef>
              <a:buClr>
                <a:srgbClr val="004880"/>
              </a:buClr>
              <a:defRPr sz="3200">
                <a:solidFill>
                  <a:srgbClr val="1E4191"/>
                </a:solidFill>
                <a:latin typeface="GE Inspira Pitch" pitchFamily="34" charset="0"/>
              </a:defRPr>
            </a:lvl1pPr>
            <a:lvl2pPr marL="742950" indent="-285750" eaLnBrk="0" hangingPunct="0">
              <a:lnSpc>
                <a:spcPct val="90000"/>
              </a:lnSpc>
              <a:spcBef>
                <a:spcPct val="30000"/>
              </a:spcBef>
              <a:buClr>
                <a:srgbClr val="004880"/>
              </a:buClr>
              <a:buFont typeface="GE Inspira Pitch" pitchFamily="34" charset="0"/>
              <a:buChar char="•"/>
              <a:defRPr sz="3200">
                <a:solidFill>
                  <a:srgbClr val="1E4191"/>
                </a:solidFill>
                <a:latin typeface="GE Inspira Pitch" pitchFamily="34" charset="0"/>
              </a:defRPr>
            </a:lvl2pPr>
            <a:lvl3pPr marL="1143000" indent="-228600" eaLnBrk="0" hangingPunct="0">
              <a:lnSpc>
                <a:spcPct val="90000"/>
              </a:lnSpc>
              <a:spcBef>
                <a:spcPct val="20000"/>
              </a:spcBef>
              <a:buClr>
                <a:srgbClr val="004880"/>
              </a:buClr>
              <a:buChar char="–"/>
              <a:defRPr sz="3200">
                <a:solidFill>
                  <a:srgbClr val="1E4191"/>
                </a:solidFill>
                <a:latin typeface="GE Inspira Pitch" pitchFamily="34" charset="0"/>
              </a:defRPr>
            </a:lvl3pPr>
            <a:lvl4pPr marL="1600200" indent="-228600" eaLnBrk="0" hangingPunct="0">
              <a:lnSpc>
                <a:spcPct val="90000"/>
              </a:lnSpc>
              <a:spcBef>
                <a:spcPct val="10000"/>
              </a:spcBef>
              <a:buClr>
                <a:srgbClr val="004880"/>
              </a:buClr>
              <a:buChar char="–"/>
              <a:defRPr sz="3200">
                <a:solidFill>
                  <a:srgbClr val="1E4191"/>
                </a:solidFill>
                <a:latin typeface="GE Inspira Pitch" pitchFamily="34" charset="0"/>
              </a:defRPr>
            </a:lvl4pPr>
            <a:lvl5pPr marL="2057400" indent="-228600" eaLnBrk="0" hangingPunct="0">
              <a:lnSpc>
                <a:spcPct val="90000"/>
              </a:lnSpc>
              <a:spcBef>
                <a:spcPts val="238"/>
              </a:spcBef>
              <a:buClr>
                <a:srgbClr val="004880"/>
              </a:buClr>
              <a:buChar char="–"/>
              <a:defRPr sz="3200">
                <a:solidFill>
                  <a:srgbClr val="1E4191"/>
                </a:solidFill>
                <a:latin typeface="GE Inspira Pitch" pitchFamily="34" charset="0"/>
              </a:defRPr>
            </a:lvl5pPr>
            <a:lvl6pPr marL="25146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6pPr>
            <a:lvl7pPr marL="29718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7pPr>
            <a:lvl8pPr marL="34290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8pPr>
            <a:lvl9pPr marL="3886200" indent="-228600" eaLnBrk="0" fontAlgn="base" hangingPunct="0">
              <a:lnSpc>
                <a:spcPct val="90000"/>
              </a:lnSpc>
              <a:spcBef>
                <a:spcPts val="238"/>
              </a:spcBef>
              <a:spcAft>
                <a:spcPct val="0"/>
              </a:spcAft>
              <a:buClr>
                <a:srgbClr val="004880"/>
              </a:buClr>
              <a:buChar char="–"/>
              <a:defRPr sz="3200">
                <a:solidFill>
                  <a:srgbClr val="1E4191"/>
                </a:solidFill>
                <a:latin typeface="GE Inspira Pitch" pitchFamily="34" charset="0"/>
              </a:defRPr>
            </a:lvl9pPr>
          </a:lstStyle>
          <a:p>
            <a:pPr defTabSz="914400" eaLnBrk="1" hangingPunct="1">
              <a:lnSpc>
                <a:spcPct val="100000"/>
              </a:lnSpc>
              <a:spcBef>
                <a:spcPct val="0"/>
              </a:spcBef>
              <a:buClrTx/>
              <a:defRPr/>
            </a:pPr>
            <a:r>
              <a:rPr lang="en-US" altLang="en-US" sz="4800">
                <a:solidFill>
                  <a:srgbClr val="FF0000"/>
                </a:solidFill>
                <a:latin typeface="Arial" pitchFamily="34" charset="0"/>
                <a:ea typeface="+mn-ea"/>
              </a:rPr>
              <a:t>THANK YOU !</a:t>
            </a:r>
          </a:p>
        </p:txBody>
      </p:sp>
      <p:sp>
        <p:nvSpPr>
          <p:cNvPr id="4" name="TextBox 3">
            <a:extLst>
              <a:ext uri="{FF2B5EF4-FFF2-40B4-BE49-F238E27FC236}">
                <a16:creationId xmlns:a16="http://schemas.microsoft.com/office/drawing/2014/main" id="{8C796290-D480-9E73-28C6-CE96ED677BA2}"/>
              </a:ext>
            </a:extLst>
          </p:cNvPr>
          <p:cNvSpPr txBox="1"/>
          <p:nvPr/>
        </p:nvSpPr>
        <p:spPr>
          <a:xfrm>
            <a:off x="76200" y="4648200"/>
            <a:ext cx="5715000" cy="1905000"/>
          </a:xfrm>
          <a:prstGeom prst="rect">
            <a:avLst/>
          </a:prstGeom>
          <a:solidFill>
            <a:schemeClr val="bg1">
              <a:lumMod val="75000"/>
            </a:schemeClr>
          </a:solidFill>
        </p:spPr>
        <p:txBody>
          <a:bodyPr>
            <a:spAutoFit/>
          </a:bodyPr>
          <a:lstStyle/>
          <a:p>
            <a:pPr defTabSz="914400" eaLnBrk="1" hangingPunct="1">
              <a:defRPr/>
            </a:pPr>
            <a:r>
              <a:rPr lang="en-US" sz="1100" dirty="0">
                <a:solidFill>
                  <a:srgbClr val="1E4191">
                    <a:lumMod val="50000"/>
                  </a:srgbClr>
                </a:solidFill>
                <a:latin typeface="Arial" charset="0"/>
                <a:ea typeface="+mn-ea"/>
              </a:rPr>
              <a:t>For assistance please contact us at:</a:t>
            </a:r>
          </a:p>
          <a:p>
            <a:pPr algn="ctr" defTabSz="914400" eaLnBrk="1" hangingPunct="1">
              <a:defRPr/>
            </a:pPr>
            <a:r>
              <a:rPr lang="en-US" dirty="0">
                <a:solidFill>
                  <a:srgbClr val="1E4191">
                    <a:lumMod val="50000"/>
                  </a:srgbClr>
                </a:solidFill>
                <a:latin typeface="Arial" charset="0"/>
                <a:ea typeface="+mn-ea"/>
              </a:rPr>
              <a:t>Tri-Pacific, </a:t>
            </a:r>
            <a:r>
              <a:rPr lang="en-US" dirty="0" err="1">
                <a:solidFill>
                  <a:srgbClr val="1E4191">
                    <a:lumMod val="50000"/>
                  </a:srgbClr>
                </a:solidFill>
                <a:latin typeface="Arial" charset="0"/>
                <a:ea typeface="+mn-ea"/>
              </a:rPr>
              <a:t>Inc</a:t>
            </a:r>
            <a:endParaRPr lang="en-US" dirty="0">
              <a:solidFill>
                <a:srgbClr val="1E4191">
                  <a:lumMod val="50000"/>
                </a:srgbClr>
              </a:solidFill>
              <a:latin typeface="Arial" charset="0"/>
              <a:ea typeface="+mn-ea"/>
            </a:endParaRPr>
          </a:p>
          <a:p>
            <a:pPr algn="ctr" defTabSz="914400" eaLnBrk="1" hangingPunct="1">
              <a:defRPr/>
            </a:pPr>
            <a:r>
              <a:rPr lang="en-US" dirty="0">
                <a:solidFill>
                  <a:srgbClr val="1E4191">
                    <a:lumMod val="50000"/>
                  </a:srgbClr>
                </a:solidFill>
                <a:latin typeface="Arial" charset="0"/>
                <a:ea typeface="+mn-ea"/>
              </a:rPr>
              <a:t>6121 Pacific St, Ste 100</a:t>
            </a:r>
          </a:p>
          <a:p>
            <a:pPr algn="ctr" defTabSz="914400" eaLnBrk="1" hangingPunct="1">
              <a:defRPr/>
            </a:pPr>
            <a:r>
              <a:rPr lang="en-US" dirty="0">
                <a:solidFill>
                  <a:srgbClr val="1E4191">
                    <a:lumMod val="50000"/>
                  </a:srgbClr>
                </a:solidFill>
                <a:latin typeface="Arial" charset="0"/>
                <a:ea typeface="+mn-ea"/>
              </a:rPr>
              <a:t>Rocklin, CA 95677</a:t>
            </a:r>
          </a:p>
          <a:p>
            <a:pPr algn="ctr" defTabSz="914400" eaLnBrk="1" hangingPunct="1">
              <a:defRPr/>
            </a:pPr>
            <a:r>
              <a:rPr lang="en-US" dirty="0" err="1">
                <a:solidFill>
                  <a:srgbClr val="1E4191">
                    <a:lumMod val="50000"/>
                  </a:srgbClr>
                </a:solidFill>
                <a:latin typeface="Arial" charset="0"/>
                <a:ea typeface="+mn-ea"/>
              </a:rPr>
              <a:t>Ph</a:t>
            </a:r>
            <a:r>
              <a:rPr lang="en-US" dirty="0">
                <a:solidFill>
                  <a:srgbClr val="1E4191">
                    <a:lumMod val="50000"/>
                  </a:srgbClr>
                </a:solidFill>
                <a:latin typeface="Arial" charset="0"/>
                <a:ea typeface="+mn-ea"/>
              </a:rPr>
              <a:t>: 916-630-2323</a:t>
            </a:r>
          </a:p>
          <a:p>
            <a:pPr algn="ctr" defTabSz="914400" eaLnBrk="1" hangingPunct="1">
              <a:defRPr/>
            </a:pPr>
            <a:r>
              <a:rPr lang="en-US" dirty="0">
                <a:solidFill>
                  <a:srgbClr val="1E4191">
                    <a:lumMod val="50000"/>
                  </a:srgbClr>
                </a:solidFill>
                <a:latin typeface="Arial" charset="0"/>
                <a:ea typeface="+mn-ea"/>
              </a:rPr>
              <a:t>Email: </a:t>
            </a:r>
            <a:r>
              <a:rPr lang="en-US" dirty="0">
                <a:solidFill>
                  <a:srgbClr val="1E4191">
                    <a:lumMod val="50000"/>
                  </a:srgbClr>
                </a:solidFill>
                <a:latin typeface="Arial" charset="0"/>
                <a:ea typeface="+mn-ea"/>
                <a:hlinkClick r:id="rId4"/>
              </a:rPr>
              <a:t>Tripacsup@Tripacific.net</a:t>
            </a:r>
            <a:endParaRPr lang="en-US" dirty="0">
              <a:solidFill>
                <a:srgbClr val="1E4191">
                  <a:lumMod val="50000"/>
                </a:srgbClr>
              </a:solidFill>
              <a:latin typeface="Arial" charset="0"/>
              <a:ea typeface="+mn-ea"/>
            </a:endParaRPr>
          </a:p>
          <a:p>
            <a:pPr algn="ctr" defTabSz="914400" eaLnBrk="1" hangingPunct="1">
              <a:defRPr/>
            </a:pPr>
            <a:r>
              <a:rPr lang="en-US" sz="1600" dirty="0">
                <a:solidFill>
                  <a:srgbClr val="1E4191">
                    <a:lumMod val="50000"/>
                  </a:srgbClr>
                </a:solidFill>
                <a:latin typeface="Arial" charset="0"/>
                <a:ea typeface="+mn-ea"/>
              </a:rPr>
              <a:t>Website:   www.Tripacific.net</a:t>
            </a:r>
          </a:p>
        </p:txBody>
      </p:sp>
    </p:spTree>
  </p:cSld>
  <p:clrMapOvr>
    <a:masterClrMapping/>
  </p:clrMapOvr>
  <mc:AlternateContent xmlns:mc="http://schemas.openxmlformats.org/markup-compatibility/2006" xmlns:p14="http://schemas.microsoft.com/office/powerpoint/2010/main">
    <mc:Choice Requires="p14">
      <p:transition p14:dur="250">
        <p:blinds/>
        <p:sndAc>
          <p:stSnd>
            <p:snd r:embed="rId2" name="applause.wav"/>
          </p:stSnd>
        </p:sndAc>
      </p:transition>
    </mc:Choice>
    <mc:Fallback xmlns="">
      <p:transition>
        <p:blinds/>
        <p:sndAc>
          <p:stSnd>
            <p:snd r:embed="rId5"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3024958E-28AA-A6F6-D1F1-4F664D23F6D4}"/>
              </a:ext>
            </a:extLst>
          </p:cNvPr>
          <p:cNvSpPr>
            <a:spLocks noChangeArrowheads="1"/>
          </p:cNvSpPr>
          <p:nvPr/>
        </p:nvSpPr>
        <p:spPr bwMode="auto">
          <a:xfrm>
            <a:off x="779463" y="674688"/>
            <a:ext cx="7291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a:latin typeface="Microsoft JhengHei Light" panose="020B0304030504040204" pitchFamily="34" charset="-120"/>
                <a:ea typeface="Microsoft JhengHei Light" panose="020B0304030504040204" pitchFamily="34" charset="-120"/>
              </a:rPr>
              <a:t>What are Commercial Regulators?</a:t>
            </a:r>
          </a:p>
        </p:txBody>
      </p:sp>
      <p:sp>
        <p:nvSpPr>
          <p:cNvPr id="55299" name="Rectangle 2">
            <a:extLst>
              <a:ext uri="{FF2B5EF4-FFF2-40B4-BE49-F238E27FC236}">
                <a16:creationId xmlns:a16="http://schemas.microsoft.com/office/drawing/2014/main" id="{06361926-8215-957A-90F1-68BC125F3F7C}"/>
              </a:ext>
            </a:extLst>
          </p:cNvPr>
          <p:cNvSpPr>
            <a:spLocks noChangeArrowheads="1"/>
          </p:cNvSpPr>
          <p:nvPr/>
        </p:nvSpPr>
        <p:spPr bwMode="auto">
          <a:xfrm>
            <a:off x="1249363" y="1657350"/>
            <a:ext cx="58896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500" b="1">
                <a:latin typeface="Microsoft JhengHei Light" panose="020B0304030504040204" pitchFamily="34" charset="-120"/>
                <a:ea typeface="Microsoft JhengHei Light" panose="020B0304030504040204" pitchFamily="34" charset="-120"/>
              </a:rPr>
              <a:t>Commercial regulators are devices that reduce pipeline pressure to a s</a:t>
            </a:r>
            <a:r>
              <a:rPr lang="en-US" altLang="en-US" sz="1500" b="1">
                <a:latin typeface="Microsoft YaHei Light" panose="020B0502040204020203" pitchFamily="34" charset="-122"/>
                <a:ea typeface="Microsoft YaHei Light" panose="020B0502040204020203" pitchFamily="34" charset="-122"/>
              </a:rPr>
              <a:t>afe level for use in restaurants, retail stores, apartment buildings, and light industrial applications.</a:t>
            </a:r>
            <a:endParaRPr lang="en-US" altLang="en-US" sz="1500" b="1">
              <a:latin typeface="Microsoft JhengHei Light" panose="020B0304030504040204" pitchFamily="34" charset="-120"/>
              <a:ea typeface="Microsoft JhengHei Light" panose="020B0304030504040204" pitchFamily="34" charset="-120"/>
            </a:endParaRPr>
          </a:p>
        </p:txBody>
      </p:sp>
      <p:pic>
        <p:nvPicPr>
          <p:cNvPr id="55300" name="Picture 4">
            <a:extLst>
              <a:ext uri="{FF2B5EF4-FFF2-40B4-BE49-F238E27FC236}">
                <a16:creationId xmlns:a16="http://schemas.microsoft.com/office/drawing/2014/main" id="{5367BCB3-759B-4ED2-16EC-D0E3C4EAB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411" b="3004"/>
          <a:stretch>
            <a:fillRect/>
          </a:stretch>
        </p:blipFill>
        <p:spPr bwMode="auto">
          <a:xfrm>
            <a:off x="284163" y="2770188"/>
            <a:ext cx="33369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a:extLst>
              <a:ext uri="{FF2B5EF4-FFF2-40B4-BE49-F238E27FC236}">
                <a16:creationId xmlns:a16="http://schemas.microsoft.com/office/drawing/2014/main" id="{931DD850-AA31-BB1C-276D-753CC26F8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90" t="10313" r="19791" b="15109"/>
          <a:stretch>
            <a:fillRect/>
          </a:stretch>
        </p:blipFill>
        <p:spPr bwMode="auto">
          <a:xfrm>
            <a:off x="4503738" y="2693988"/>
            <a:ext cx="38496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CCF44E5-6E4F-E3B9-8423-95D3BABA991E}"/>
              </a:ext>
            </a:extLst>
          </p:cNvPr>
          <p:cNvSpPr txBox="1"/>
          <p:nvPr/>
        </p:nvSpPr>
        <p:spPr>
          <a:xfrm>
            <a:off x="2489200" y="5691188"/>
            <a:ext cx="2754313" cy="254000"/>
          </a:xfrm>
          <a:prstGeom prst="rect">
            <a:avLst/>
          </a:prstGeom>
          <a:noFill/>
        </p:spPr>
        <p:txBody>
          <a:bodyPr>
            <a:spAutoFit/>
          </a:bodyPr>
          <a:lstStyle/>
          <a:p>
            <a:pPr algn="ctr">
              <a:defRPr/>
            </a:pPr>
            <a:r>
              <a:rPr lang="en-US" sz="1050" dirty="0">
                <a:latin typeface="Microsoft JhengHei Light" panose="020B0304030504040204" pitchFamily="34" charset="-120"/>
                <a:ea typeface="Microsoft JhengHei Light" panose="020B0304030504040204" pitchFamily="34" charset="-120"/>
              </a:rPr>
              <a:t>Installed commercial regulators</a:t>
            </a:r>
          </a:p>
        </p:txBody>
      </p:sp>
    </p:spTree>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30E057CA-D085-11EE-3318-C830FCB38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815"/>
          <a:stretch>
            <a:fillRect/>
          </a:stretch>
        </p:blipFill>
        <p:spPr bwMode="auto">
          <a:xfrm>
            <a:off x="3678238" y="4811713"/>
            <a:ext cx="1722437"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2">
            <a:extLst>
              <a:ext uri="{FF2B5EF4-FFF2-40B4-BE49-F238E27FC236}">
                <a16:creationId xmlns:a16="http://schemas.microsoft.com/office/drawing/2014/main" id="{5F40CB8C-D980-F4A0-B0E5-D287B7703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913" y="4648200"/>
            <a:ext cx="26828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0">
            <a:extLst>
              <a:ext uri="{FF2B5EF4-FFF2-40B4-BE49-F238E27FC236}">
                <a16:creationId xmlns:a16="http://schemas.microsoft.com/office/drawing/2014/main" id="{B179925A-4BC2-54A3-CDDE-B43D7F660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835"/>
          <a:stretch>
            <a:fillRect/>
          </a:stretch>
        </p:blipFill>
        <p:spPr bwMode="auto">
          <a:xfrm>
            <a:off x="242888" y="4648200"/>
            <a:ext cx="30289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a:extLst>
              <a:ext uri="{FF2B5EF4-FFF2-40B4-BE49-F238E27FC236}">
                <a16:creationId xmlns:a16="http://schemas.microsoft.com/office/drawing/2014/main" id="{055D431D-7889-B40B-33B4-5BED669488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13" y="1579563"/>
            <a:ext cx="1833562"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1">
            <a:extLst>
              <a:ext uri="{FF2B5EF4-FFF2-40B4-BE49-F238E27FC236}">
                <a16:creationId xmlns:a16="http://schemas.microsoft.com/office/drawing/2014/main" id="{567E3FC5-3B5B-D0B8-33D1-2F35142C5CA2}"/>
              </a:ext>
            </a:extLst>
          </p:cNvPr>
          <p:cNvSpPr>
            <a:spLocks noChangeArrowheads="1"/>
          </p:cNvSpPr>
          <p:nvPr/>
        </p:nvSpPr>
        <p:spPr bwMode="auto">
          <a:xfrm>
            <a:off x="134938" y="395288"/>
            <a:ext cx="9277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a:latin typeface="Microsoft JhengHei Light" panose="020B0304030504040204" pitchFamily="34" charset="-120"/>
                <a:ea typeface="Microsoft JhengHei Light" panose="020B0304030504040204" pitchFamily="34" charset="-120"/>
              </a:rPr>
              <a:t>What are Types of Commercial Regulators?</a:t>
            </a:r>
          </a:p>
        </p:txBody>
      </p:sp>
      <p:sp>
        <p:nvSpPr>
          <p:cNvPr id="57351" name="Rectangle 10">
            <a:extLst>
              <a:ext uri="{FF2B5EF4-FFF2-40B4-BE49-F238E27FC236}">
                <a16:creationId xmlns:a16="http://schemas.microsoft.com/office/drawing/2014/main" id="{48614209-6014-03CE-508D-473F5DD6366A}"/>
              </a:ext>
            </a:extLst>
          </p:cNvPr>
          <p:cNvSpPr>
            <a:spLocks noChangeArrowheads="1"/>
          </p:cNvSpPr>
          <p:nvPr/>
        </p:nvSpPr>
        <p:spPr bwMode="auto">
          <a:xfrm>
            <a:off x="3522663" y="6192838"/>
            <a:ext cx="2103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r>
              <a:rPr lang="en-US" altLang="en-US" sz="1200" b="1">
                <a:latin typeface="Microsoft JhengHei Light" panose="020B0304030504040204" pitchFamily="34" charset="-120"/>
                <a:ea typeface="Microsoft JhengHei Light" panose="020B0304030504040204" pitchFamily="34" charset="-120"/>
              </a:rPr>
              <a:t>Large Capacity Relief</a:t>
            </a:r>
          </a:p>
        </p:txBody>
      </p:sp>
      <p:pic>
        <p:nvPicPr>
          <p:cNvPr id="57352" name="Picture 11">
            <a:extLst>
              <a:ext uri="{FF2B5EF4-FFF2-40B4-BE49-F238E27FC236}">
                <a16:creationId xmlns:a16="http://schemas.microsoft.com/office/drawing/2014/main" id="{F56F3053-47B8-356E-B891-F9D8420BBB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3220"/>
          <a:stretch>
            <a:fillRect/>
          </a:stretch>
        </p:blipFill>
        <p:spPr bwMode="auto">
          <a:xfrm>
            <a:off x="3932238" y="1658938"/>
            <a:ext cx="2211387"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Box 9">
            <a:extLst>
              <a:ext uri="{FF2B5EF4-FFF2-40B4-BE49-F238E27FC236}">
                <a16:creationId xmlns:a16="http://schemas.microsoft.com/office/drawing/2014/main" id="{CBD23479-D043-955E-AB4F-8AE00D56ADC7}"/>
              </a:ext>
            </a:extLst>
          </p:cNvPr>
          <p:cNvSpPr txBox="1">
            <a:spLocks noChangeArrowheads="1"/>
          </p:cNvSpPr>
          <p:nvPr/>
        </p:nvSpPr>
        <p:spPr bwMode="auto">
          <a:xfrm>
            <a:off x="635000" y="6254750"/>
            <a:ext cx="2181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b="1">
                <a:latin typeface="Microsoft JhengHei Light" panose="020B0304030504040204" pitchFamily="34" charset="-120"/>
                <a:ea typeface="Microsoft JhengHei Light" panose="020B0304030504040204" pitchFamily="34" charset="-120"/>
              </a:rPr>
              <a:t>Slam-Shut technology</a:t>
            </a:r>
            <a:endParaRPr lang="en-US" altLang="en-US" sz="1200">
              <a:latin typeface="Microsoft JhengHei Light" panose="020B0304030504040204" pitchFamily="34" charset="-120"/>
              <a:ea typeface="Microsoft JhengHei Light" panose="020B0304030504040204" pitchFamily="34" charset="-120"/>
            </a:endParaRPr>
          </a:p>
        </p:txBody>
      </p:sp>
      <p:sp>
        <p:nvSpPr>
          <p:cNvPr id="57354" name="TextBox 2">
            <a:extLst>
              <a:ext uri="{FF2B5EF4-FFF2-40B4-BE49-F238E27FC236}">
                <a16:creationId xmlns:a16="http://schemas.microsoft.com/office/drawing/2014/main" id="{6A494014-897F-62CD-435F-286956BA74FF}"/>
              </a:ext>
            </a:extLst>
          </p:cNvPr>
          <p:cNvSpPr txBox="1">
            <a:spLocks noChangeArrowheads="1"/>
          </p:cNvSpPr>
          <p:nvPr/>
        </p:nvSpPr>
        <p:spPr bwMode="auto">
          <a:xfrm>
            <a:off x="4278313" y="3152775"/>
            <a:ext cx="1763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b="1">
                <a:latin typeface="Microsoft JhengHei Light" panose="020B0304030504040204" pitchFamily="34" charset="-120"/>
                <a:ea typeface="Microsoft JhengHei Light" panose="020B0304030504040204" pitchFamily="34" charset="-120"/>
              </a:rPr>
              <a:t>Integrated Monitor</a:t>
            </a:r>
            <a:endParaRPr lang="en-US" altLang="en-US" sz="1200">
              <a:latin typeface="Microsoft JhengHei Light" panose="020B0304030504040204" pitchFamily="34" charset="-120"/>
              <a:ea typeface="Microsoft JhengHei Light" panose="020B0304030504040204" pitchFamily="34" charset="-120"/>
            </a:endParaRPr>
          </a:p>
        </p:txBody>
      </p:sp>
      <p:pic>
        <p:nvPicPr>
          <p:cNvPr id="57355" name="Picture 4">
            <a:extLst>
              <a:ext uri="{FF2B5EF4-FFF2-40B4-BE49-F238E27FC236}">
                <a16:creationId xmlns:a16="http://schemas.microsoft.com/office/drawing/2014/main" id="{AA263862-1493-5515-2E0F-6C0FFF3390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9525" y="2801938"/>
            <a:ext cx="24320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3" descr="F:\Mikes Folder\RENDERINGS\FLOWMAX FM-1.tif">
            <a:extLst>
              <a:ext uri="{FF2B5EF4-FFF2-40B4-BE49-F238E27FC236}">
                <a16:creationId xmlns:a16="http://schemas.microsoft.com/office/drawing/2014/main" id="{7B81BD61-AFA4-A342-82F4-A4C0F9D7A7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2125" y="1404938"/>
            <a:ext cx="2024063"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TextBox 7">
            <a:extLst>
              <a:ext uri="{FF2B5EF4-FFF2-40B4-BE49-F238E27FC236}">
                <a16:creationId xmlns:a16="http://schemas.microsoft.com/office/drawing/2014/main" id="{59DAA7AD-735B-BF31-BFB3-72074E9BE667}"/>
              </a:ext>
            </a:extLst>
          </p:cNvPr>
          <p:cNvSpPr txBox="1">
            <a:spLocks noChangeArrowheads="1"/>
          </p:cNvSpPr>
          <p:nvPr/>
        </p:nvSpPr>
        <p:spPr bwMode="auto">
          <a:xfrm>
            <a:off x="7221538" y="4165600"/>
            <a:ext cx="164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b="1">
                <a:latin typeface="Microsoft JhengHei Light" panose="020B0304030504040204" pitchFamily="34" charset="-120"/>
                <a:ea typeface="Microsoft JhengHei Light" panose="020B0304030504040204" pitchFamily="34" charset="-120"/>
              </a:rPr>
              <a:t>Pilot Operated</a:t>
            </a:r>
          </a:p>
        </p:txBody>
      </p:sp>
      <p:sp>
        <p:nvSpPr>
          <p:cNvPr id="57358" name="TextBox 12">
            <a:extLst>
              <a:ext uri="{FF2B5EF4-FFF2-40B4-BE49-F238E27FC236}">
                <a16:creationId xmlns:a16="http://schemas.microsoft.com/office/drawing/2014/main" id="{381B7746-85E3-913E-7518-C4DD5E5350FF}"/>
              </a:ext>
            </a:extLst>
          </p:cNvPr>
          <p:cNvSpPr txBox="1">
            <a:spLocks noChangeArrowheads="1"/>
          </p:cNvSpPr>
          <p:nvPr/>
        </p:nvSpPr>
        <p:spPr bwMode="auto">
          <a:xfrm>
            <a:off x="635000" y="3152775"/>
            <a:ext cx="147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Direct Acting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F:\Mikes Folder\RENDERINGS\FLOWMAX FM-1.tif">
            <a:extLst>
              <a:ext uri="{FF2B5EF4-FFF2-40B4-BE49-F238E27FC236}">
                <a16:creationId xmlns:a16="http://schemas.microsoft.com/office/drawing/2014/main" id="{1CD303DC-EBBE-78CD-44AF-B8FF70A2D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575" y="3671888"/>
            <a:ext cx="1368425"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1">
            <a:extLst>
              <a:ext uri="{FF2B5EF4-FFF2-40B4-BE49-F238E27FC236}">
                <a16:creationId xmlns:a16="http://schemas.microsoft.com/office/drawing/2014/main" id="{31C44D12-BDA5-484B-A6E8-136F81D0996A}"/>
              </a:ext>
            </a:extLst>
          </p:cNvPr>
          <p:cNvSpPr>
            <a:spLocks noGrp="1"/>
          </p:cNvSpPr>
          <p:nvPr>
            <p:ph type="title"/>
          </p:nvPr>
        </p:nvSpPr>
        <p:spPr>
          <a:xfrm>
            <a:off x="628650" y="365125"/>
            <a:ext cx="7886700" cy="687388"/>
          </a:xfrm>
        </p:spPr>
        <p:txBody>
          <a:bodyPr/>
          <a:lstStyle/>
          <a:p>
            <a:pPr eaLnBrk="1" hangingPunct="1"/>
            <a:r>
              <a:rPr lang="en-US" altLang="en-US" b="1" dirty="0">
                <a:latin typeface="Big Caslon Medium"/>
                <a:ea typeface="Big Caslon Medium"/>
                <a:cs typeface="Big Caslon Medium"/>
              </a:rPr>
              <a:t>Regulator &amp; system Features to Consider</a:t>
            </a:r>
          </a:p>
        </p:txBody>
      </p:sp>
      <p:sp>
        <p:nvSpPr>
          <p:cNvPr id="59396" name="Content Placeholder 2">
            <a:extLst>
              <a:ext uri="{FF2B5EF4-FFF2-40B4-BE49-F238E27FC236}">
                <a16:creationId xmlns:a16="http://schemas.microsoft.com/office/drawing/2014/main" id="{7A1B17CC-A50E-5B3A-C195-96F9EC981897}"/>
              </a:ext>
            </a:extLst>
          </p:cNvPr>
          <p:cNvSpPr>
            <a:spLocks noGrp="1"/>
          </p:cNvSpPr>
          <p:nvPr>
            <p:ph idx="1"/>
          </p:nvPr>
        </p:nvSpPr>
        <p:spPr>
          <a:xfrm>
            <a:off x="236538" y="1471613"/>
            <a:ext cx="6434137" cy="4656137"/>
          </a:xfrm>
        </p:spPr>
        <p:txBody>
          <a:bodyPr/>
          <a:lstStyle/>
          <a:p>
            <a:pPr eaLnBrk="1" hangingPunct="1"/>
            <a:r>
              <a:rPr lang="en-US" altLang="en-US" sz="2400" dirty="0">
                <a:latin typeface="Big Caslon Medium"/>
                <a:ea typeface="Big Caslon Medium"/>
                <a:cs typeface="Big Caslon Medium"/>
              </a:rPr>
              <a:t>Direct Acting spring or  Pilot Operated</a:t>
            </a:r>
          </a:p>
          <a:p>
            <a:pPr eaLnBrk="1" hangingPunct="1"/>
            <a:r>
              <a:rPr lang="en-US" altLang="en-US" sz="2400" dirty="0">
                <a:latin typeface="Big Caslon Medium"/>
                <a:ea typeface="Big Caslon Medium"/>
                <a:cs typeface="Big Caslon Medium"/>
              </a:rPr>
              <a:t>Relieving or Non-Relieving </a:t>
            </a:r>
          </a:p>
          <a:p>
            <a:pPr eaLnBrk="1" hangingPunct="1"/>
            <a:r>
              <a:rPr lang="en-US" altLang="en-US" sz="2400" dirty="0">
                <a:latin typeface="Big Caslon Medium"/>
                <a:ea typeface="Big Caslon Medium"/>
                <a:cs typeface="Big Caslon Medium"/>
              </a:rPr>
              <a:t>Seat &amp; Orifice vs Flexible Element</a:t>
            </a:r>
          </a:p>
          <a:p>
            <a:pPr eaLnBrk="1" hangingPunct="1"/>
            <a:r>
              <a:rPr lang="en-US" altLang="en-US" sz="2400" dirty="0">
                <a:latin typeface="Big Caslon Medium"/>
                <a:ea typeface="Big Caslon Medium"/>
                <a:cs typeface="Big Caslon Medium"/>
              </a:rPr>
              <a:t>Over Pressure Protection method? </a:t>
            </a:r>
          </a:p>
          <a:p>
            <a:pPr lvl="1" eaLnBrk="1" hangingPunct="1"/>
            <a:r>
              <a:rPr lang="en-US" altLang="en-US" dirty="0">
                <a:latin typeface="Big Caslon Medium"/>
                <a:ea typeface="Big Caslon Medium"/>
                <a:cs typeface="Big Caslon Medium"/>
              </a:rPr>
              <a:t>Internal Relief, Monitor , Full Relief , Slam Shut?   </a:t>
            </a:r>
          </a:p>
          <a:p>
            <a:pPr eaLnBrk="1" hangingPunct="1"/>
            <a:r>
              <a:rPr lang="en-US" altLang="en-US" sz="2400" dirty="0">
                <a:latin typeface="Big Caslon Medium"/>
                <a:ea typeface="Big Caslon Medium"/>
                <a:cs typeface="Big Caslon Medium"/>
              </a:rPr>
              <a:t>Minimum differential for open/closing</a:t>
            </a:r>
          </a:p>
          <a:p>
            <a:pPr eaLnBrk="1" hangingPunct="1"/>
            <a:r>
              <a:rPr lang="en-US" altLang="en-US" sz="2400" dirty="0">
                <a:latin typeface="Big Caslon Medium"/>
                <a:ea typeface="Big Caslon Medium"/>
                <a:cs typeface="Big Caslon Medium"/>
              </a:rPr>
              <a:t>Bubble tight shutoff at all </a:t>
            </a:r>
            <a:r>
              <a:rPr lang="el-GR" altLang="en-US" sz="2400" dirty="0">
                <a:latin typeface="Big Caslon Medium"/>
                <a:ea typeface="Big Caslon Medium"/>
                <a:cs typeface="Big Caslon Medium"/>
              </a:rPr>
              <a:t>Δ</a:t>
            </a:r>
            <a:r>
              <a:rPr lang="en-US" altLang="en-US" sz="2400" dirty="0">
                <a:latin typeface="Big Caslon Medium"/>
                <a:ea typeface="Big Caslon Medium"/>
                <a:cs typeface="Big Caslon Medium"/>
              </a:rPr>
              <a:t>P</a:t>
            </a:r>
          </a:p>
          <a:p>
            <a:pPr eaLnBrk="1" hangingPunct="1"/>
            <a:r>
              <a:rPr lang="en-US" altLang="en-US" sz="2400" dirty="0">
                <a:latin typeface="Big Caslon Medium"/>
                <a:ea typeface="Big Caslon Medium"/>
                <a:cs typeface="Big Caslon Medium"/>
              </a:rPr>
              <a:t>Does station use full port , non-maintenance valving ?</a:t>
            </a:r>
          </a:p>
          <a:p>
            <a:r>
              <a:rPr lang="en-US" sz="2400" dirty="0">
                <a:latin typeface="Big Caslon Medium"/>
              </a:rPr>
              <a:t>Pilot Operated:  Loading vs Unloading types</a:t>
            </a:r>
            <a:endParaRPr lang="en-US" dirty="0">
              <a:latin typeface="Big Caslon Medium"/>
            </a:endParaRPr>
          </a:p>
          <a:p>
            <a:r>
              <a:rPr lang="en-US" sz="2400" dirty="0">
                <a:latin typeface="Big Caslon Medium"/>
                <a:ea typeface="Big Caslon Medium"/>
                <a:cs typeface="Big Caslon Medium"/>
              </a:rPr>
              <a:t>Loading Type – “fail closed” regulator</a:t>
            </a:r>
            <a:endParaRPr lang="en-US" altLang="en-US" sz="2400" dirty="0">
              <a:latin typeface="Big Caslon Medium"/>
              <a:ea typeface="Big Caslon Medium"/>
              <a:cs typeface="Big Caslon Medium"/>
            </a:endParaRPr>
          </a:p>
        </p:txBody>
      </p:sp>
      <p:sp>
        <p:nvSpPr>
          <p:cNvPr id="59397" name="Slide Number Placeholder 3">
            <a:extLst>
              <a:ext uri="{FF2B5EF4-FFF2-40B4-BE49-F238E27FC236}">
                <a16:creationId xmlns:a16="http://schemas.microsoft.com/office/drawing/2014/main" id="{83A0F308-2A97-7677-7E2A-461057F4B9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E0358E-1E6A-4157-A234-3B0491078EC7}" type="slidenum">
              <a:rPr lang="en-US" altLang="en-US" smtClean="0">
                <a:solidFill>
                  <a:srgbClr val="898989"/>
                </a:solidFill>
              </a:rPr>
              <a:pPr/>
              <a:t>5</a:t>
            </a:fld>
            <a:endParaRPr lang="en-US" altLang="en-US">
              <a:solidFill>
                <a:srgbClr val="898989"/>
              </a:solidFill>
            </a:endParaRPr>
          </a:p>
        </p:txBody>
      </p:sp>
      <p:pic>
        <p:nvPicPr>
          <p:cNvPr id="59398" name="Picture 1">
            <a:extLst>
              <a:ext uri="{FF2B5EF4-FFF2-40B4-BE49-F238E27FC236}">
                <a16:creationId xmlns:a16="http://schemas.microsoft.com/office/drawing/2014/main" id="{64017D7F-6F77-71EE-EB90-C7AD9AD8A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50" y="979488"/>
            <a:ext cx="187166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
            <a:extLst>
              <a:ext uri="{FF2B5EF4-FFF2-40B4-BE49-F238E27FC236}">
                <a16:creationId xmlns:a16="http://schemas.microsoft.com/office/drawing/2014/main" id="{29B875AF-0C9F-9BA3-16FA-C2B8B6949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835" r="9502"/>
          <a:stretch>
            <a:fillRect/>
          </a:stretch>
        </p:blipFill>
        <p:spPr bwMode="auto">
          <a:xfrm>
            <a:off x="6118225" y="2265363"/>
            <a:ext cx="2551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9">
            <a:extLst>
              <a:ext uri="{FF2B5EF4-FFF2-40B4-BE49-F238E27FC236}">
                <a16:creationId xmlns:a16="http://schemas.microsoft.com/office/drawing/2014/main" id="{208B0761-16B2-DCF5-A4E0-6B58A7F03E82}"/>
              </a:ext>
            </a:extLst>
          </p:cNvPr>
          <p:cNvPicPr>
            <a:picLocks noChangeAspect="1"/>
          </p:cNvPicPr>
          <p:nvPr/>
        </p:nvPicPr>
        <p:blipFill>
          <a:blip r:embed="rId6">
            <a:extLst>
              <a:ext uri="{28A0092B-C50C-407E-A947-70E740481C1C}">
                <a14:useLocalDpi xmlns:a14="http://schemas.microsoft.com/office/drawing/2010/main" val="0"/>
              </a:ext>
            </a:extLst>
          </a:blip>
          <a:srcRect l="10953" t="6604" r="3519" b="12395"/>
          <a:stretch>
            <a:fillRect/>
          </a:stretch>
        </p:blipFill>
        <p:spPr bwMode="auto">
          <a:xfrm>
            <a:off x="6457950" y="4395788"/>
            <a:ext cx="1630363"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200-Animation-Actual">
            <a:hlinkClick r:id="" action="ppaction://media"/>
            <a:extLst>
              <a:ext uri="{FF2B5EF4-FFF2-40B4-BE49-F238E27FC236}">
                <a16:creationId xmlns:a16="http://schemas.microsoft.com/office/drawing/2014/main" id="{426FA629-C23B-B5BF-376C-899A13D806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4190" y="1297730"/>
            <a:ext cx="12034157" cy="6769213"/>
          </a:xfrm>
          <a:prstGeom prst="rect">
            <a:avLst/>
          </a:prstGeom>
        </p:spPr>
      </p:pic>
      <p:sp>
        <p:nvSpPr>
          <p:cNvPr id="10" name="Rectangle 9">
            <a:extLst>
              <a:ext uri="{FF2B5EF4-FFF2-40B4-BE49-F238E27FC236}">
                <a16:creationId xmlns:a16="http://schemas.microsoft.com/office/drawing/2014/main" id="{C0204E6A-D663-9311-03C0-C43726C0AE68}"/>
              </a:ext>
            </a:extLst>
          </p:cNvPr>
          <p:cNvSpPr/>
          <p:nvPr/>
        </p:nvSpPr>
        <p:spPr>
          <a:xfrm>
            <a:off x="0" y="1058072"/>
            <a:ext cx="9144000" cy="793887"/>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Rectangle 1">
            <a:extLst>
              <a:ext uri="{FF2B5EF4-FFF2-40B4-BE49-F238E27FC236}">
                <a16:creationId xmlns:a16="http://schemas.microsoft.com/office/drawing/2014/main" id="{C7A76B10-CC4B-4C6C-B532-1F6C5AE6B7FC}"/>
              </a:ext>
            </a:extLst>
          </p:cNvPr>
          <p:cNvSpPr/>
          <p:nvPr/>
        </p:nvSpPr>
        <p:spPr>
          <a:xfrm>
            <a:off x="308501" y="1166475"/>
            <a:ext cx="8551123" cy="600164"/>
          </a:xfrm>
          <a:prstGeom prst="rect">
            <a:avLst/>
          </a:prstGeom>
        </p:spPr>
        <p:txBody>
          <a:bodyPr wrap="none">
            <a:spAutoFit/>
          </a:bodyPr>
          <a:lstStyle/>
          <a:p>
            <a:pPr defTabSz="685800" eaLnBrk="1" fontAlgn="auto" hangingPunct="1">
              <a:spcBef>
                <a:spcPts val="0"/>
              </a:spcBef>
              <a:spcAft>
                <a:spcPts val="0"/>
              </a:spcAft>
            </a:pPr>
            <a:r>
              <a:rPr lang="en-US" sz="3300" b="1" dirty="0">
                <a:solidFill>
                  <a:prstClr val="black"/>
                </a:solidFill>
                <a:latin typeface="Microsoft JhengHei Light" panose="020B0304030504040204" pitchFamily="34" charset="-120"/>
                <a:ea typeface="Microsoft JhengHei Light" panose="020B0304030504040204" pitchFamily="34" charset="-120"/>
              </a:rPr>
              <a:t>How does the Commercial Regulator Work?</a:t>
            </a:r>
          </a:p>
        </p:txBody>
      </p:sp>
    </p:spTree>
    <p:extLst>
      <p:ext uri="{BB962C8B-B14F-4D97-AF65-F5344CB8AC3E}">
        <p14:creationId xmlns:p14="http://schemas.microsoft.com/office/powerpoint/2010/main" val="35385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2CAA14DF-7D20-5321-C39C-6B71DE34793B}"/>
              </a:ext>
            </a:extLst>
          </p:cNvPr>
          <p:cNvSpPr>
            <a:spLocks noGrp="1"/>
          </p:cNvSpPr>
          <p:nvPr>
            <p:ph type="title"/>
          </p:nvPr>
        </p:nvSpPr>
        <p:spPr>
          <a:xfrm>
            <a:off x="628650" y="365125"/>
            <a:ext cx="7886700" cy="914400"/>
          </a:xfrm>
        </p:spPr>
        <p:txBody>
          <a:bodyPr/>
          <a:lstStyle/>
          <a:p>
            <a:r>
              <a:rPr lang="en-US" altLang="en-US">
                <a:latin typeface="Big Caslon Medium"/>
                <a:ea typeface="Big Caslon Medium"/>
                <a:cs typeface="Big Caslon Medium"/>
              </a:rPr>
              <a:t>Self Operated , Direct Acting;  </a:t>
            </a:r>
            <a:r>
              <a:rPr lang="en-US" altLang="en-US" sz="2000">
                <a:latin typeface="Big Caslon Medium"/>
                <a:ea typeface="Big Caslon Medium"/>
                <a:cs typeface="Big Caslon Medium"/>
              </a:rPr>
              <a:t>Relieving or Non-Relieving</a:t>
            </a:r>
          </a:p>
        </p:txBody>
      </p:sp>
      <p:sp>
        <p:nvSpPr>
          <p:cNvPr id="65539" name="Content Placeholder 2">
            <a:extLst>
              <a:ext uri="{FF2B5EF4-FFF2-40B4-BE49-F238E27FC236}">
                <a16:creationId xmlns:a16="http://schemas.microsoft.com/office/drawing/2014/main" id="{D6E412E8-A12A-F11E-5134-F2BC2E2A8AA3}"/>
              </a:ext>
            </a:extLst>
          </p:cNvPr>
          <p:cNvSpPr>
            <a:spLocks noGrp="1"/>
          </p:cNvSpPr>
          <p:nvPr>
            <p:ph idx="1"/>
          </p:nvPr>
        </p:nvSpPr>
        <p:spPr>
          <a:xfrm>
            <a:off x="515938" y="3986213"/>
            <a:ext cx="7813675" cy="2509837"/>
          </a:xfrm>
        </p:spPr>
        <p:txBody>
          <a:bodyPr/>
          <a:lstStyle/>
          <a:p>
            <a:r>
              <a:rPr lang="en-US" altLang="en-US" sz="1400" b="1" dirty="0">
                <a:latin typeface="Microsoft YaHei Light" panose="020B0502040204020203" pitchFamily="34" charset="-122"/>
                <a:ea typeface="Microsoft YaHei Light" panose="020B0502040204020203" pitchFamily="34" charset="-122"/>
                <a:cs typeface="Big Caslon Medium"/>
              </a:rPr>
              <a:t>Typically large diaphragm commercial regulators used for low pressure delivery. The benefit of the large diaphragm allows consistent pressure through your flow range. </a:t>
            </a:r>
          </a:p>
          <a:p>
            <a:r>
              <a:rPr lang="en-US" altLang="en-US" sz="1400" b="1" dirty="0">
                <a:latin typeface="Microsoft YaHei Light" panose="020B0502040204020203" pitchFamily="34" charset="-122"/>
                <a:ea typeface="Microsoft YaHei Light" panose="020B0502040204020203" pitchFamily="34" charset="-122"/>
                <a:cs typeface="Big Caslon Medium"/>
              </a:rPr>
              <a:t>You can find this type of regulator ,for example, at multi-unit apartment complexes, midrise buildings, small to medium gas engines and compressors, and high-volume restaurants.</a:t>
            </a:r>
          </a:p>
          <a:p>
            <a:r>
              <a:rPr lang="en-US" altLang="en-US" sz="1400" b="1" dirty="0">
                <a:latin typeface="Microsoft YaHei Light" panose="020B0502040204020203" pitchFamily="34" charset="-122"/>
                <a:ea typeface="Microsoft YaHei Light" panose="020B0502040204020203" pitchFamily="34" charset="-122"/>
                <a:cs typeface="Big Caslon Medium"/>
              </a:rPr>
              <a:t>A regulator with “Internal Relief”, allows a release of excessive downstream output pressure typically caused by thermal expansion. A small spring mechanism allows diaphragm to separate from Relief Seat allowing extra pressure to escape through a screened vented in bonnet.</a:t>
            </a:r>
          </a:p>
          <a:p>
            <a:r>
              <a:rPr lang="en-US" altLang="en-US" sz="1400" b="1" dirty="0">
                <a:latin typeface="Microsoft YaHei Light" panose="020B0502040204020203" pitchFamily="34" charset="-122"/>
                <a:ea typeface="Microsoft YaHei Light" panose="020B0502040204020203" pitchFamily="34" charset="-122"/>
                <a:cs typeface="Big Caslon Medium"/>
              </a:rPr>
              <a:t>Regulators without an Internal Relief will require a dedicated Relief device downstream </a:t>
            </a:r>
            <a:endParaRPr lang="en-US" altLang="en-US" sz="1400" b="1" dirty="0">
              <a:latin typeface="Big Caslon Medium"/>
              <a:ea typeface="Big Caslon Medium"/>
              <a:cs typeface="Big Caslon Medium"/>
            </a:endParaRPr>
          </a:p>
        </p:txBody>
      </p:sp>
      <p:sp>
        <p:nvSpPr>
          <p:cNvPr id="65540" name="Slide Number Placeholder 3">
            <a:extLst>
              <a:ext uri="{FF2B5EF4-FFF2-40B4-BE49-F238E27FC236}">
                <a16:creationId xmlns:a16="http://schemas.microsoft.com/office/drawing/2014/main" id="{FA9C50DC-A10B-C418-5811-704EA57B92D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DB6D2E-C1EA-4878-B22B-6536A9B2EE6A}" type="slidenum">
              <a:rPr lang="en-US" altLang="en-US" smtClean="0">
                <a:solidFill>
                  <a:srgbClr val="898989"/>
                </a:solidFill>
              </a:rPr>
              <a:pPr/>
              <a:t>7</a:t>
            </a:fld>
            <a:endParaRPr lang="en-US" altLang="en-US">
              <a:solidFill>
                <a:srgbClr val="898989"/>
              </a:solidFill>
            </a:endParaRPr>
          </a:p>
        </p:txBody>
      </p:sp>
      <p:pic>
        <p:nvPicPr>
          <p:cNvPr id="65541" name="Picture 4">
            <a:extLst>
              <a:ext uri="{FF2B5EF4-FFF2-40B4-BE49-F238E27FC236}">
                <a16:creationId xmlns:a16="http://schemas.microsoft.com/office/drawing/2014/main" id="{ECD81749-70B2-2BB1-A257-53EB4B5DB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620838"/>
            <a:ext cx="2659063"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5">
            <a:extLst>
              <a:ext uri="{FF2B5EF4-FFF2-40B4-BE49-F238E27FC236}">
                <a16:creationId xmlns:a16="http://schemas.microsoft.com/office/drawing/2014/main" id="{8C4D704B-E9F2-94A6-E912-DAFD5C20F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37" t="13667" r="23358" b="13828"/>
          <a:stretch>
            <a:fillRect/>
          </a:stretch>
        </p:blipFill>
        <p:spPr bwMode="auto">
          <a:xfrm>
            <a:off x="4381694" y="1239627"/>
            <a:ext cx="3816886" cy="258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15177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5602" y="5826869"/>
            <a:ext cx="786245" cy="432089"/>
          </a:xfrm>
          <a:prstGeom prst="rect">
            <a:avLst/>
          </a:prstGeom>
        </p:spPr>
        <p:txBody>
          <a:bodyPr vert="horz" wrap="square" lIns="0" tIns="8659" rIns="0" bIns="0" rtlCol="0">
            <a:spAutoFit/>
          </a:bodyPr>
          <a:lstStyle/>
          <a:p>
            <a:pPr marL="8659" marR="227728">
              <a:lnSpc>
                <a:spcPct val="110800"/>
              </a:lnSpc>
              <a:spcBef>
                <a:spcPts val="68"/>
              </a:spcBef>
            </a:pPr>
            <a:r>
              <a:rPr sz="818" spc="-102" dirty="0">
                <a:solidFill>
                  <a:srgbClr val="231F1F"/>
                </a:solidFill>
                <a:latin typeface="Trebuchet MS"/>
                <a:cs typeface="Trebuchet MS"/>
              </a:rPr>
              <a:t>Inlet</a:t>
            </a:r>
            <a:r>
              <a:rPr sz="818" spc="-37" dirty="0">
                <a:solidFill>
                  <a:srgbClr val="231F1F"/>
                </a:solidFill>
                <a:latin typeface="Trebuchet MS"/>
                <a:cs typeface="Trebuchet MS"/>
              </a:rPr>
              <a:t> </a:t>
            </a:r>
            <a:r>
              <a:rPr sz="818" spc="-34" dirty="0">
                <a:solidFill>
                  <a:srgbClr val="231F1F"/>
                </a:solidFill>
                <a:latin typeface="Trebuchet MS"/>
                <a:cs typeface="Trebuchet MS"/>
              </a:rPr>
              <a:t>Pressure </a:t>
            </a:r>
            <a:r>
              <a:rPr sz="818" spc="-112" dirty="0">
                <a:solidFill>
                  <a:srgbClr val="231F1F"/>
                </a:solidFill>
                <a:latin typeface="Trebuchet MS"/>
                <a:cs typeface="Trebuchet MS"/>
              </a:rPr>
              <a:t>Outlet</a:t>
            </a:r>
            <a:r>
              <a:rPr sz="818" spc="-51" dirty="0">
                <a:solidFill>
                  <a:srgbClr val="231F1F"/>
                </a:solidFill>
                <a:latin typeface="Trebuchet MS"/>
                <a:cs typeface="Trebuchet MS"/>
              </a:rPr>
              <a:t> </a:t>
            </a:r>
            <a:r>
              <a:rPr sz="818" spc="-92" dirty="0">
                <a:solidFill>
                  <a:srgbClr val="231F1F"/>
                </a:solidFill>
                <a:latin typeface="Trebuchet MS"/>
                <a:cs typeface="Trebuchet MS"/>
              </a:rPr>
              <a:t>Pressure</a:t>
            </a:r>
            <a:endParaRPr sz="818">
              <a:latin typeface="Trebuchet MS"/>
              <a:cs typeface="Trebuchet MS"/>
            </a:endParaRPr>
          </a:p>
          <a:p>
            <a:pPr marL="8659">
              <a:lnSpc>
                <a:spcPct val="100000"/>
              </a:lnSpc>
              <a:spcBef>
                <a:spcPts val="106"/>
              </a:spcBef>
            </a:pPr>
            <a:r>
              <a:rPr sz="818" spc="-109" dirty="0">
                <a:solidFill>
                  <a:srgbClr val="231F1F"/>
                </a:solidFill>
                <a:latin typeface="Trebuchet MS"/>
                <a:cs typeface="Trebuchet MS"/>
              </a:rPr>
              <a:t>Atmospheric</a:t>
            </a:r>
            <a:r>
              <a:rPr sz="818" dirty="0">
                <a:solidFill>
                  <a:srgbClr val="231F1F"/>
                </a:solidFill>
                <a:latin typeface="Trebuchet MS"/>
                <a:cs typeface="Trebuchet MS"/>
              </a:rPr>
              <a:t> </a:t>
            </a:r>
            <a:r>
              <a:rPr sz="818" spc="-82" dirty="0">
                <a:solidFill>
                  <a:srgbClr val="231F1F"/>
                </a:solidFill>
                <a:latin typeface="Trebuchet MS"/>
                <a:cs typeface="Trebuchet MS"/>
              </a:rPr>
              <a:t>Pressure</a:t>
            </a:r>
            <a:endParaRPr sz="818">
              <a:latin typeface="Trebuchet MS"/>
              <a:cs typeface="Trebuchet MS"/>
            </a:endParaRPr>
          </a:p>
        </p:txBody>
      </p:sp>
      <p:grpSp>
        <p:nvGrpSpPr>
          <p:cNvPr id="3" name="object 3"/>
          <p:cNvGrpSpPr/>
          <p:nvPr/>
        </p:nvGrpSpPr>
        <p:grpSpPr>
          <a:xfrm>
            <a:off x="2534862" y="5878656"/>
            <a:ext cx="529070" cy="81395"/>
            <a:chOff x="898397" y="8622029"/>
            <a:chExt cx="775970" cy="119380"/>
          </a:xfrm>
        </p:grpSpPr>
        <p:sp>
          <p:nvSpPr>
            <p:cNvPr id="4" name="object 4"/>
            <p:cNvSpPr/>
            <p:nvPr/>
          </p:nvSpPr>
          <p:spPr>
            <a:xfrm>
              <a:off x="900683" y="8624315"/>
              <a:ext cx="769620" cy="113030"/>
            </a:xfrm>
            <a:custGeom>
              <a:avLst/>
              <a:gdLst/>
              <a:ahLst/>
              <a:cxnLst/>
              <a:rect l="l" t="t" r="r" b="b"/>
              <a:pathLst>
                <a:path w="769619" h="113029">
                  <a:moveTo>
                    <a:pt x="769620" y="112776"/>
                  </a:moveTo>
                  <a:lnTo>
                    <a:pt x="0" y="112776"/>
                  </a:lnTo>
                  <a:lnTo>
                    <a:pt x="0" y="0"/>
                  </a:lnTo>
                  <a:lnTo>
                    <a:pt x="769620" y="0"/>
                  </a:lnTo>
                  <a:lnTo>
                    <a:pt x="769620" y="112776"/>
                  </a:lnTo>
                  <a:close/>
                </a:path>
              </a:pathLst>
            </a:custGeom>
            <a:solidFill>
              <a:srgbClr val="ED1C24"/>
            </a:solidFill>
          </p:spPr>
          <p:txBody>
            <a:bodyPr wrap="square" lIns="0" tIns="0" rIns="0" bIns="0" rtlCol="0"/>
            <a:lstStyle/>
            <a:p>
              <a:endParaRPr/>
            </a:p>
          </p:txBody>
        </p:sp>
        <p:sp>
          <p:nvSpPr>
            <p:cNvPr id="5" name="object 5"/>
            <p:cNvSpPr/>
            <p:nvPr/>
          </p:nvSpPr>
          <p:spPr>
            <a:xfrm>
              <a:off x="902207" y="8625839"/>
              <a:ext cx="768350" cy="111760"/>
            </a:xfrm>
            <a:custGeom>
              <a:avLst/>
              <a:gdLst/>
              <a:ahLst/>
              <a:cxnLst/>
              <a:rect l="l" t="t" r="r" b="b"/>
              <a:pathLst>
                <a:path w="768350" h="111759">
                  <a:moveTo>
                    <a:pt x="768096" y="111252"/>
                  </a:moveTo>
                  <a:lnTo>
                    <a:pt x="0" y="111252"/>
                  </a:lnTo>
                  <a:lnTo>
                    <a:pt x="0" y="0"/>
                  </a:lnTo>
                  <a:lnTo>
                    <a:pt x="768096" y="0"/>
                  </a:lnTo>
                  <a:lnTo>
                    <a:pt x="768096" y="111252"/>
                  </a:lnTo>
                  <a:close/>
                </a:path>
              </a:pathLst>
            </a:custGeom>
            <a:ln w="7620">
              <a:solidFill>
                <a:srgbClr val="002A5B"/>
              </a:solidFill>
            </a:ln>
          </p:spPr>
          <p:txBody>
            <a:bodyPr wrap="square" lIns="0" tIns="0" rIns="0" bIns="0" rtlCol="0"/>
            <a:lstStyle/>
            <a:p>
              <a:endParaRPr/>
            </a:p>
          </p:txBody>
        </p:sp>
      </p:grpSp>
      <p:grpSp>
        <p:nvGrpSpPr>
          <p:cNvPr id="6" name="object 6"/>
          <p:cNvGrpSpPr/>
          <p:nvPr/>
        </p:nvGrpSpPr>
        <p:grpSpPr>
          <a:xfrm>
            <a:off x="2534862" y="6014777"/>
            <a:ext cx="529070" cy="81395"/>
            <a:chOff x="898397" y="8821673"/>
            <a:chExt cx="775970" cy="119380"/>
          </a:xfrm>
        </p:grpSpPr>
        <p:sp>
          <p:nvSpPr>
            <p:cNvPr id="7" name="object 7"/>
            <p:cNvSpPr/>
            <p:nvPr/>
          </p:nvSpPr>
          <p:spPr>
            <a:xfrm>
              <a:off x="900683" y="8825483"/>
              <a:ext cx="769620" cy="113030"/>
            </a:xfrm>
            <a:custGeom>
              <a:avLst/>
              <a:gdLst/>
              <a:ahLst/>
              <a:cxnLst/>
              <a:rect l="l" t="t" r="r" b="b"/>
              <a:pathLst>
                <a:path w="769619" h="113029">
                  <a:moveTo>
                    <a:pt x="769620" y="112776"/>
                  </a:moveTo>
                  <a:lnTo>
                    <a:pt x="0" y="112776"/>
                  </a:lnTo>
                  <a:lnTo>
                    <a:pt x="0" y="0"/>
                  </a:lnTo>
                  <a:lnTo>
                    <a:pt x="769620" y="0"/>
                  </a:lnTo>
                  <a:lnTo>
                    <a:pt x="769620" y="112776"/>
                  </a:lnTo>
                  <a:close/>
                </a:path>
              </a:pathLst>
            </a:custGeom>
            <a:solidFill>
              <a:srgbClr val="FFF000"/>
            </a:solidFill>
          </p:spPr>
          <p:txBody>
            <a:bodyPr wrap="square" lIns="0" tIns="0" rIns="0" bIns="0" rtlCol="0"/>
            <a:lstStyle/>
            <a:p>
              <a:endParaRPr/>
            </a:p>
          </p:txBody>
        </p:sp>
        <p:sp>
          <p:nvSpPr>
            <p:cNvPr id="8" name="object 8"/>
            <p:cNvSpPr/>
            <p:nvPr/>
          </p:nvSpPr>
          <p:spPr>
            <a:xfrm>
              <a:off x="902207" y="8825483"/>
              <a:ext cx="768350" cy="111760"/>
            </a:xfrm>
            <a:custGeom>
              <a:avLst/>
              <a:gdLst/>
              <a:ahLst/>
              <a:cxnLst/>
              <a:rect l="l" t="t" r="r" b="b"/>
              <a:pathLst>
                <a:path w="768350" h="111759">
                  <a:moveTo>
                    <a:pt x="768096" y="111251"/>
                  </a:moveTo>
                  <a:lnTo>
                    <a:pt x="0" y="111251"/>
                  </a:lnTo>
                  <a:lnTo>
                    <a:pt x="0" y="0"/>
                  </a:lnTo>
                  <a:lnTo>
                    <a:pt x="768096" y="0"/>
                  </a:lnTo>
                  <a:lnTo>
                    <a:pt x="768096" y="111251"/>
                  </a:lnTo>
                  <a:close/>
                </a:path>
              </a:pathLst>
            </a:custGeom>
            <a:ln w="7620">
              <a:solidFill>
                <a:srgbClr val="002A5B"/>
              </a:solidFill>
            </a:ln>
          </p:spPr>
          <p:txBody>
            <a:bodyPr wrap="square" lIns="0" tIns="0" rIns="0" bIns="0" rtlCol="0"/>
            <a:lstStyle/>
            <a:p>
              <a:endParaRPr/>
            </a:p>
          </p:txBody>
        </p:sp>
      </p:grpSp>
      <p:grpSp>
        <p:nvGrpSpPr>
          <p:cNvPr id="9" name="object 9"/>
          <p:cNvGrpSpPr/>
          <p:nvPr/>
        </p:nvGrpSpPr>
        <p:grpSpPr>
          <a:xfrm>
            <a:off x="2534862" y="6149859"/>
            <a:ext cx="529070" cy="81395"/>
            <a:chOff x="898397" y="9019793"/>
            <a:chExt cx="775970" cy="119380"/>
          </a:xfrm>
        </p:grpSpPr>
        <p:sp>
          <p:nvSpPr>
            <p:cNvPr id="10" name="object 10"/>
            <p:cNvSpPr/>
            <p:nvPr/>
          </p:nvSpPr>
          <p:spPr>
            <a:xfrm>
              <a:off x="900683" y="9022079"/>
              <a:ext cx="769620" cy="114300"/>
            </a:xfrm>
            <a:custGeom>
              <a:avLst/>
              <a:gdLst/>
              <a:ahLst/>
              <a:cxnLst/>
              <a:rect l="l" t="t" r="r" b="b"/>
              <a:pathLst>
                <a:path w="769619" h="114300">
                  <a:moveTo>
                    <a:pt x="769620" y="114300"/>
                  </a:moveTo>
                  <a:lnTo>
                    <a:pt x="0" y="114300"/>
                  </a:lnTo>
                  <a:lnTo>
                    <a:pt x="0" y="0"/>
                  </a:lnTo>
                  <a:lnTo>
                    <a:pt x="769620" y="0"/>
                  </a:lnTo>
                  <a:lnTo>
                    <a:pt x="769620" y="114300"/>
                  </a:lnTo>
                  <a:close/>
                </a:path>
              </a:pathLst>
            </a:custGeom>
            <a:solidFill>
              <a:srgbClr val="00ACED"/>
            </a:solidFill>
          </p:spPr>
          <p:txBody>
            <a:bodyPr wrap="square" lIns="0" tIns="0" rIns="0" bIns="0" rtlCol="0"/>
            <a:lstStyle/>
            <a:p>
              <a:endParaRPr/>
            </a:p>
          </p:txBody>
        </p:sp>
        <p:sp>
          <p:nvSpPr>
            <p:cNvPr id="11" name="object 11"/>
            <p:cNvSpPr/>
            <p:nvPr/>
          </p:nvSpPr>
          <p:spPr>
            <a:xfrm>
              <a:off x="902207" y="9023603"/>
              <a:ext cx="768350" cy="111760"/>
            </a:xfrm>
            <a:custGeom>
              <a:avLst/>
              <a:gdLst/>
              <a:ahLst/>
              <a:cxnLst/>
              <a:rect l="l" t="t" r="r" b="b"/>
              <a:pathLst>
                <a:path w="768350" h="111759">
                  <a:moveTo>
                    <a:pt x="768096" y="111251"/>
                  </a:moveTo>
                  <a:lnTo>
                    <a:pt x="0" y="111251"/>
                  </a:lnTo>
                  <a:lnTo>
                    <a:pt x="0" y="0"/>
                  </a:lnTo>
                  <a:lnTo>
                    <a:pt x="768096" y="0"/>
                  </a:lnTo>
                  <a:lnTo>
                    <a:pt x="768096" y="111251"/>
                  </a:lnTo>
                  <a:close/>
                </a:path>
              </a:pathLst>
            </a:custGeom>
            <a:ln w="7620">
              <a:solidFill>
                <a:srgbClr val="002A5B"/>
              </a:solidFill>
            </a:ln>
          </p:spPr>
          <p:txBody>
            <a:bodyPr wrap="square" lIns="0" tIns="0" rIns="0" bIns="0" rtlCol="0"/>
            <a:lstStyle/>
            <a:p>
              <a:endParaRPr/>
            </a:p>
          </p:txBody>
        </p:sp>
      </p:grpSp>
      <p:grpSp>
        <p:nvGrpSpPr>
          <p:cNvPr id="12" name="object 12"/>
          <p:cNvGrpSpPr/>
          <p:nvPr/>
        </p:nvGrpSpPr>
        <p:grpSpPr>
          <a:xfrm>
            <a:off x="1174331" y="1257880"/>
            <a:ext cx="6962437" cy="3295553"/>
            <a:chOff x="994410" y="2542794"/>
            <a:chExt cx="5939155" cy="3883660"/>
          </a:xfrm>
        </p:grpSpPr>
        <p:sp>
          <p:nvSpPr>
            <p:cNvPr id="13" name="object 13"/>
            <p:cNvSpPr/>
            <p:nvPr/>
          </p:nvSpPr>
          <p:spPr>
            <a:xfrm>
              <a:off x="1168908" y="4940807"/>
              <a:ext cx="4819015" cy="843280"/>
            </a:xfrm>
            <a:custGeom>
              <a:avLst/>
              <a:gdLst/>
              <a:ahLst/>
              <a:cxnLst/>
              <a:rect l="l" t="t" r="r" b="b"/>
              <a:pathLst>
                <a:path w="4819015" h="843279">
                  <a:moveTo>
                    <a:pt x="1818132" y="0"/>
                  </a:moveTo>
                  <a:lnTo>
                    <a:pt x="1815083" y="121920"/>
                  </a:lnTo>
                </a:path>
                <a:path w="4819015" h="843279">
                  <a:moveTo>
                    <a:pt x="1775459" y="0"/>
                  </a:moveTo>
                  <a:lnTo>
                    <a:pt x="1772411" y="121920"/>
                  </a:lnTo>
                </a:path>
                <a:path w="4819015" h="843279">
                  <a:moveTo>
                    <a:pt x="1869948" y="121920"/>
                  </a:moveTo>
                  <a:lnTo>
                    <a:pt x="1868424" y="0"/>
                  </a:lnTo>
                </a:path>
                <a:path w="4819015" h="843279">
                  <a:moveTo>
                    <a:pt x="1897380" y="0"/>
                  </a:moveTo>
                  <a:lnTo>
                    <a:pt x="1897380" y="121920"/>
                  </a:lnTo>
                </a:path>
                <a:path w="4819015" h="843279">
                  <a:moveTo>
                    <a:pt x="2072640" y="0"/>
                  </a:moveTo>
                  <a:lnTo>
                    <a:pt x="2074164" y="121920"/>
                  </a:lnTo>
                </a:path>
                <a:path w="4819015" h="843279">
                  <a:moveTo>
                    <a:pt x="2019300" y="121920"/>
                  </a:moveTo>
                  <a:lnTo>
                    <a:pt x="2022348" y="0"/>
                  </a:lnTo>
                </a:path>
                <a:path w="4819015" h="843279">
                  <a:moveTo>
                    <a:pt x="2020824" y="0"/>
                  </a:moveTo>
                  <a:lnTo>
                    <a:pt x="2019300" y="121920"/>
                  </a:lnTo>
                </a:path>
                <a:path w="4819015" h="843279">
                  <a:moveTo>
                    <a:pt x="2115311" y="0"/>
                  </a:moveTo>
                  <a:lnTo>
                    <a:pt x="2116835" y="121920"/>
                  </a:lnTo>
                </a:path>
                <a:path w="4819015" h="843279">
                  <a:moveTo>
                    <a:pt x="1993391" y="0"/>
                  </a:moveTo>
                  <a:lnTo>
                    <a:pt x="1993391" y="121920"/>
                  </a:lnTo>
                </a:path>
                <a:path w="4819015" h="843279">
                  <a:moveTo>
                    <a:pt x="4818888" y="822960"/>
                  </a:moveTo>
                  <a:lnTo>
                    <a:pt x="3700272" y="781812"/>
                  </a:lnTo>
                </a:path>
                <a:path w="4819015" h="843279">
                  <a:moveTo>
                    <a:pt x="4818888" y="614172"/>
                  </a:moveTo>
                  <a:lnTo>
                    <a:pt x="4818888" y="842772"/>
                  </a:lnTo>
                </a:path>
                <a:path w="4819015" h="843279">
                  <a:moveTo>
                    <a:pt x="4735068" y="461772"/>
                  </a:moveTo>
                  <a:lnTo>
                    <a:pt x="4735068" y="464820"/>
                  </a:lnTo>
                </a:path>
                <a:path w="4819015" h="843279">
                  <a:moveTo>
                    <a:pt x="114300" y="68580"/>
                  </a:moveTo>
                  <a:lnTo>
                    <a:pt x="0" y="68580"/>
                  </a:lnTo>
                </a:path>
                <a:path w="4819015" h="843279">
                  <a:moveTo>
                    <a:pt x="797051" y="432816"/>
                  </a:moveTo>
                  <a:lnTo>
                    <a:pt x="797051" y="635508"/>
                  </a:lnTo>
                </a:path>
                <a:path w="4819015" h="843279">
                  <a:moveTo>
                    <a:pt x="769620" y="652272"/>
                  </a:moveTo>
                  <a:lnTo>
                    <a:pt x="776668" y="654296"/>
                  </a:lnTo>
                  <a:lnTo>
                    <a:pt x="783717" y="653605"/>
                  </a:lnTo>
                  <a:lnTo>
                    <a:pt x="790194" y="650343"/>
                  </a:lnTo>
                  <a:lnTo>
                    <a:pt x="795528" y="644652"/>
                  </a:lnTo>
                  <a:lnTo>
                    <a:pt x="797051" y="643128"/>
                  </a:lnTo>
                  <a:lnTo>
                    <a:pt x="797051" y="638556"/>
                  </a:lnTo>
                  <a:lnTo>
                    <a:pt x="797051" y="635508"/>
                  </a:lnTo>
                </a:path>
                <a:path w="4819015" h="843279">
                  <a:moveTo>
                    <a:pt x="769620" y="652272"/>
                  </a:moveTo>
                  <a:lnTo>
                    <a:pt x="307847" y="379476"/>
                  </a:lnTo>
                </a:path>
                <a:path w="4819015" h="843279">
                  <a:moveTo>
                    <a:pt x="726947" y="414528"/>
                  </a:moveTo>
                  <a:lnTo>
                    <a:pt x="611124" y="414528"/>
                  </a:lnTo>
                </a:path>
                <a:path w="4819015" h="843279">
                  <a:moveTo>
                    <a:pt x="816863" y="414528"/>
                  </a:moveTo>
                  <a:lnTo>
                    <a:pt x="809267" y="416099"/>
                  </a:lnTo>
                  <a:lnTo>
                    <a:pt x="802957" y="420243"/>
                  </a:lnTo>
                  <a:lnTo>
                    <a:pt x="798647" y="426101"/>
                  </a:lnTo>
                  <a:lnTo>
                    <a:pt x="797051" y="432816"/>
                  </a:lnTo>
                </a:path>
              </a:pathLst>
            </a:custGeom>
            <a:ln w="13716">
              <a:solidFill>
                <a:srgbClr val="1C2D56"/>
              </a:solidFill>
            </a:ln>
          </p:spPr>
          <p:txBody>
            <a:bodyPr wrap="square" lIns="0" tIns="0" rIns="0" bIns="0" rtlCol="0"/>
            <a:lstStyle/>
            <a:p>
              <a:endParaRPr/>
            </a:p>
          </p:txBody>
        </p:sp>
        <p:pic>
          <p:nvPicPr>
            <p:cNvPr id="14" name="object 14"/>
            <p:cNvPicPr/>
            <p:nvPr/>
          </p:nvPicPr>
          <p:blipFill>
            <a:blip r:embed="rId2" cstate="print"/>
            <a:stretch>
              <a:fillRect/>
            </a:stretch>
          </p:blipFill>
          <p:spPr>
            <a:xfrm>
              <a:off x="994410" y="5002529"/>
              <a:ext cx="483107" cy="364235"/>
            </a:xfrm>
            <a:prstGeom prst="rect">
              <a:avLst/>
            </a:prstGeom>
          </p:spPr>
        </p:pic>
        <p:sp>
          <p:nvSpPr>
            <p:cNvPr id="15" name="object 15"/>
            <p:cNvSpPr/>
            <p:nvPr/>
          </p:nvSpPr>
          <p:spPr>
            <a:xfrm>
              <a:off x="1333500" y="5076444"/>
              <a:ext cx="280670" cy="279400"/>
            </a:xfrm>
            <a:custGeom>
              <a:avLst/>
              <a:gdLst/>
              <a:ahLst/>
              <a:cxnLst/>
              <a:rect l="l" t="t" r="r" b="b"/>
              <a:pathLst>
                <a:path w="280669" h="279400">
                  <a:moveTo>
                    <a:pt x="0" y="0"/>
                  </a:moveTo>
                  <a:lnTo>
                    <a:pt x="3654" y="45212"/>
                  </a:lnTo>
                  <a:lnTo>
                    <a:pt x="14240" y="88111"/>
                  </a:lnTo>
                  <a:lnTo>
                    <a:pt x="31190" y="128120"/>
                  </a:lnTo>
                  <a:lnTo>
                    <a:pt x="53937" y="164664"/>
                  </a:lnTo>
                  <a:lnTo>
                    <a:pt x="81914" y="197167"/>
                  </a:lnTo>
                  <a:lnTo>
                    <a:pt x="114556" y="225051"/>
                  </a:lnTo>
                  <a:lnTo>
                    <a:pt x="151293" y="247742"/>
                  </a:lnTo>
                  <a:lnTo>
                    <a:pt x="191560" y="264663"/>
                  </a:lnTo>
                  <a:lnTo>
                    <a:pt x="234790" y="275238"/>
                  </a:lnTo>
                  <a:lnTo>
                    <a:pt x="280416" y="278891"/>
                  </a:lnTo>
                </a:path>
              </a:pathLst>
            </a:custGeom>
            <a:ln w="13716">
              <a:solidFill>
                <a:srgbClr val="1C2D56"/>
              </a:solidFill>
            </a:ln>
          </p:spPr>
          <p:txBody>
            <a:bodyPr wrap="square" lIns="0" tIns="0" rIns="0" bIns="0" rtlCol="0"/>
            <a:lstStyle/>
            <a:p>
              <a:endParaRPr/>
            </a:p>
          </p:txBody>
        </p:sp>
        <p:pic>
          <p:nvPicPr>
            <p:cNvPr id="16" name="object 16"/>
            <p:cNvPicPr/>
            <p:nvPr/>
          </p:nvPicPr>
          <p:blipFill>
            <a:blip r:embed="rId3" cstate="print"/>
            <a:stretch>
              <a:fillRect/>
            </a:stretch>
          </p:blipFill>
          <p:spPr>
            <a:xfrm>
              <a:off x="1162050" y="5002529"/>
              <a:ext cx="178307" cy="87630"/>
            </a:xfrm>
            <a:prstGeom prst="rect">
              <a:avLst/>
            </a:prstGeom>
          </p:spPr>
        </p:pic>
        <p:sp>
          <p:nvSpPr>
            <p:cNvPr id="17" name="object 17"/>
            <p:cNvSpPr/>
            <p:nvPr/>
          </p:nvSpPr>
          <p:spPr>
            <a:xfrm>
              <a:off x="1613916" y="5030723"/>
              <a:ext cx="4373880" cy="1388745"/>
            </a:xfrm>
            <a:custGeom>
              <a:avLst/>
              <a:gdLst/>
              <a:ahLst/>
              <a:cxnLst/>
              <a:rect l="l" t="t" r="r" b="b"/>
              <a:pathLst>
                <a:path w="4373880" h="1388745">
                  <a:moveTo>
                    <a:pt x="2892551" y="1071372"/>
                  </a:moveTo>
                  <a:lnTo>
                    <a:pt x="3142487" y="1071372"/>
                  </a:lnTo>
                </a:path>
                <a:path w="4373880" h="1388745">
                  <a:moveTo>
                    <a:pt x="2909316" y="1115568"/>
                  </a:moveTo>
                  <a:lnTo>
                    <a:pt x="1812035" y="1115568"/>
                  </a:lnTo>
                </a:path>
                <a:path w="4373880" h="1388745">
                  <a:moveTo>
                    <a:pt x="1812035" y="1115568"/>
                  </a:moveTo>
                  <a:lnTo>
                    <a:pt x="1789247" y="1120378"/>
                  </a:lnTo>
                  <a:lnTo>
                    <a:pt x="1770316" y="1133475"/>
                  </a:lnTo>
                  <a:lnTo>
                    <a:pt x="1757386" y="1152858"/>
                  </a:lnTo>
                  <a:lnTo>
                    <a:pt x="1752600" y="1176528"/>
                  </a:lnTo>
                </a:path>
                <a:path w="4373880" h="1388745">
                  <a:moveTo>
                    <a:pt x="2961132" y="1008888"/>
                  </a:moveTo>
                  <a:lnTo>
                    <a:pt x="2961132" y="1033272"/>
                  </a:lnTo>
                </a:path>
                <a:path w="4373880" h="1388745">
                  <a:moveTo>
                    <a:pt x="2923032" y="1071372"/>
                  </a:moveTo>
                  <a:lnTo>
                    <a:pt x="2937986" y="1068419"/>
                  </a:lnTo>
                  <a:lnTo>
                    <a:pt x="2950083" y="1060323"/>
                  </a:lnTo>
                  <a:lnTo>
                    <a:pt x="2958179" y="1048226"/>
                  </a:lnTo>
                  <a:lnTo>
                    <a:pt x="2961132" y="1033272"/>
                  </a:lnTo>
                </a:path>
                <a:path w="4373880" h="1388745">
                  <a:moveTo>
                    <a:pt x="1362456" y="1370076"/>
                  </a:moveTo>
                  <a:lnTo>
                    <a:pt x="1344167" y="1388364"/>
                  </a:lnTo>
                </a:path>
                <a:path w="4373880" h="1388745">
                  <a:moveTo>
                    <a:pt x="1638300" y="1370076"/>
                  </a:moveTo>
                  <a:lnTo>
                    <a:pt x="1655064" y="1388364"/>
                  </a:lnTo>
                </a:path>
                <a:path w="4373880" h="1388745">
                  <a:moveTo>
                    <a:pt x="1362456" y="1370076"/>
                  </a:moveTo>
                  <a:lnTo>
                    <a:pt x="1638300" y="1370076"/>
                  </a:lnTo>
                </a:path>
                <a:path w="4373880" h="1388745">
                  <a:moveTo>
                    <a:pt x="1264919" y="1388364"/>
                  </a:moveTo>
                  <a:lnTo>
                    <a:pt x="1734311" y="1388364"/>
                  </a:lnTo>
                </a:path>
                <a:path w="4373880" h="1388745">
                  <a:moveTo>
                    <a:pt x="1246632" y="1370076"/>
                  </a:moveTo>
                  <a:lnTo>
                    <a:pt x="1248203" y="1377434"/>
                  </a:lnTo>
                  <a:lnTo>
                    <a:pt x="1252346" y="1383220"/>
                  </a:lnTo>
                  <a:lnTo>
                    <a:pt x="1258204" y="1387006"/>
                  </a:lnTo>
                  <a:lnTo>
                    <a:pt x="1264919" y="1388364"/>
                  </a:lnTo>
                </a:path>
                <a:path w="4373880" h="1388745">
                  <a:moveTo>
                    <a:pt x="1734311" y="1388364"/>
                  </a:moveTo>
                  <a:lnTo>
                    <a:pt x="1741670" y="1387006"/>
                  </a:lnTo>
                  <a:lnTo>
                    <a:pt x="1747456" y="1383220"/>
                  </a:lnTo>
                  <a:lnTo>
                    <a:pt x="1751242" y="1377434"/>
                  </a:lnTo>
                  <a:lnTo>
                    <a:pt x="1752600" y="1370076"/>
                  </a:lnTo>
                </a:path>
                <a:path w="4373880" h="1388745">
                  <a:moveTo>
                    <a:pt x="1246632" y="1162812"/>
                  </a:moveTo>
                  <a:lnTo>
                    <a:pt x="1246632" y="1370076"/>
                  </a:lnTo>
                </a:path>
                <a:path w="4373880" h="1388745">
                  <a:moveTo>
                    <a:pt x="1752600" y="1176528"/>
                  </a:moveTo>
                  <a:lnTo>
                    <a:pt x="1752600" y="1370076"/>
                  </a:lnTo>
                </a:path>
                <a:path w="4373880" h="1388745">
                  <a:moveTo>
                    <a:pt x="2918459" y="1071372"/>
                  </a:moveTo>
                  <a:lnTo>
                    <a:pt x="1200911" y="1071372"/>
                  </a:lnTo>
                </a:path>
                <a:path w="4373880" h="1388745">
                  <a:moveTo>
                    <a:pt x="1181099" y="1066800"/>
                  </a:moveTo>
                  <a:lnTo>
                    <a:pt x="1185672" y="1069848"/>
                  </a:lnTo>
                  <a:lnTo>
                    <a:pt x="1194816" y="1071372"/>
                  </a:lnTo>
                  <a:lnTo>
                    <a:pt x="1200911" y="1071372"/>
                  </a:lnTo>
                </a:path>
                <a:path w="4373880" h="1388745">
                  <a:moveTo>
                    <a:pt x="1181099" y="1066800"/>
                  </a:moveTo>
                  <a:lnTo>
                    <a:pt x="562355" y="701040"/>
                  </a:lnTo>
                </a:path>
                <a:path w="4373880" h="1388745">
                  <a:moveTo>
                    <a:pt x="553212" y="685800"/>
                  </a:moveTo>
                  <a:lnTo>
                    <a:pt x="553212" y="691896"/>
                  </a:lnTo>
                  <a:lnTo>
                    <a:pt x="556259" y="699516"/>
                  </a:lnTo>
                  <a:lnTo>
                    <a:pt x="562355" y="701040"/>
                  </a:lnTo>
                </a:path>
                <a:path w="4373880" h="1388745">
                  <a:moveTo>
                    <a:pt x="553212" y="685800"/>
                  </a:moveTo>
                  <a:lnTo>
                    <a:pt x="553212" y="342900"/>
                  </a:lnTo>
                </a:path>
                <a:path w="4373880" h="1388745">
                  <a:moveTo>
                    <a:pt x="553212" y="342900"/>
                  </a:moveTo>
                  <a:lnTo>
                    <a:pt x="551640" y="336185"/>
                  </a:lnTo>
                  <a:lnTo>
                    <a:pt x="547497" y="330327"/>
                  </a:lnTo>
                  <a:lnTo>
                    <a:pt x="541639" y="326183"/>
                  </a:lnTo>
                  <a:lnTo>
                    <a:pt x="534924" y="324612"/>
                  </a:lnTo>
                </a:path>
                <a:path w="4373880" h="1388745">
                  <a:moveTo>
                    <a:pt x="3212591" y="903732"/>
                  </a:moveTo>
                  <a:lnTo>
                    <a:pt x="3226665" y="901041"/>
                  </a:lnTo>
                  <a:lnTo>
                    <a:pt x="3238309" y="893635"/>
                  </a:lnTo>
                  <a:lnTo>
                    <a:pt x="3246239" y="882515"/>
                  </a:lnTo>
                  <a:lnTo>
                    <a:pt x="3249167" y="868680"/>
                  </a:lnTo>
                </a:path>
                <a:path w="4373880" h="1388745">
                  <a:moveTo>
                    <a:pt x="3212591" y="903732"/>
                  </a:moveTo>
                  <a:lnTo>
                    <a:pt x="3131819" y="903732"/>
                  </a:lnTo>
                </a:path>
                <a:path w="4373880" h="1388745">
                  <a:moveTo>
                    <a:pt x="3337560" y="804672"/>
                  </a:moveTo>
                  <a:lnTo>
                    <a:pt x="3323463" y="807363"/>
                  </a:lnTo>
                  <a:lnTo>
                    <a:pt x="3311652" y="814768"/>
                  </a:lnTo>
                  <a:lnTo>
                    <a:pt x="3303270" y="825889"/>
                  </a:lnTo>
                  <a:lnTo>
                    <a:pt x="3299460" y="839724"/>
                  </a:lnTo>
                </a:path>
                <a:path w="4373880" h="1388745">
                  <a:moveTo>
                    <a:pt x="3299460" y="839724"/>
                  </a:moveTo>
                  <a:lnTo>
                    <a:pt x="3294887" y="972312"/>
                  </a:lnTo>
                </a:path>
                <a:path w="4373880" h="1388745">
                  <a:moveTo>
                    <a:pt x="0" y="324612"/>
                  </a:moveTo>
                  <a:lnTo>
                    <a:pt x="1405127" y="324612"/>
                  </a:lnTo>
                </a:path>
                <a:path w="4373880" h="1388745">
                  <a:moveTo>
                    <a:pt x="1594103" y="324612"/>
                  </a:moveTo>
                  <a:lnTo>
                    <a:pt x="3000756" y="324612"/>
                  </a:lnTo>
                </a:path>
                <a:path w="4373880" h="1388745">
                  <a:moveTo>
                    <a:pt x="4148328" y="0"/>
                  </a:moveTo>
                  <a:lnTo>
                    <a:pt x="4148328" y="114300"/>
                  </a:lnTo>
                </a:path>
                <a:path w="4373880" h="1388745">
                  <a:moveTo>
                    <a:pt x="4323587" y="114300"/>
                  </a:moveTo>
                  <a:lnTo>
                    <a:pt x="4373880" y="146304"/>
                  </a:lnTo>
                </a:path>
                <a:path w="4373880" h="1388745">
                  <a:moveTo>
                    <a:pt x="4373880" y="146304"/>
                  </a:moveTo>
                  <a:lnTo>
                    <a:pt x="4373880" y="374904"/>
                  </a:lnTo>
                </a:path>
                <a:path w="4373880" h="1388745">
                  <a:moveTo>
                    <a:pt x="4373880" y="164592"/>
                  </a:moveTo>
                  <a:lnTo>
                    <a:pt x="3273551" y="205740"/>
                  </a:lnTo>
                </a:path>
              </a:pathLst>
            </a:custGeom>
            <a:ln w="13716">
              <a:solidFill>
                <a:srgbClr val="1C2D56"/>
              </a:solidFill>
            </a:ln>
          </p:spPr>
          <p:txBody>
            <a:bodyPr wrap="square" lIns="0" tIns="0" rIns="0" bIns="0" rtlCol="0"/>
            <a:lstStyle/>
            <a:p>
              <a:endParaRPr/>
            </a:p>
          </p:txBody>
        </p:sp>
        <p:pic>
          <p:nvPicPr>
            <p:cNvPr id="18" name="object 18"/>
            <p:cNvPicPr/>
            <p:nvPr/>
          </p:nvPicPr>
          <p:blipFill>
            <a:blip r:embed="rId4" cstate="print"/>
            <a:stretch>
              <a:fillRect/>
            </a:stretch>
          </p:blipFill>
          <p:spPr>
            <a:xfrm>
              <a:off x="4886706" y="5002529"/>
              <a:ext cx="348996" cy="185928"/>
            </a:xfrm>
            <a:prstGeom prst="rect">
              <a:avLst/>
            </a:prstGeom>
          </p:spPr>
        </p:pic>
        <p:sp>
          <p:nvSpPr>
            <p:cNvPr id="19" name="object 19"/>
            <p:cNvSpPr/>
            <p:nvPr/>
          </p:nvSpPr>
          <p:spPr>
            <a:xfrm>
              <a:off x="5059680" y="5030723"/>
              <a:ext cx="702945" cy="94615"/>
            </a:xfrm>
            <a:custGeom>
              <a:avLst/>
              <a:gdLst/>
              <a:ahLst/>
              <a:cxnLst/>
              <a:rect l="l" t="t" r="r" b="b"/>
              <a:pathLst>
                <a:path w="702945" h="94614">
                  <a:moveTo>
                    <a:pt x="606551" y="9144"/>
                  </a:moveTo>
                  <a:lnTo>
                    <a:pt x="606551" y="94488"/>
                  </a:lnTo>
                </a:path>
                <a:path w="702945" h="94614">
                  <a:moveTo>
                    <a:pt x="614171" y="0"/>
                  </a:moveTo>
                  <a:lnTo>
                    <a:pt x="702564" y="0"/>
                  </a:lnTo>
                </a:path>
                <a:path w="702945" h="94614">
                  <a:moveTo>
                    <a:pt x="0" y="77724"/>
                  </a:moveTo>
                  <a:lnTo>
                    <a:pt x="134112" y="77724"/>
                  </a:lnTo>
                </a:path>
              </a:pathLst>
            </a:custGeom>
            <a:ln w="13716">
              <a:solidFill>
                <a:srgbClr val="1C2D56"/>
              </a:solidFill>
            </a:ln>
          </p:spPr>
          <p:txBody>
            <a:bodyPr wrap="square" lIns="0" tIns="0" rIns="0" bIns="0" rtlCol="0"/>
            <a:lstStyle/>
            <a:p>
              <a:endParaRPr/>
            </a:p>
          </p:txBody>
        </p:sp>
        <p:sp>
          <p:nvSpPr>
            <p:cNvPr id="20" name="object 20"/>
            <p:cNvSpPr/>
            <p:nvPr/>
          </p:nvSpPr>
          <p:spPr>
            <a:xfrm>
              <a:off x="5199887" y="5009387"/>
              <a:ext cx="5080" cy="6350"/>
            </a:xfrm>
            <a:custGeom>
              <a:avLst/>
              <a:gdLst/>
              <a:ahLst/>
              <a:cxnLst/>
              <a:rect l="l" t="t" r="r" b="b"/>
              <a:pathLst>
                <a:path w="5079" h="6350">
                  <a:moveTo>
                    <a:pt x="0" y="0"/>
                  </a:moveTo>
                  <a:lnTo>
                    <a:pt x="0" y="0"/>
                  </a:lnTo>
                  <a:lnTo>
                    <a:pt x="1524" y="1524"/>
                  </a:lnTo>
                  <a:lnTo>
                    <a:pt x="3048" y="1524"/>
                  </a:lnTo>
                  <a:lnTo>
                    <a:pt x="3048" y="3048"/>
                  </a:lnTo>
                  <a:lnTo>
                    <a:pt x="4572" y="3048"/>
                  </a:lnTo>
                  <a:lnTo>
                    <a:pt x="4572" y="4572"/>
                  </a:lnTo>
                  <a:lnTo>
                    <a:pt x="4572" y="6096"/>
                  </a:lnTo>
                </a:path>
              </a:pathLst>
            </a:custGeom>
            <a:ln w="13716">
              <a:solidFill>
                <a:srgbClr val="1C2D56"/>
              </a:solidFill>
            </a:ln>
          </p:spPr>
          <p:txBody>
            <a:bodyPr wrap="square" lIns="0" tIns="0" rIns="0" bIns="0" rtlCol="0"/>
            <a:lstStyle/>
            <a:p>
              <a:endParaRPr/>
            </a:p>
          </p:txBody>
        </p:sp>
        <p:sp>
          <p:nvSpPr>
            <p:cNvPr id="21" name="object 21"/>
            <p:cNvSpPr/>
            <p:nvPr/>
          </p:nvSpPr>
          <p:spPr>
            <a:xfrm>
              <a:off x="3291840" y="5009387"/>
              <a:ext cx="2612390" cy="619125"/>
            </a:xfrm>
            <a:custGeom>
              <a:avLst/>
              <a:gdLst/>
              <a:ahLst/>
              <a:cxnLst/>
              <a:rect l="l" t="t" r="r" b="b"/>
              <a:pathLst>
                <a:path w="2612390" h="619125">
                  <a:moveTo>
                    <a:pt x="1322832" y="345948"/>
                  </a:moveTo>
                  <a:lnTo>
                    <a:pt x="1367464" y="343010"/>
                  </a:lnTo>
                  <a:lnTo>
                    <a:pt x="1410429" y="332610"/>
                  </a:lnTo>
                  <a:lnTo>
                    <a:pt x="1450960" y="315411"/>
                  </a:lnTo>
                  <a:lnTo>
                    <a:pt x="1488293" y="292079"/>
                  </a:lnTo>
                  <a:lnTo>
                    <a:pt x="1521662" y="263277"/>
                  </a:lnTo>
                  <a:lnTo>
                    <a:pt x="1550302" y="229672"/>
                  </a:lnTo>
                  <a:lnTo>
                    <a:pt x="1573449" y="191927"/>
                  </a:lnTo>
                  <a:lnTo>
                    <a:pt x="1590336" y="150708"/>
                  </a:lnTo>
                  <a:lnTo>
                    <a:pt x="1600199" y="106680"/>
                  </a:lnTo>
                </a:path>
                <a:path w="2612390" h="619125">
                  <a:moveTo>
                    <a:pt x="2612136" y="387096"/>
                  </a:moveTo>
                  <a:lnTo>
                    <a:pt x="2612136" y="396240"/>
                  </a:lnTo>
                </a:path>
                <a:path w="2612390" h="619125">
                  <a:moveTo>
                    <a:pt x="2612136" y="545592"/>
                  </a:moveTo>
                  <a:lnTo>
                    <a:pt x="2612136" y="550164"/>
                  </a:lnTo>
                </a:path>
                <a:path w="2612390" h="619125">
                  <a:moveTo>
                    <a:pt x="1591056" y="321564"/>
                  </a:moveTo>
                  <a:lnTo>
                    <a:pt x="2602991" y="367283"/>
                  </a:lnTo>
                </a:path>
                <a:path w="2612390" h="619125">
                  <a:moveTo>
                    <a:pt x="2612136" y="376428"/>
                  </a:moveTo>
                  <a:lnTo>
                    <a:pt x="2612136" y="371856"/>
                  </a:lnTo>
                  <a:lnTo>
                    <a:pt x="2607563" y="367283"/>
                  </a:lnTo>
                  <a:lnTo>
                    <a:pt x="2602991" y="367283"/>
                  </a:lnTo>
                </a:path>
                <a:path w="2612390" h="619125">
                  <a:moveTo>
                    <a:pt x="2612136" y="376428"/>
                  </a:moveTo>
                  <a:lnTo>
                    <a:pt x="2612136" y="396240"/>
                  </a:lnTo>
                </a:path>
                <a:path w="2612390" h="619125">
                  <a:moveTo>
                    <a:pt x="2612136" y="545592"/>
                  </a:moveTo>
                  <a:lnTo>
                    <a:pt x="2612136" y="565404"/>
                  </a:lnTo>
                </a:path>
                <a:path w="2612390" h="619125">
                  <a:moveTo>
                    <a:pt x="2566415" y="394716"/>
                  </a:moveTo>
                  <a:lnTo>
                    <a:pt x="1589531" y="394716"/>
                  </a:lnTo>
                </a:path>
                <a:path w="2612390" h="619125">
                  <a:moveTo>
                    <a:pt x="2574036" y="391667"/>
                  </a:moveTo>
                  <a:lnTo>
                    <a:pt x="2566415" y="394716"/>
                  </a:lnTo>
                </a:path>
                <a:path w="2612390" h="619125">
                  <a:moveTo>
                    <a:pt x="2566415" y="547116"/>
                  </a:moveTo>
                  <a:lnTo>
                    <a:pt x="1583435" y="547116"/>
                  </a:lnTo>
                </a:path>
                <a:path w="2612390" h="619125">
                  <a:moveTo>
                    <a:pt x="2574036" y="548640"/>
                  </a:moveTo>
                  <a:lnTo>
                    <a:pt x="2566415" y="547116"/>
                  </a:lnTo>
                </a:path>
                <a:path w="2612390" h="619125">
                  <a:moveTo>
                    <a:pt x="2602991" y="574548"/>
                  </a:moveTo>
                  <a:lnTo>
                    <a:pt x="2607563" y="574548"/>
                  </a:lnTo>
                  <a:lnTo>
                    <a:pt x="2612136" y="569976"/>
                  </a:lnTo>
                  <a:lnTo>
                    <a:pt x="2612136" y="565404"/>
                  </a:lnTo>
                </a:path>
                <a:path w="2612390" h="619125">
                  <a:moveTo>
                    <a:pt x="1581911" y="618744"/>
                  </a:moveTo>
                  <a:lnTo>
                    <a:pt x="2602991" y="574548"/>
                  </a:lnTo>
                </a:path>
                <a:path w="2612390" h="619125">
                  <a:moveTo>
                    <a:pt x="1758695" y="0"/>
                  </a:moveTo>
                  <a:lnTo>
                    <a:pt x="1908047" y="0"/>
                  </a:lnTo>
                </a:path>
                <a:path w="2612390" h="619125">
                  <a:moveTo>
                    <a:pt x="1132332" y="387096"/>
                  </a:moveTo>
                  <a:lnTo>
                    <a:pt x="1126355" y="369308"/>
                  </a:lnTo>
                  <a:lnTo>
                    <a:pt x="1114234" y="355663"/>
                  </a:lnTo>
                  <a:lnTo>
                    <a:pt x="1097827" y="347448"/>
                  </a:lnTo>
                  <a:lnTo>
                    <a:pt x="1078991" y="345948"/>
                  </a:lnTo>
                  <a:lnTo>
                    <a:pt x="1064632" y="350639"/>
                  </a:lnTo>
                  <a:lnTo>
                    <a:pt x="1052131" y="359473"/>
                  </a:lnTo>
                  <a:lnTo>
                    <a:pt x="1042773" y="371451"/>
                  </a:lnTo>
                  <a:lnTo>
                    <a:pt x="1037843" y="385572"/>
                  </a:lnTo>
                </a:path>
                <a:path w="2612390" h="619125">
                  <a:moveTo>
                    <a:pt x="77724" y="367283"/>
                  </a:moveTo>
                  <a:lnTo>
                    <a:pt x="64031" y="354234"/>
                  </a:lnTo>
                  <a:lnTo>
                    <a:pt x="47053" y="347472"/>
                  </a:lnTo>
                  <a:lnTo>
                    <a:pt x="28646" y="347567"/>
                  </a:lnTo>
                  <a:lnTo>
                    <a:pt x="10667" y="355092"/>
                  </a:lnTo>
                  <a:lnTo>
                    <a:pt x="7619" y="356616"/>
                  </a:lnTo>
                  <a:lnTo>
                    <a:pt x="3048" y="361188"/>
                  </a:lnTo>
                  <a:lnTo>
                    <a:pt x="0" y="365760"/>
                  </a:lnTo>
                </a:path>
                <a:path w="2612390" h="619125">
                  <a:moveTo>
                    <a:pt x="16763" y="505967"/>
                  </a:moveTo>
                  <a:lnTo>
                    <a:pt x="19811" y="521208"/>
                  </a:lnTo>
                </a:path>
              </a:pathLst>
            </a:custGeom>
            <a:ln w="13716">
              <a:solidFill>
                <a:srgbClr val="1C2D56"/>
              </a:solidFill>
            </a:ln>
          </p:spPr>
          <p:txBody>
            <a:bodyPr wrap="square" lIns="0" tIns="0" rIns="0" bIns="0" rtlCol="0"/>
            <a:lstStyle/>
            <a:p>
              <a:endParaRPr/>
            </a:p>
          </p:txBody>
        </p:sp>
        <p:sp>
          <p:nvSpPr>
            <p:cNvPr id="22" name="object 22"/>
            <p:cNvSpPr/>
            <p:nvPr/>
          </p:nvSpPr>
          <p:spPr>
            <a:xfrm>
              <a:off x="3311651" y="5530596"/>
              <a:ext cx="36830" cy="13970"/>
            </a:xfrm>
            <a:custGeom>
              <a:avLst/>
              <a:gdLst/>
              <a:ahLst/>
              <a:cxnLst/>
              <a:rect l="l" t="t" r="r" b="b"/>
              <a:pathLst>
                <a:path w="36829" h="13970">
                  <a:moveTo>
                    <a:pt x="0" y="0"/>
                  </a:moveTo>
                  <a:lnTo>
                    <a:pt x="1524" y="3048"/>
                  </a:lnTo>
                  <a:lnTo>
                    <a:pt x="3048" y="6096"/>
                  </a:lnTo>
                  <a:lnTo>
                    <a:pt x="4572" y="9144"/>
                  </a:lnTo>
                  <a:lnTo>
                    <a:pt x="7620" y="10668"/>
                  </a:lnTo>
                  <a:lnTo>
                    <a:pt x="10668" y="13716"/>
                  </a:lnTo>
                  <a:lnTo>
                    <a:pt x="15240" y="13716"/>
                  </a:lnTo>
                  <a:lnTo>
                    <a:pt x="18288" y="13716"/>
                  </a:lnTo>
                  <a:lnTo>
                    <a:pt x="21336" y="13716"/>
                  </a:lnTo>
                  <a:lnTo>
                    <a:pt x="25908" y="13716"/>
                  </a:lnTo>
                  <a:lnTo>
                    <a:pt x="28956" y="10668"/>
                  </a:lnTo>
                  <a:lnTo>
                    <a:pt x="30480" y="9144"/>
                  </a:lnTo>
                  <a:lnTo>
                    <a:pt x="33528" y="6096"/>
                  </a:lnTo>
                  <a:lnTo>
                    <a:pt x="35052" y="3048"/>
                  </a:lnTo>
                  <a:lnTo>
                    <a:pt x="36576" y="0"/>
                  </a:lnTo>
                </a:path>
              </a:pathLst>
            </a:custGeom>
            <a:ln w="13716">
              <a:solidFill>
                <a:srgbClr val="1C2D56"/>
              </a:solidFill>
            </a:ln>
          </p:spPr>
          <p:txBody>
            <a:bodyPr wrap="square" lIns="0" tIns="0" rIns="0" bIns="0" rtlCol="0"/>
            <a:lstStyle/>
            <a:p>
              <a:endParaRPr/>
            </a:p>
          </p:txBody>
        </p:sp>
        <p:sp>
          <p:nvSpPr>
            <p:cNvPr id="23" name="object 23"/>
            <p:cNvSpPr/>
            <p:nvPr/>
          </p:nvSpPr>
          <p:spPr>
            <a:xfrm>
              <a:off x="3348227" y="5521451"/>
              <a:ext cx="1905" cy="9525"/>
            </a:xfrm>
            <a:custGeom>
              <a:avLst/>
              <a:gdLst/>
              <a:ahLst/>
              <a:cxnLst/>
              <a:rect l="l" t="t" r="r" b="b"/>
              <a:pathLst>
                <a:path w="1904" h="9525">
                  <a:moveTo>
                    <a:pt x="0" y="9144"/>
                  </a:moveTo>
                  <a:lnTo>
                    <a:pt x="1524" y="0"/>
                  </a:lnTo>
                </a:path>
              </a:pathLst>
            </a:custGeom>
            <a:ln w="13715">
              <a:solidFill>
                <a:srgbClr val="1C2D56"/>
              </a:solidFill>
            </a:ln>
          </p:spPr>
          <p:txBody>
            <a:bodyPr wrap="square" lIns="0" tIns="0" rIns="0" bIns="0" rtlCol="0"/>
            <a:lstStyle/>
            <a:p>
              <a:endParaRPr/>
            </a:p>
          </p:txBody>
        </p:sp>
        <p:pic>
          <p:nvPicPr>
            <p:cNvPr id="24" name="object 24"/>
            <p:cNvPicPr/>
            <p:nvPr/>
          </p:nvPicPr>
          <p:blipFill>
            <a:blip r:embed="rId5" cstate="print"/>
            <a:stretch>
              <a:fillRect/>
            </a:stretch>
          </p:blipFill>
          <p:spPr>
            <a:xfrm>
              <a:off x="2340102" y="5350002"/>
              <a:ext cx="108203" cy="201168"/>
            </a:xfrm>
            <a:prstGeom prst="rect">
              <a:avLst/>
            </a:prstGeom>
          </p:spPr>
        </p:pic>
        <p:sp>
          <p:nvSpPr>
            <p:cNvPr id="25" name="object 25"/>
            <p:cNvSpPr/>
            <p:nvPr/>
          </p:nvSpPr>
          <p:spPr>
            <a:xfrm>
              <a:off x="1470659" y="5030723"/>
              <a:ext cx="4467225" cy="1370330"/>
            </a:xfrm>
            <a:custGeom>
              <a:avLst/>
              <a:gdLst/>
              <a:ahLst/>
              <a:cxnLst/>
              <a:rect l="l" t="t" r="r" b="b"/>
              <a:pathLst>
                <a:path w="4467225" h="1370329">
                  <a:moveTo>
                    <a:pt x="4203191" y="0"/>
                  </a:moveTo>
                  <a:lnTo>
                    <a:pt x="4198620" y="0"/>
                  </a:lnTo>
                  <a:lnTo>
                    <a:pt x="4195572" y="4572"/>
                  </a:lnTo>
                  <a:lnTo>
                    <a:pt x="4195572" y="9144"/>
                  </a:lnTo>
                </a:path>
                <a:path w="4467225" h="1370329">
                  <a:moveTo>
                    <a:pt x="1514856" y="1146048"/>
                  </a:moveTo>
                  <a:lnTo>
                    <a:pt x="1508759" y="1146048"/>
                  </a:lnTo>
                  <a:lnTo>
                    <a:pt x="1505712" y="1149096"/>
                  </a:lnTo>
                  <a:lnTo>
                    <a:pt x="1505712" y="1155192"/>
                  </a:lnTo>
                </a:path>
                <a:path w="4467225" h="1370329">
                  <a:moveTo>
                    <a:pt x="1514856" y="1146048"/>
                  </a:moveTo>
                  <a:lnTo>
                    <a:pt x="1772412" y="1146048"/>
                  </a:lnTo>
                </a:path>
                <a:path w="4467225" h="1370329">
                  <a:moveTo>
                    <a:pt x="1781556" y="1155192"/>
                  </a:moveTo>
                  <a:lnTo>
                    <a:pt x="1781556" y="1149096"/>
                  </a:lnTo>
                  <a:lnTo>
                    <a:pt x="1776983" y="1146048"/>
                  </a:lnTo>
                  <a:lnTo>
                    <a:pt x="1772412" y="1146048"/>
                  </a:lnTo>
                </a:path>
                <a:path w="4467225" h="1370329">
                  <a:moveTo>
                    <a:pt x="1505712" y="1153668"/>
                  </a:moveTo>
                  <a:lnTo>
                    <a:pt x="1505712" y="1370076"/>
                  </a:lnTo>
                </a:path>
                <a:path w="4467225" h="1370329">
                  <a:moveTo>
                    <a:pt x="1781556" y="1153668"/>
                  </a:moveTo>
                  <a:lnTo>
                    <a:pt x="1781556" y="1370076"/>
                  </a:lnTo>
                </a:path>
                <a:path w="4467225" h="1370329">
                  <a:moveTo>
                    <a:pt x="4433316" y="527304"/>
                  </a:moveTo>
                  <a:lnTo>
                    <a:pt x="4395216" y="527304"/>
                  </a:lnTo>
                </a:path>
                <a:path w="4467225" h="1370329">
                  <a:moveTo>
                    <a:pt x="4433316" y="370332"/>
                  </a:moveTo>
                  <a:lnTo>
                    <a:pt x="4395216" y="370332"/>
                  </a:lnTo>
                </a:path>
                <a:path w="4467225" h="1370329">
                  <a:moveTo>
                    <a:pt x="4291584" y="784860"/>
                  </a:moveTo>
                  <a:lnTo>
                    <a:pt x="4291584" y="897636"/>
                  </a:lnTo>
                </a:path>
                <a:path w="4467225" h="1370329">
                  <a:moveTo>
                    <a:pt x="4195572" y="804672"/>
                  </a:moveTo>
                  <a:lnTo>
                    <a:pt x="4195572" y="888492"/>
                  </a:lnTo>
                </a:path>
                <a:path w="4467225" h="1370329">
                  <a:moveTo>
                    <a:pt x="4291584" y="897636"/>
                  </a:moveTo>
                  <a:lnTo>
                    <a:pt x="4203191" y="897636"/>
                  </a:lnTo>
                </a:path>
                <a:path w="4467225" h="1370329">
                  <a:moveTo>
                    <a:pt x="4466843" y="784860"/>
                  </a:moveTo>
                  <a:lnTo>
                    <a:pt x="4291584" y="784860"/>
                  </a:lnTo>
                </a:path>
                <a:path w="4467225" h="1370329">
                  <a:moveTo>
                    <a:pt x="4466843" y="114300"/>
                  </a:moveTo>
                  <a:lnTo>
                    <a:pt x="4291584" y="114300"/>
                  </a:lnTo>
                </a:path>
                <a:path w="4467225" h="1370329">
                  <a:moveTo>
                    <a:pt x="1303020" y="1104900"/>
                  </a:moveTo>
                  <a:lnTo>
                    <a:pt x="0" y="329183"/>
                  </a:lnTo>
                </a:path>
              </a:pathLst>
            </a:custGeom>
            <a:ln w="13716">
              <a:solidFill>
                <a:srgbClr val="1C2D56"/>
              </a:solidFill>
            </a:ln>
          </p:spPr>
          <p:txBody>
            <a:bodyPr wrap="square" lIns="0" tIns="0" rIns="0" bIns="0" rtlCol="0"/>
            <a:lstStyle/>
            <a:p>
              <a:endParaRPr/>
            </a:p>
          </p:txBody>
        </p:sp>
        <p:pic>
          <p:nvPicPr>
            <p:cNvPr id="26" name="object 26"/>
            <p:cNvPicPr/>
            <p:nvPr/>
          </p:nvPicPr>
          <p:blipFill>
            <a:blip r:embed="rId6" cstate="print"/>
            <a:stretch>
              <a:fillRect/>
            </a:stretch>
          </p:blipFill>
          <p:spPr>
            <a:xfrm>
              <a:off x="2766822" y="6128765"/>
              <a:ext cx="100583" cy="71628"/>
            </a:xfrm>
            <a:prstGeom prst="rect">
              <a:avLst/>
            </a:prstGeom>
          </p:spPr>
        </p:pic>
        <p:pic>
          <p:nvPicPr>
            <p:cNvPr id="27" name="object 27"/>
            <p:cNvPicPr/>
            <p:nvPr/>
          </p:nvPicPr>
          <p:blipFill>
            <a:blip r:embed="rId7" cstate="print"/>
            <a:stretch>
              <a:fillRect/>
            </a:stretch>
          </p:blipFill>
          <p:spPr>
            <a:xfrm>
              <a:off x="4506468" y="5996177"/>
              <a:ext cx="409193" cy="227076"/>
            </a:xfrm>
            <a:prstGeom prst="rect">
              <a:avLst/>
            </a:prstGeom>
          </p:spPr>
        </p:pic>
        <p:sp>
          <p:nvSpPr>
            <p:cNvPr id="28" name="object 28"/>
            <p:cNvSpPr/>
            <p:nvPr/>
          </p:nvSpPr>
          <p:spPr>
            <a:xfrm>
              <a:off x="2808732" y="5036819"/>
              <a:ext cx="3179445" cy="1129665"/>
            </a:xfrm>
            <a:custGeom>
              <a:avLst/>
              <a:gdLst/>
              <a:ahLst/>
              <a:cxnLst/>
              <a:rect l="l" t="t" r="r" b="b"/>
              <a:pathLst>
                <a:path w="3179445" h="1129664">
                  <a:moveTo>
                    <a:pt x="2857500" y="798576"/>
                  </a:moveTo>
                  <a:lnTo>
                    <a:pt x="2142744" y="798576"/>
                  </a:lnTo>
                </a:path>
                <a:path w="3179445" h="1129664">
                  <a:moveTo>
                    <a:pt x="2857500" y="88392"/>
                  </a:moveTo>
                  <a:lnTo>
                    <a:pt x="2420112" y="88392"/>
                  </a:lnTo>
                </a:path>
                <a:path w="3179445" h="1129664">
                  <a:moveTo>
                    <a:pt x="2857500" y="882396"/>
                  </a:moveTo>
                  <a:lnTo>
                    <a:pt x="2857500" y="886967"/>
                  </a:lnTo>
                  <a:lnTo>
                    <a:pt x="2860548" y="891540"/>
                  </a:lnTo>
                  <a:lnTo>
                    <a:pt x="2865119" y="891540"/>
                  </a:lnTo>
                </a:path>
                <a:path w="3179445" h="1129664">
                  <a:moveTo>
                    <a:pt x="3179064" y="746760"/>
                  </a:moveTo>
                  <a:lnTo>
                    <a:pt x="3128771" y="778764"/>
                  </a:lnTo>
                </a:path>
                <a:path w="3179445" h="1129664">
                  <a:moveTo>
                    <a:pt x="2051303" y="966216"/>
                  </a:moveTo>
                  <a:lnTo>
                    <a:pt x="2066543" y="518160"/>
                  </a:lnTo>
                </a:path>
                <a:path w="3179445" h="1129664">
                  <a:moveTo>
                    <a:pt x="2072639" y="368808"/>
                  </a:moveTo>
                  <a:lnTo>
                    <a:pt x="2084832" y="10667"/>
                  </a:lnTo>
                </a:path>
                <a:path w="3179445" h="1129664">
                  <a:moveTo>
                    <a:pt x="1719071" y="1109472"/>
                  </a:moveTo>
                  <a:lnTo>
                    <a:pt x="1947671" y="1109472"/>
                  </a:lnTo>
                </a:path>
                <a:path w="3179445" h="1129664">
                  <a:moveTo>
                    <a:pt x="1929383" y="1126235"/>
                  </a:moveTo>
                  <a:lnTo>
                    <a:pt x="1929383" y="1127760"/>
                  </a:lnTo>
                </a:path>
                <a:path w="3179445" h="1129664">
                  <a:moveTo>
                    <a:pt x="1737359" y="1126235"/>
                  </a:moveTo>
                  <a:lnTo>
                    <a:pt x="1738883" y="1129283"/>
                  </a:lnTo>
                </a:path>
                <a:path w="3179445" h="1129664">
                  <a:moveTo>
                    <a:pt x="0" y="1109472"/>
                  </a:moveTo>
                  <a:lnTo>
                    <a:pt x="21335" y="1109472"/>
                  </a:lnTo>
                </a:path>
                <a:path w="3179445" h="1129664">
                  <a:moveTo>
                    <a:pt x="2985516" y="96012"/>
                  </a:moveTo>
                  <a:lnTo>
                    <a:pt x="2985516" y="54864"/>
                  </a:lnTo>
                </a:path>
                <a:path w="3179445" h="1129664">
                  <a:moveTo>
                    <a:pt x="2985516" y="96012"/>
                  </a:moveTo>
                  <a:lnTo>
                    <a:pt x="2985516" y="100583"/>
                  </a:lnTo>
                  <a:lnTo>
                    <a:pt x="2988564" y="102108"/>
                  </a:lnTo>
                  <a:lnTo>
                    <a:pt x="2991612" y="102108"/>
                  </a:lnTo>
                </a:path>
                <a:path w="3179445" h="1129664">
                  <a:moveTo>
                    <a:pt x="2979419" y="50292"/>
                  </a:moveTo>
                  <a:lnTo>
                    <a:pt x="2953512" y="50292"/>
                  </a:lnTo>
                </a:path>
                <a:path w="3179445" h="1129664">
                  <a:moveTo>
                    <a:pt x="2985516" y="54864"/>
                  </a:moveTo>
                  <a:lnTo>
                    <a:pt x="2985516" y="51816"/>
                  </a:lnTo>
                  <a:lnTo>
                    <a:pt x="2982467" y="50292"/>
                  </a:lnTo>
                  <a:lnTo>
                    <a:pt x="2979419" y="50292"/>
                  </a:lnTo>
                </a:path>
                <a:path w="3179445" h="1129664">
                  <a:moveTo>
                    <a:pt x="2953512" y="50292"/>
                  </a:moveTo>
                  <a:lnTo>
                    <a:pt x="2953512" y="0"/>
                  </a:lnTo>
                </a:path>
              </a:pathLst>
            </a:custGeom>
            <a:ln w="13716">
              <a:solidFill>
                <a:srgbClr val="1C2D56"/>
              </a:solidFill>
            </a:ln>
          </p:spPr>
          <p:txBody>
            <a:bodyPr wrap="square" lIns="0" tIns="0" rIns="0" bIns="0" rtlCol="0"/>
            <a:lstStyle/>
            <a:p>
              <a:endParaRPr/>
            </a:p>
          </p:txBody>
        </p:sp>
        <p:sp>
          <p:nvSpPr>
            <p:cNvPr id="29" name="object 29"/>
            <p:cNvSpPr/>
            <p:nvPr/>
          </p:nvSpPr>
          <p:spPr>
            <a:xfrm>
              <a:off x="5762244" y="5029200"/>
              <a:ext cx="5080" cy="7620"/>
            </a:xfrm>
            <a:custGeom>
              <a:avLst/>
              <a:gdLst/>
              <a:ahLst/>
              <a:cxnLst/>
              <a:rect l="l" t="t" r="r" b="b"/>
              <a:pathLst>
                <a:path w="5079" h="7620">
                  <a:moveTo>
                    <a:pt x="0" y="7620"/>
                  </a:moveTo>
                  <a:lnTo>
                    <a:pt x="0" y="6096"/>
                  </a:lnTo>
                  <a:lnTo>
                    <a:pt x="1524" y="6096"/>
                  </a:lnTo>
                  <a:lnTo>
                    <a:pt x="1524" y="4572"/>
                  </a:lnTo>
                  <a:lnTo>
                    <a:pt x="1524" y="3048"/>
                  </a:lnTo>
                  <a:lnTo>
                    <a:pt x="1524" y="1524"/>
                  </a:lnTo>
                  <a:lnTo>
                    <a:pt x="3048" y="1524"/>
                  </a:lnTo>
                  <a:lnTo>
                    <a:pt x="3048" y="0"/>
                  </a:lnTo>
                  <a:lnTo>
                    <a:pt x="4572" y="0"/>
                  </a:lnTo>
                </a:path>
              </a:pathLst>
            </a:custGeom>
            <a:ln w="13716">
              <a:solidFill>
                <a:srgbClr val="1C2D56"/>
              </a:solidFill>
            </a:ln>
          </p:spPr>
          <p:txBody>
            <a:bodyPr wrap="square" lIns="0" tIns="0" rIns="0" bIns="0" rtlCol="0"/>
            <a:lstStyle/>
            <a:p>
              <a:endParaRPr/>
            </a:p>
          </p:txBody>
        </p:sp>
        <p:sp>
          <p:nvSpPr>
            <p:cNvPr id="30" name="object 30"/>
            <p:cNvSpPr/>
            <p:nvPr/>
          </p:nvSpPr>
          <p:spPr>
            <a:xfrm>
              <a:off x="5766816" y="5015484"/>
              <a:ext cx="9525" cy="13970"/>
            </a:xfrm>
            <a:custGeom>
              <a:avLst/>
              <a:gdLst/>
              <a:ahLst/>
              <a:cxnLst/>
              <a:rect l="l" t="t" r="r" b="b"/>
              <a:pathLst>
                <a:path w="9525" h="13970">
                  <a:moveTo>
                    <a:pt x="0" y="13715"/>
                  </a:moveTo>
                  <a:lnTo>
                    <a:pt x="1524" y="12191"/>
                  </a:lnTo>
                  <a:lnTo>
                    <a:pt x="3048" y="12191"/>
                  </a:lnTo>
                  <a:lnTo>
                    <a:pt x="3048" y="10667"/>
                  </a:lnTo>
                  <a:lnTo>
                    <a:pt x="4572" y="10667"/>
                  </a:lnTo>
                  <a:lnTo>
                    <a:pt x="4572" y="9143"/>
                  </a:lnTo>
                  <a:lnTo>
                    <a:pt x="6096" y="9143"/>
                  </a:lnTo>
                  <a:lnTo>
                    <a:pt x="6096" y="7619"/>
                  </a:lnTo>
                  <a:lnTo>
                    <a:pt x="7620" y="6095"/>
                  </a:lnTo>
                  <a:lnTo>
                    <a:pt x="7620" y="4571"/>
                  </a:lnTo>
                  <a:lnTo>
                    <a:pt x="9144" y="3047"/>
                  </a:lnTo>
                  <a:lnTo>
                    <a:pt x="9144" y="1523"/>
                  </a:lnTo>
                  <a:lnTo>
                    <a:pt x="9144" y="0"/>
                  </a:lnTo>
                </a:path>
              </a:pathLst>
            </a:custGeom>
            <a:ln w="13715">
              <a:solidFill>
                <a:srgbClr val="1C2D56"/>
              </a:solidFill>
            </a:ln>
          </p:spPr>
          <p:txBody>
            <a:bodyPr wrap="square" lIns="0" tIns="0" rIns="0" bIns="0" rtlCol="0"/>
            <a:lstStyle/>
            <a:p>
              <a:endParaRPr/>
            </a:p>
          </p:txBody>
        </p:sp>
        <p:sp>
          <p:nvSpPr>
            <p:cNvPr id="31" name="object 31"/>
            <p:cNvSpPr/>
            <p:nvPr/>
          </p:nvSpPr>
          <p:spPr>
            <a:xfrm>
              <a:off x="5775960" y="4809744"/>
              <a:ext cx="36830" cy="205740"/>
            </a:xfrm>
            <a:custGeom>
              <a:avLst/>
              <a:gdLst/>
              <a:ahLst/>
              <a:cxnLst/>
              <a:rect l="l" t="t" r="r" b="b"/>
              <a:pathLst>
                <a:path w="36829" h="205739">
                  <a:moveTo>
                    <a:pt x="0" y="205739"/>
                  </a:moveTo>
                  <a:lnTo>
                    <a:pt x="1524" y="199643"/>
                  </a:lnTo>
                  <a:lnTo>
                    <a:pt x="1524" y="193547"/>
                  </a:lnTo>
                  <a:lnTo>
                    <a:pt x="3048" y="187451"/>
                  </a:lnTo>
                  <a:lnTo>
                    <a:pt x="4572" y="181355"/>
                  </a:lnTo>
                  <a:lnTo>
                    <a:pt x="4572" y="175259"/>
                  </a:lnTo>
                  <a:lnTo>
                    <a:pt x="6096" y="170687"/>
                  </a:lnTo>
                  <a:lnTo>
                    <a:pt x="6096" y="164591"/>
                  </a:lnTo>
                  <a:lnTo>
                    <a:pt x="7620" y="158495"/>
                  </a:lnTo>
                  <a:lnTo>
                    <a:pt x="9144" y="152399"/>
                  </a:lnTo>
                  <a:lnTo>
                    <a:pt x="9144" y="146303"/>
                  </a:lnTo>
                  <a:lnTo>
                    <a:pt x="10668" y="140207"/>
                  </a:lnTo>
                  <a:lnTo>
                    <a:pt x="12192" y="135635"/>
                  </a:lnTo>
                  <a:lnTo>
                    <a:pt x="12192" y="129539"/>
                  </a:lnTo>
                  <a:lnTo>
                    <a:pt x="13716" y="123443"/>
                  </a:lnTo>
                  <a:lnTo>
                    <a:pt x="13716" y="117347"/>
                  </a:lnTo>
                  <a:lnTo>
                    <a:pt x="15240" y="111251"/>
                  </a:lnTo>
                  <a:lnTo>
                    <a:pt x="16764" y="105155"/>
                  </a:lnTo>
                  <a:lnTo>
                    <a:pt x="18288" y="100583"/>
                  </a:lnTo>
                  <a:lnTo>
                    <a:pt x="18288" y="94487"/>
                  </a:lnTo>
                  <a:lnTo>
                    <a:pt x="19812" y="88391"/>
                  </a:lnTo>
                  <a:lnTo>
                    <a:pt x="21336" y="82295"/>
                  </a:lnTo>
                  <a:lnTo>
                    <a:pt x="21336" y="76199"/>
                  </a:lnTo>
                  <a:lnTo>
                    <a:pt x="22859" y="70103"/>
                  </a:lnTo>
                  <a:lnTo>
                    <a:pt x="24384" y="65531"/>
                  </a:lnTo>
                  <a:lnTo>
                    <a:pt x="25908" y="59435"/>
                  </a:lnTo>
                  <a:lnTo>
                    <a:pt x="25908" y="53339"/>
                  </a:lnTo>
                  <a:lnTo>
                    <a:pt x="27432" y="47244"/>
                  </a:lnTo>
                  <a:lnTo>
                    <a:pt x="28956" y="41147"/>
                  </a:lnTo>
                  <a:lnTo>
                    <a:pt x="30480" y="35051"/>
                  </a:lnTo>
                  <a:lnTo>
                    <a:pt x="30480" y="30479"/>
                  </a:lnTo>
                  <a:lnTo>
                    <a:pt x="32004" y="24383"/>
                  </a:lnTo>
                  <a:lnTo>
                    <a:pt x="33528" y="18287"/>
                  </a:lnTo>
                  <a:lnTo>
                    <a:pt x="35052" y="12191"/>
                  </a:lnTo>
                  <a:lnTo>
                    <a:pt x="36576" y="6096"/>
                  </a:lnTo>
                  <a:lnTo>
                    <a:pt x="36576" y="0"/>
                  </a:lnTo>
                </a:path>
              </a:pathLst>
            </a:custGeom>
            <a:ln w="13716">
              <a:solidFill>
                <a:srgbClr val="1C2D56"/>
              </a:solidFill>
            </a:ln>
          </p:spPr>
          <p:txBody>
            <a:bodyPr wrap="square" lIns="0" tIns="0" rIns="0" bIns="0" rtlCol="0"/>
            <a:lstStyle/>
            <a:p>
              <a:endParaRPr/>
            </a:p>
          </p:txBody>
        </p:sp>
        <p:sp>
          <p:nvSpPr>
            <p:cNvPr id="32" name="object 32"/>
            <p:cNvSpPr/>
            <p:nvPr/>
          </p:nvSpPr>
          <p:spPr>
            <a:xfrm>
              <a:off x="5791199" y="4768595"/>
              <a:ext cx="22860" cy="41275"/>
            </a:xfrm>
            <a:custGeom>
              <a:avLst/>
              <a:gdLst/>
              <a:ahLst/>
              <a:cxnLst/>
              <a:rect l="l" t="t" r="r" b="b"/>
              <a:pathLst>
                <a:path w="22860" h="41275">
                  <a:moveTo>
                    <a:pt x="21336" y="41148"/>
                  </a:moveTo>
                  <a:lnTo>
                    <a:pt x="22860" y="39624"/>
                  </a:lnTo>
                  <a:lnTo>
                    <a:pt x="22860" y="38100"/>
                  </a:lnTo>
                  <a:lnTo>
                    <a:pt x="22860" y="35052"/>
                  </a:lnTo>
                  <a:lnTo>
                    <a:pt x="22860" y="33528"/>
                  </a:lnTo>
                  <a:lnTo>
                    <a:pt x="22860" y="30480"/>
                  </a:lnTo>
                  <a:lnTo>
                    <a:pt x="22860" y="28956"/>
                  </a:lnTo>
                  <a:lnTo>
                    <a:pt x="21336" y="27432"/>
                  </a:lnTo>
                  <a:lnTo>
                    <a:pt x="21336" y="24384"/>
                  </a:lnTo>
                  <a:lnTo>
                    <a:pt x="21336" y="22860"/>
                  </a:lnTo>
                  <a:lnTo>
                    <a:pt x="19812" y="19812"/>
                  </a:lnTo>
                  <a:lnTo>
                    <a:pt x="19812" y="18288"/>
                  </a:lnTo>
                  <a:lnTo>
                    <a:pt x="18288" y="16764"/>
                  </a:lnTo>
                  <a:lnTo>
                    <a:pt x="16764" y="15240"/>
                  </a:lnTo>
                  <a:lnTo>
                    <a:pt x="16764" y="12192"/>
                  </a:lnTo>
                  <a:lnTo>
                    <a:pt x="15240" y="10668"/>
                  </a:lnTo>
                  <a:lnTo>
                    <a:pt x="13716" y="9144"/>
                  </a:lnTo>
                  <a:lnTo>
                    <a:pt x="12192" y="7620"/>
                  </a:lnTo>
                  <a:lnTo>
                    <a:pt x="10668" y="6096"/>
                  </a:lnTo>
                  <a:lnTo>
                    <a:pt x="9144" y="4572"/>
                  </a:lnTo>
                  <a:lnTo>
                    <a:pt x="7620" y="3048"/>
                  </a:lnTo>
                  <a:lnTo>
                    <a:pt x="4572" y="3048"/>
                  </a:lnTo>
                  <a:lnTo>
                    <a:pt x="3048" y="1524"/>
                  </a:lnTo>
                  <a:lnTo>
                    <a:pt x="1524" y="0"/>
                  </a:lnTo>
                  <a:lnTo>
                    <a:pt x="0" y="0"/>
                  </a:lnTo>
                </a:path>
              </a:pathLst>
            </a:custGeom>
            <a:ln w="13716">
              <a:solidFill>
                <a:srgbClr val="1C2D56"/>
              </a:solidFill>
            </a:ln>
          </p:spPr>
          <p:txBody>
            <a:bodyPr wrap="square" lIns="0" tIns="0" rIns="0" bIns="0" rtlCol="0"/>
            <a:lstStyle/>
            <a:p>
              <a:endParaRPr/>
            </a:p>
          </p:txBody>
        </p:sp>
        <p:sp>
          <p:nvSpPr>
            <p:cNvPr id="33" name="object 33"/>
            <p:cNvSpPr/>
            <p:nvPr/>
          </p:nvSpPr>
          <p:spPr>
            <a:xfrm>
              <a:off x="5779007" y="4507992"/>
              <a:ext cx="173990" cy="631190"/>
            </a:xfrm>
            <a:custGeom>
              <a:avLst/>
              <a:gdLst/>
              <a:ahLst/>
              <a:cxnLst/>
              <a:rect l="l" t="t" r="r" b="b"/>
              <a:pathLst>
                <a:path w="173989" h="631189">
                  <a:moveTo>
                    <a:pt x="0" y="242316"/>
                  </a:moveTo>
                  <a:lnTo>
                    <a:pt x="0" y="249935"/>
                  </a:lnTo>
                  <a:lnTo>
                    <a:pt x="4572" y="257556"/>
                  </a:lnTo>
                  <a:lnTo>
                    <a:pt x="12192" y="260604"/>
                  </a:lnTo>
                </a:path>
                <a:path w="173989" h="631189">
                  <a:moveTo>
                    <a:pt x="0" y="242316"/>
                  </a:moveTo>
                  <a:lnTo>
                    <a:pt x="0" y="18288"/>
                  </a:lnTo>
                </a:path>
                <a:path w="173989" h="631189">
                  <a:moveTo>
                    <a:pt x="18288" y="0"/>
                  </a:moveTo>
                  <a:lnTo>
                    <a:pt x="10930" y="1357"/>
                  </a:lnTo>
                  <a:lnTo>
                    <a:pt x="5143" y="5143"/>
                  </a:lnTo>
                  <a:lnTo>
                    <a:pt x="1357" y="10929"/>
                  </a:lnTo>
                  <a:lnTo>
                    <a:pt x="0" y="18288"/>
                  </a:lnTo>
                </a:path>
                <a:path w="173989" h="631189">
                  <a:moveTo>
                    <a:pt x="18288" y="0"/>
                  </a:moveTo>
                  <a:lnTo>
                    <a:pt x="135636" y="0"/>
                  </a:lnTo>
                </a:path>
                <a:path w="173989" h="631189">
                  <a:moveTo>
                    <a:pt x="135636" y="0"/>
                  </a:moveTo>
                  <a:lnTo>
                    <a:pt x="173736" y="36575"/>
                  </a:lnTo>
                </a:path>
                <a:path w="173989" h="631189">
                  <a:moveTo>
                    <a:pt x="73152" y="630936"/>
                  </a:moveTo>
                  <a:lnTo>
                    <a:pt x="21336" y="630936"/>
                  </a:lnTo>
                </a:path>
              </a:pathLst>
            </a:custGeom>
            <a:ln w="13716">
              <a:solidFill>
                <a:srgbClr val="1C2D56"/>
              </a:solidFill>
            </a:ln>
          </p:spPr>
          <p:txBody>
            <a:bodyPr wrap="square" lIns="0" tIns="0" rIns="0" bIns="0" rtlCol="0"/>
            <a:lstStyle/>
            <a:p>
              <a:endParaRPr/>
            </a:p>
          </p:txBody>
        </p:sp>
        <p:pic>
          <p:nvPicPr>
            <p:cNvPr id="34" name="object 34"/>
            <p:cNvPicPr/>
            <p:nvPr/>
          </p:nvPicPr>
          <p:blipFill>
            <a:blip r:embed="rId8" cstate="print"/>
            <a:stretch>
              <a:fillRect/>
            </a:stretch>
          </p:blipFill>
          <p:spPr>
            <a:xfrm>
              <a:off x="5781293" y="5813297"/>
              <a:ext cx="73913" cy="67056"/>
            </a:xfrm>
            <a:prstGeom prst="rect">
              <a:avLst/>
            </a:prstGeom>
          </p:spPr>
        </p:pic>
        <p:sp>
          <p:nvSpPr>
            <p:cNvPr id="35" name="object 35"/>
            <p:cNvSpPr/>
            <p:nvPr/>
          </p:nvSpPr>
          <p:spPr>
            <a:xfrm>
              <a:off x="5779007" y="5820155"/>
              <a:ext cx="448309" cy="520065"/>
            </a:xfrm>
            <a:custGeom>
              <a:avLst/>
              <a:gdLst/>
              <a:ahLst/>
              <a:cxnLst/>
              <a:rect l="l" t="t" r="r" b="b"/>
              <a:pathLst>
                <a:path w="448310" h="520064">
                  <a:moveTo>
                    <a:pt x="109728" y="19812"/>
                  </a:moveTo>
                  <a:lnTo>
                    <a:pt x="448056" y="19812"/>
                  </a:lnTo>
                </a:path>
                <a:path w="448310" h="520064">
                  <a:moveTo>
                    <a:pt x="76200" y="0"/>
                  </a:moveTo>
                  <a:lnTo>
                    <a:pt x="82296" y="8453"/>
                  </a:lnTo>
                  <a:lnTo>
                    <a:pt x="90678" y="15049"/>
                  </a:lnTo>
                  <a:lnTo>
                    <a:pt x="100203" y="19074"/>
                  </a:lnTo>
                  <a:lnTo>
                    <a:pt x="109728" y="19812"/>
                  </a:lnTo>
                </a:path>
                <a:path w="448310" h="520064">
                  <a:moveTo>
                    <a:pt x="193548" y="100583"/>
                  </a:moveTo>
                  <a:lnTo>
                    <a:pt x="164520" y="106465"/>
                  </a:lnTo>
                  <a:lnTo>
                    <a:pt x="140779" y="122491"/>
                  </a:lnTo>
                  <a:lnTo>
                    <a:pt x="124754" y="146232"/>
                  </a:lnTo>
                  <a:lnTo>
                    <a:pt x="118872" y="175260"/>
                  </a:lnTo>
                  <a:lnTo>
                    <a:pt x="118872" y="179832"/>
                  </a:lnTo>
                  <a:lnTo>
                    <a:pt x="120396" y="187451"/>
                  </a:lnTo>
                  <a:lnTo>
                    <a:pt x="120396" y="190500"/>
                  </a:lnTo>
                </a:path>
                <a:path w="448310" h="520064">
                  <a:moveTo>
                    <a:pt x="172212" y="483108"/>
                  </a:moveTo>
                  <a:lnTo>
                    <a:pt x="135636" y="519683"/>
                  </a:lnTo>
                </a:path>
                <a:path w="448310" h="520064">
                  <a:moveTo>
                    <a:pt x="135636" y="519683"/>
                  </a:moveTo>
                  <a:lnTo>
                    <a:pt x="18288" y="519683"/>
                  </a:lnTo>
                </a:path>
                <a:path w="448310" h="520064">
                  <a:moveTo>
                    <a:pt x="0" y="501396"/>
                  </a:moveTo>
                  <a:lnTo>
                    <a:pt x="1357" y="508754"/>
                  </a:lnTo>
                  <a:lnTo>
                    <a:pt x="5143" y="514540"/>
                  </a:lnTo>
                  <a:lnTo>
                    <a:pt x="10930" y="518326"/>
                  </a:lnTo>
                  <a:lnTo>
                    <a:pt x="18288" y="519683"/>
                  </a:lnTo>
                </a:path>
                <a:path w="448310" h="520064">
                  <a:moveTo>
                    <a:pt x="0" y="501396"/>
                  </a:moveTo>
                  <a:lnTo>
                    <a:pt x="0" y="277367"/>
                  </a:lnTo>
                </a:path>
                <a:path w="448310" h="520064">
                  <a:moveTo>
                    <a:pt x="12192" y="259080"/>
                  </a:moveTo>
                  <a:lnTo>
                    <a:pt x="4572" y="262128"/>
                  </a:lnTo>
                  <a:lnTo>
                    <a:pt x="0" y="269748"/>
                  </a:lnTo>
                  <a:lnTo>
                    <a:pt x="0" y="277367"/>
                  </a:lnTo>
                </a:path>
              </a:pathLst>
            </a:custGeom>
            <a:ln w="13716">
              <a:solidFill>
                <a:srgbClr val="1C2D56"/>
              </a:solidFill>
            </a:ln>
          </p:spPr>
          <p:txBody>
            <a:bodyPr wrap="square" lIns="0" tIns="0" rIns="0" bIns="0" rtlCol="0"/>
            <a:lstStyle/>
            <a:p>
              <a:endParaRPr/>
            </a:p>
          </p:txBody>
        </p:sp>
        <p:sp>
          <p:nvSpPr>
            <p:cNvPr id="36" name="object 36"/>
            <p:cNvSpPr/>
            <p:nvPr/>
          </p:nvSpPr>
          <p:spPr>
            <a:xfrm>
              <a:off x="5791200" y="6036564"/>
              <a:ext cx="22860" cy="43180"/>
            </a:xfrm>
            <a:custGeom>
              <a:avLst/>
              <a:gdLst/>
              <a:ahLst/>
              <a:cxnLst/>
              <a:rect l="l" t="t" r="r" b="b"/>
              <a:pathLst>
                <a:path w="22860" h="43179">
                  <a:moveTo>
                    <a:pt x="0" y="42672"/>
                  </a:moveTo>
                  <a:lnTo>
                    <a:pt x="1524" y="42672"/>
                  </a:lnTo>
                  <a:lnTo>
                    <a:pt x="3048" y="41148"/>
                  </a:lnTo>
                  <a:lnTo>
                    <a:pt x="4572" y="39624"/>
                  </a:lnTo>
                  <a:lnTo>
                    <a:pt x="7620" y="38100"/>
                  </a:lnTo>
                  <a:lnTo>
                    <a:pt x="9144" y="38100"/>
                  </a:lnTo>
                  <a:lnTo>
                    <a:pt x="10668" y="36576"/>
                  </a:lnTo>
                  <a:lnTo>
                    <a:pt x="12192" y="35052"/>
                  </a:lnTo>
                  <a:lnTo>
                    <a:pt x="13716" y="33528"/>
                  </a:lnTo>
                  <a:lnTo>
                    <a:pt x="15240" y="32004"/>
                  </a:lnTo>
                  <a:lnTo>
                    <a:pt x="16764" y="28956"/>
                  </a:lnTo>
                  <a:lnTo>
                    <a:pt x="16764" y="27432"/>
                  </a:lnTo>
                  <a:lnTo>
                    <a:pt x="18288" y="25908"/>
                  </a:lnTo>
                  <a:lnTo>
                    <a:pt x="19812" y="24384"/>
                  </a:lnTo>
                  <a:lnTo>
                    <a:pt x="19812" y="21336"/>
                  </a:lnTo>
                  <a:lnTo>
                    <a:pt x="21336" y="19812"/>
                  </a:lnTo>
                  <a:lnTo>
                    <a:pt x="21336" y="18288"/>
                  </a:lnTo>
                  <a:lnTo>
                    <a:pt x="21336" y="15240"/>
                  </a:lnTo>
                  <a:lnTo>
                    <a:pt x="22859" y="13716"/>
                  </a:lnTo>
                  <a:lnTo>
                    <a:pt x="22859" y="3048"/>
                  </a:lnTo>
                  <a:lnTo>
                    <a:pt x="21336" y="0"/>
                  </a:lnTo>
                </a:path>
              </a:pathLst>
            </a:custGeom>
            <a:ln w="13716">
              <a:solidFill>
                <a:srgbClr val="1C2D56"/>
              </a:solidFill>
            </a:ln>
          </p:spPr>
          <p:txBody>
            <a:bodyPr wrap="square" lIns="0" tIns="0" rIns="0" bIns="0" rtlCol="0"/>
            <a:lstStyle/>
            <a:p>
              <a:endParaRPr/>
            </a:p>
          </p:txBody>
        </p:sp>
        <p:sp>
          <p:nvSpPr>
            <p:cNvPr id="37" name="object 37"/>
            <p:cNvSpPr/>
            <p:nvPr/>
          </p:nvSpPr>
          <p:spPr>
            <a:xfrm>
              <a:off x="5794248" y="5943600"/>
              <a:ext cx="18415" cy="93345"/>
            </a:xfrm>
            <a:custGeom>
              <a:avLst/>
              <a:gdLst/>
              <a:ahLst/>
              <a:cxnLst/>
              <a:rect l="l" t="t" r="r" b="b"/>
              <a:pathLst>
                <a:path w="18414" h="93345">
                  <a:moveTo>
                    <a:pt x="18287" y="92963"/>
                  </a:moveTo>
                  <a:lnTo>
                    <a:pt x="18287" y="89915"/>
                  </a:lnTo>
                  <a:lnTo>
                    <a:pt x="16763" y="85343"/>
                  </a:lnTo>
                  <a:lnTo>
                    <a:pt x="16763" y="82295"/>
                  </a:lnTo>
                  <a:lnTo>
                    <a:pt x="15239" y="77723"/>
                  </a:lnTo>
                  <a:lnTo>
                    <a:pt x="15239" y="74675"/>
                  </a:lnTo>
                  <a:lnTo>
                    <a:pt x="13715" y="70103"/>
                  </a:lnTo>
                  <a:lnTo>
                    <a:pt x="13715" y="65531"/>
                  </a:lnTo>
                  <a:lnTo>
                    <a:pt x="12191" y="62483"/>
                  </a:lnTo>
                  <a:lnTo>
                    <a:pt x="12191" y="57911"/>
                  </a:lnTo>
                  <a:lnTo>
                    <a:pt x="10667" y="54863"/>
                  </a:lnTo>
                  <a:lnTo>
                    <a:pt x="10667" y="50291"/>
                  </a:lnTo>
                  <a:lnTo>
                    <a:pt x="9143" y="47243"/>
                  </a:lnTo>
                  <a:lnTo>
                    <a:pt x="9143" y="42671"/>
                  </a:lnTo>
                  <a:lnTo>
                    <a:pt x="7619" y="39623"/>
                  </a:lnTo>
                  <a:lnTo>
                    <a:pt x="7619" y="35051"/>
                  </a:lnTo>
                  <a:lnTo>
                    <a:pt x="6095" y="32003"/>
                  </a:lnTo>
                  <a:lnTo>
                    <a:pt x="6095" y="27431"/>
                  </a:lnTo>
                  <a:lnTo>
                    <a:pt x="4571" y="24383"/>
                  </a:lnTo>
                  <a:lnTo>
                    <a:pt x="4571" y="19811"/>
                  </a:lnTo>
                  <a:lnTo>
                    <a:pt x="3047" y="15239"/>
                  </a:lnTo>
                  <a:lnTo>
                    <a:pt x="3047" y="12191"/>
                  </a:lnTo>
                  <a:lnTo>
                    <a:pt x="1523" y="7619"/>
                  </a:lnTo>
                  <a:lnTo>
                    <a:pt x="1523" y="4571"/>
                  </a:lnTo>
                  <a:lnTo>
                    <a:pt x="0" y="0"/>
                  </a:lnTo>
                </a:path>
              </a:pathLst>
            </a:custGeom>
            <a:ln w="13716">
              <a:solidFill>
                <a:srgbClr val="1C2D56"/>
              </a:solidFill>
            </a:ln>
          </p:spPr>
          <p:txBody>
            <a:bodyPr wrap="square" lIns="0" tIns="0" rIns="0" bIns="0" rtlCol="0"/>
            <a:lstStyle/>
            <a:p>
              <a:endParaRPr/>
            </a:p>
          </p:txBody>
        </p:sp>
        <p:sp>
          <p:nvSpPr>
            <p:cNvPr id="38" name="object 38"/>
            <p:cNvSpPr/>
            <p:nvPr/>
          </p:nvSpPr>
          <p:spPr>
            <a:xfrm>
              <a:off x="5775960" y="5928360"/>
              <a:ext cx="18415" cy="15240"/>
            </a:xfrm>
            <a:custGeom>
              <a:avLst/>
              <a:gdLst/>
              <a:ahLst/>
              <a:cxnLst/>
              <a:rect l="l" t="t" r="r" b="b"/>
              <a:pathLst>
                <a:path w="18414" h="15239">
                  <a:moveTo>
                    <a:pt x="18287" y="15239"/>
                  </a:moveTo>
                  <a:lnTo>
                    <a:pt x="18287" y="13715"/>
                  </a:lnTo>
                  <a:lnTo>
                    <a:pt x="18287" y="12191"/>
                  </a:lnTo>
                  <a:lnTo>
                    <a:pt x="16763" y="10667"/>
                  </a:lnTo>
                  <a:lnTo>
                    <a:pt x="16763" y="9143"/>
                  </a:lnTo>
                  <a:lnTo>
                    <a:pt x="15239" y="9143"/>
                  </a:lnTo>
                  <a:lnTo>
                    <a:pt x="15239" y="7619"/>
                  </a:lnTo>
                  <a:lnTo>
                    <a:pt x="15239" y="6095"/>
                  </a:lnTo>
                  <a:lnTo>
                    <a:pt x="13715" y="6095"/>
                  </a:lnTo>
                  <a:lnTo>
                    <a:pt x="13715" y="4571"/>
                  </a:lnTo>
                  <a:lnTo>
                    <a:pt x="12191" y="4571"/>
                  </a:lnTo>
                  <a:lnTo>
                    <a:pt x="10667" y="4571"/>
                  </a:lnTo>
                  <a:lnTo>
                    <a:pt x="10667" y="3047"/>
                  </a:lnTo>
                  <a:lnTo>
                    <a:pt x="9143" y="3047"/>
                  </a:lnTo>
                  <a:lnTo>
                    <a:pt x="9143" y="1523"/>
                  </a:lnTo>
                  <a:lnTo>
                    <a:pt x="7619" y="1523"/>
                  </a:lnTo>
                  <a:lnTo>
                    <a:pt x="6095" y="1523"/>
                  </a:lnTo>
                  <a:lnTo>
                    <a:pt x="4571" y="0"/>
                  </a:lnTo>
                  <a:lnTo>
                    <a:pt x="3047" y="0"/>
                  </a:lnTo>
                  <a:lnTo>
                    <a:pt x="1523" y="0"/>
                  </a:lnTo>
                  <a:lnTo>
                    <a:pt x="0" y="0"/>
                  </a:lnTo>
                </a:path>
              </a:pathLst>
            </a:custGeom>
            <a:ln w="13716">
              <a:solidFill>
                <a:srgbClr val="1C2D56"/>
              </a:solidFill>
            </a:ln>
          </p:spPr>
          <p:txBody>
            <a:bodyPr wrap="square" lIns="0" tIns="0" rIns="0" bIns="0" rtlCol="0"/>
            <a:lstStyle/>
            <a:p>
              <a:endParaRPr/>
            </a:p>
          </p:txBody>
        </p:sp>
        <p:sp>
          <p:nvSpPr>
            <p:cNvPr id="39" name="object 39"/>
            <p:cNvSpPr/>
            <p:nvPr/>
          </p:nvSpPr>
          <p:spPr>
            <a:xfrm>
              <a:off x="5772912" y="5928360"/>
              <a:ext cx="3175" cy="0"/>
            </a:xfrm>
            <a:custGeom>
              <a:avLst/>
              <a:gdLst/>
              <a:ahLst/>
              <a:cxnLst/>
              <a:rect l="l" t="t" r="r" b="b"/>
              <a:pathLst>
                <a:path w="3175">
                  <a:moveTo>
                    <a:pt x="3048" y="0"/>
                  </a:moveTo>
                  <a:lnTo>
                    <a:pt x="0" y="0"/>
                  </a:lnTo>
                </a:path>
              </a:pathLst>
            </a:custGeom>
            <a:ln w="13716">
              <a:solidFill>
                <a:srgbClr val="1C2D56"/>
              </a:solidFill>
            </a:ln>
          </p:spPr>
          <p:txBody>
            <a:bodyPr wrap="square" lIns="0" tIns="0" rIns="0" bIns="0" rtlCol="0"/>
            <a:lstStyle/>
            <a:p>
              <a:endParaRPr/>
            </a:p>
          </p:txBody>
        </p:sp>
        <p:sp>
          <p:nvSpPr>
            <p:cNvPr id="40" name="object 40"/>
            <p:cNvSpPr/>
            <p:nvPr/>
          </p:nvSpPr>
          <p:spPr>
            <a:xfrm>
              <a:off x="5762244" y="5919216"/>
              <a:ext cx="10795" cy="9525"/>
            </a:xfrm>
            <a:custGeom>
              <a:avLst/>
              <a:gdLst/>
              <a:ahLst/>
              <a:cxnLst/>
              <a:rect l="l" t="t" r="r" b="b"/>
              <a:pathLst>
                <a:path w="10795" h="9525">
                  <a:moveTo>
                    <a:pt x="10667" y="9144"/>
                  </a:moveTo>
                  <a:lnTo>
                    <a:pt x="9143" y="9144"/>
                  </a:lnTo>
                  <a:lnTo>
                    <a:pt x="7619" y="9144"/>
                  </a:lnTo>
                  <a:lnTo>
                    <a:pt x="6095" y="9144"/>
                  </a:lnTo>
                  <a:lnTo>
                    <a:pt x="4571" y="7620"/>
                  </a:lnTo>
                  <a:lnTo>
                    <a:pt x="3047" y="7620"/>
                  </a:lnTo>
                  <a:lnTo>
                    <a:pt x="3047" y="6096"/>
                  </a:lnTo>
                  <a:lnTo>
                    <a:pt x="3047" y="6096"/>
                  </a:lnTo>
                  <a:lnTo>
                    <a:pt x="0" y="1524"/>
                  </a:lnTo>
                  <a:lnTo>
                    <a:pt x="0" y="0"/>
                  </a:lnTo>
                </a:path>
              </a:pathLst>
            </a:custGeom>
            <a:ln w="13715">
              <a:solidFill>
                <a:srgbClr val="1C2D56"/>
              </a:solidFill>
            </a:ln>
          </p:spPr>
          <p:txBody>
            <a:bodyPr wrap="square" lIns="0" tIns="0" rIns="0" bIns="0" rtlCol="0"/>
            <a:lstStyle/>
            <a:p>
              <a:endParaRPr/>
            </a:p>
          </p:txBody>
        </p:sp>
        <p:sp>
          <p:nvSpPr>
            <p:cNvPr id="41" name="object 41"/>
            <p:cNvSpPr/>
            <p:nvPr/>
          </p:nvSpPr>
          <p:spPr>
            <a:xfrm>
              <a:off x="5762244" y="5132832"/>
              <a:ext cx="189230" cy="934719"/>
            </a:xfrm>
            <a:custGeom>
              <a:avLst/>
              <a:gdLst/>
              <a:ahLst/>
              <a:cxnLst/>
              <a:rect l="l" t="t" r="r" b="b"/>
              <a:pathLst>
                <a:path w="189229" h="934720">
                  <a:moveTo>
                    <a:pt x="0" y="786383"/>
                  </a:moveTo>
                  <a:lnTo>
                    <a:pt x="0" y="740664"/>
                  </a:lnTo>
                </a:path>
                <a:path w="189229" h="934720">
                  <a:moveTo>
                    <a:pt x="0" y="740664"/>
                  </a:moveTo>
                  <a:lnTo>
                    <a:pt x="25907" y="740664"/>
                  </a:lnTo>
                </a:path>
                <a:path w="189229" h="934720">
                  <a:moveTo>
                    <a:pt x="32003" y="693419"/>
                  </a:moveTo>
                  <a:lnTo>
                    <a:pt x="32003" y="682751"/>
                  </a:lnTo>
                </a:path>
                <a:path w="189229" h="934720">
                  <a:moveTo>
                    <a:pt x="32003" y="12191"/>
                  </a:moveTo>
                  <a:lnTo>
                    <a:pt x="32003" y="0"/>
                  </a:lnTo>
                </a:path>
                <a:path w="189229" h="934720">
                  <a:moveTo>
                    <a:pt x="137159" y="877823"/>
                  </a:moveTo>
                  <a:lnTo>
                    <a:pt x="143755" y="896707"/>
                  </a:lnTo>
                  <a:lnTo>
                    <a:pt x="155638" y="913447"/>
                  </a:lnTo>
                  <a:lnTo>
                    <a:pt x="171235" y="926473"/>
                  </a:lnTo>
                  <a:lnTo>
                    <a:pt x="188975" y="934212"/>
                  </a:lnTo>
                </a:path>
              </a:pathLst>
            </a:custGeom>
            <a:ln w="13716">
              <a:solidFill>
                <a:srgbClr val="1C2D56"/>
              </a:solidFill>
            </a:ln>
          </p:spPr>
          <p:txBody>
            <a:bodyPr wrap="square" lIns="0" tIns="0" rIns="0" bIns="0" rtlCol="0"/>
            <a:lstStyle/>
            <a:p>
              <a:endParaRPr/>
            </a:p>
          </p:txBody>
        </p:sp>
        <p:pic>
          <p:nvPicPr>
            <p:cNvPr id="42" name="object 42"/>
            <p:cNvPicPr/>
            <p:nvPr/>
          </p:nvPicPr>
          <p:blipFill>
            <a:blip r:embed="rId9" cstate="print"/>
            <a:stretch>
              <a:fillRect/>
            </a:stretch>
          </p:blipFill>
          <p:spPr>
            <a:xfrm>
              <a:off x="6605777" y="4501133"/>
              <a:ext cx="187451" cy="315468"/>
            </a:xfrm>
            <a:prstGeom prst="rect">
              <a:avLst/>
            </a:prstGeom>
          </p:spPr>
        </p:pic>
        <p:sp>
          <p:nvSpPr>
            <p:cNvPr id="43" name="object 43"/>
            <p:cNvSpPr/>
            <p:nvPr/>
          </p:nvSpPr>
          <p:spPr>
            <a:xfrm>
              <a:off x="6752844" y="4809744"/>
              <a:ext cx="50800" cy="318770"/>
            </a:xfrm>
            <a:custGeom>
              <a:avLst/>
              <a:gdLst/>
              <a:ahLst/>
              <a:cxnLst/>
              <a:rect l="l" t="t" r="r" b="b"/>
              <a:pathLst>
                <a:path w="50800" h="318770">
                  <a:moveTo>
                    <a:pt x="0" y="0"/>
                  </a:moveTo>
                  <a:lnTo>
                    <a:pt x="1524" y="6096"/>
                  </a:lnTo>
                  <a:lnTo>
                    <a:pt x="1524" y="12192"/>
                  </a:lnTo>
                  <a:lnTo>
                    <a:pt x="3048" y="18288"/>
                  </a:lnTo>
                  <a:lnTo>
                    <a:pt x="4572" y="24384"/>
                  </a:lnTo>
                  <a:lnTo>
                    <a:pt x="6096" y="30480"/>
                  </a:lnTo>
                  <a:lnTo>
                    <a:pt x="7620" y="36576"/>
                  </a:lnTo>
                  <a:lnTo>
                    <a:pt x="7620" y="41148"/>
                  </a:lnTo>
                  <a:lnTo>
                    <a:pt x="9144" y="47244"/>
                  </a:lnTo>
                  <a:lnTo>
                    <a:pt x="10668" y="53339"/>
                  </a:lnTo>
                  <a:lnTo>
                    <a:pt x="12192" y="59436"/>
                  </a:lnTo>
                  <a:lnTo>
                    <a:pt x="12192" y="65532"/>
                  </a:lnTo>
                  <a:lnTo>
                    <a:pt x="13716" y="71628"/>
                  </a:lnTo>
                  <a:lnTo>
                    <a:pt x="15240" y="77724"/>
                  </a:lnTo>
                  <a:lnTo>
                    <a:pt x="16764" y="82296"/>
                  </a:lnTo>
                  <a:lnTo>
                    <a:pt x="16764" y="88391"/>
                  </a:lnTo>
                  <a:lnTo>
                    <a:pt x="18288" y="94488"/>
                  </a:lnTo>
                  <a:lnTo>
                    <a:pt x="19812" y="100584"/>
                  </a:lnTo>
                  <a:lnTo>
                    <a:pt x="19812" y="106679"/>
                  </a:lnTo>
                  <a:lnTo>
                    <a:pt x="21336" y="112775"/>
                  </a:lnTo>
                  <a:lnTo>
                    <a:pt x="22859" y="118872"/>
                  </a:lnTo>
                  <a:lnTo>
                    <a:pt x="22859" y="124968"/>
                  </a:lnTo>
                  <a:lnTo>
                    <a:pt x="24384" y="129539"/>
                  </a:lnTo>
                  <a:lnTo>
                    <a:pt x="25908" y="135636"/>
                  </a:lnTo>
                  <a:lnTo>
                    <a:pt x="25908" y="141732"/>
                  </a:lnTo>
                  <a:lnTo>
                    <a:pt x="27432" y="147828"/>
                  </a:lnTo>
                  <a:lnTo>
                    <a:pt x="28956" y="153924"/>
                  </a:lnTo>
                  <a:lnTo>
                    <a:pt x="28956" y="160019"/>
                  </a:lnTo>
                  <a:lnTo>
                    <a:pt x="30480" y="166116"/>
                  </a:lnTo>
                  <a:lnTo>
                    <a:pt x="30480" y="172211"/>
                  </a:lnTo>
                  <a:lnTo>
                    <a:pt x="32004" y="176783"/>
                  </a:lnTo>
                  <a:lnTo>
                    <a:pt x="33528" y="182880"/>
                  </a:lnTo>
                  <a:lnTo>
                    <a:pt x="33528" y="188976"/>
                  </a:lnTo>
                  <a:lnTo>
                    <a:pt x="35052" y="195072"/>
                  </a:lnTo>
                  <a:lnTo>
                    <a:pt x="35052" y="201168"/>
                  </a:lnTo>
                  <a:lnTo>
                    <a:pt x="36576" y="207264"/>
                  </a:lnTo>
                  <a:lnTo>
                    <a:pt x="36576" y="213359"/>
                  </a:lnTo>
                  <a:lnTo>
                    <a:pt x="38100" y="217931"/>
                  </a:lnTo>
                  <a:lnTo>
                    <a:pt x="38100" y="224028"/>
                  </a:lnTo>
                  <a:lnTo>
                    <a:pt x="39624" y="230124"/>
                  </a:lnTo>
                  <a:lnTo>
                    <a:pt x="41148" y="236219"/>
                  </a:lnTo>
                  <a:lnTo>
                    <a:pt x="41148" y="242316"/>
                  </a:lnTo>
                  <a:lnTo>
                    <a:pt x="42672" y="248411"/>
                  </a:lnTo>
                  <a:lnTo>
                    <a:pt x="42672" y="254507"/>
                  </a:lnTo>
                  <a:lnTo>
                    <a:pt x="42672" y="260604"/>
                  </a:lnTo>
                  <a:lnTo>
                    <a:pt x="44195" y="265176"/>
                  </a:lnTo>
                  <a:lnTo>
                    <a:pt x="44195" y="271272"/>
                  </a:lnTo>
                  <a:lnTo>
                    <a:pt x="45719" y="277368"/>
                  </a:lnTo>
                  <a:lnTo>
                    <a:pt x="45719" y="283464"/>
                  </a:lnTo>
                  <a:lnTo>
                    <a:pt x="47244" y="289559"/>
                  </a:lnTo>
                  <a:lnTo>
                    <a:pt x="47244" y="295656"/>
                  </a:lnTo>
                  <a:lnTo>
                    <a:pt x="48768" y="301752"/>
                  </a:lnTo>
                  <a:lnTo>
                    <a:pt x="48768" y="306323"/>
                  </a:lnTo>
                  <a:lnTo>
                    <a:pt x="48768" y="312419"/>
                  </a:lnTo>
                  <a:lnTo>
                    <a:pt x="50292" y="318515"/>
                  </a:lnTo>
                </a:path>
              </a:pathLst>
            </a:custGeom>
            <a:ln w="13716">
              <a:solidFill>
                <a:srgbClr val="1C2D56"/>
              </a:solidFill>
            </a:ln>
          </p:spPr>
          <p:txBody>
            <a:bodyPr wrap="square" lIns="0" tIns="0" rIns="0" bIns="0" rtlCol="0"/>
            <a:lstStyle/>
            <a:p>
              <a:endParaRPr/>
            </a:p>
          </p:txBody>
        </p:sp>
        <p:sp>
          <p:nvSpPr>
            <p:cNvPr id="44" name="object 44"/>
            <p:cNvSpPr/>
            <p:nvPr/>
          </p:nvSpPr>
          <p:spPr>
            <a:xfrm>
              <a:off x="6803136" y="5128260"/>
              <a:ext cx="36830" cy="33655"/>
            </a:xfrm>
            <a:custGeom>
              <a:avLst/>
              <a:gdLst/>
              <a:ahLst/>
              <a:cxnLst/>
              <a:rect l="l" t="t" r="r" b="b"/>
              <a:pathLst>
                <a:path w="36829" h="33654">
                  <a:moveTo>
                    <a:pt x="0" y="0"/>
                  </a:moveTo>
                  <a:lnTo>
                    <a:pt x="0" y="3048"/>
                  </a:lnTo>
                  <a:lnTo>
                    <a:pt x="0" y="4572"/>
                  </a:lnTo>
                  <a:lnTo>
                    <a:pt x="1524" y="6096"/>
                  </a:lnTo>
                  <a:lnTo>
                    <a:pt x="1524" y="9144"/>
                  </a:lnTo>
                  <a:lnTo>
                    <a:pt x="3048" y="10668"/>
                  </a:lnTo>
                  <a:lnTo>
                    <a:pt x="3048" y="13716"/>
                  </a:lnTo>
                  <a:lnTo>
                    <a:pt x="4572" y="15240"/>
                  </a:lnTo>
                  <a:lnTo>
                    <a:pt x="6096" y="16764"/>
                  </a:lnTo>
                  <a:lnTo>
                    <a:pt x="7620" y="18288"/>
                  </a:lnTo>
                  <a:lnTo>
                    <a:pt x="9144" y="21336"/>
                  </a:lnTo>
                  <a:lnTo>
                    <a:pt x="10668" y="22859"/>
                  </a:lnTo>
                  <a:lnTo>
                    <a:pt x="12192" y="24384"/>
                  </a:lnTo>
                  <a:lnTo>
                    <a:pt x="13716" y="25908"/>
                  </a:lnTo>
                  <a:lnTo>
                    <a:pt x="15240" y="27432"/>
                  </a:lnTo>
                  <a:lnTo>
                    <a:pt x="16764" y="27432"/>
                  </a:lnTo>
                  <a:lnTo>
                    <a:pt x="18288" y="28956"/>
                  </a:lnTo>
                  <a:lnTo>
                    <a:pt x="21336" y="30480"/>
                  </a:lnTo>
                  <a:lnTo>
                    <a:pt x="22859" y="30480"/>
                  </a:lnTo>
                  <a:lnTo>
                    <a:pt x="25908" y="32004"/>
                  </a:lnTo>
                  <a:lnTo>
                    <a:pt x="27432" y="32004"/>
                  </a:lnTo>
                  <a:lnTo>
                    <a:pt x="28956" y="33528"/>
                  </a:lnTo>
                  <a:lnTo>
                    <a:pt x="32004" y="33528"/>
                  </a:lnTo>
                  <a:lnTo>
                    <a:pt x="33528" y="33528"/>
                  </a:lnTo>
                  <a:lnTo>
                    <a:pt x="36576" y="33528"/>
                  </a:lnTo>
                </a:path>
              </a:pathLst>
            </a:custGeom>
            <a:ln w="13716">
              <a:solidFill>
                <a:srgbClr val="1C2D56"/>
              </a:solidFill>
            </a:ln>
          </p:spPr>
          <p:txBody>
            <a:bodyPr wrap="square" lIns="0" tIns="0" rIns="0" bIns="0" rtlCol="0"/>
            <a:lstStyle/>
            <a:p>
              <a:endParaRPr/>
            </a:p>
          </p:txBody>
        </p:sp>
        <p:sp>
          <p:nvSpPr>
            <p:cNvPr id="45" name="object 45"/>
            <p:cNvSpPr/>
            <p:nvPr/>
          </p:nvSpPr>
          <p:spPr>
            <a:xfrm>
              <a:off x="6839712" y="5161787"/>
              <a:ext cx="36830" cy="38100"/>
            </a:xfrm>
            <a:custGeom>
              <a:avLst/>
              <a:gdLst/>
              <a:ahLst/>
              <a:cxnLst/>
              <a:rect l="l" t="t" r="r" b="b"/>
              <a:pathLst>
                <a:path w="36829" h="38100">
                  <a:moveTo>
                    <a:pt x="0" y="0"/>
                  </a:moveTo>
                  <a:lnTo>
                    <a:pt x="1524" y="0"/>
                  </a:lnTo>
                  <a:lnTo>
                    <a:pt x="4572" y="0"/>
                  </a:lnTo>
                  <a:lnTo>
                    <a:pt x="7620" y="1524"/>
                  </a:lnTo>
                  <a:lnTo>
                    <a:pt x="9144" y="1524"/>
                  </a:lnTo>
                  <a:lnTo>
                    <a:pt x="12192" y="3048"/>
                  </a:lnTo>
                  <a:lnTo>
                    <a:pt x="13716" y="3048"/>
                  </a:lnTo>
                  <a:lnTo>
                    <a:pt x="16764" y="4572"/>
                  </a:lnTo>
                  <a:lnTo>
                    <a:pt x="18288" y="6096"/>
                  </a:lnTo>
                  <a:lnTo>
                    <a:pt x="19812" y="6096"/>
                  </a:lnTo>
                  <a:lnTo>
                    <a:pt x="22859" y="7620"/>
                  </a:lnTo>
                  <a:lnTo>
                    <a:pt x="24384" y="9144"/>
                  </a:lnTo>
                  <a:lnTo>
                    <a:pt x="25908" y="10668"/>
                  </a:lnTo>
                  <a:lnTo>
                    <a:pt x="27432" y="13716"/>
                  </a:lnTo>
                  <a:lnTo>
                    <a:pt x="28956" y="15240"/>
                  </a:lnTo>
                  <a:lnTo>
                    <a:pt x="30480" y="16764"/>
                  </a:lnTo>
                  <a:lnTo>
                    <a:pt x="32004" y="18288"/>
                  </a:lnTo>
                  <a:lnTo>
                    <a:pt x="33528" y="21336"/>
                  </a:lnTo>
                  <a:lnTo>
                    <a:pt x="33528" y="22859"/>
                  </a:lnTo>
                  <a:lnTo>
                    <a:pt x="35052" y="25908"/>
                  </a:lnTo>
                  <a:lnTo>
                    <a:pt x="35052" y="27432"/>
                  </a:lnTo>
                  <a:lnTo>
                    <a:pt x="36576" y="30480"/>
                  </a:lnTo>
                  <a:lnTo>
                    <a:pt x="36576" y="32004"/>
                  </a:lnTo>
                  <a:lnTo>
                    <a:pt x="36576" y="35052"/>
                  </a:lnTo>
                  <a:lnTo>
                    <a:pt x="36576" y="38100"/>
                  </a:lnTo>
                </a:path>
              </a:pathLst>
            </a:custGeom>
            <a:ln w="13716">
              <a:solidFill>
                <a:srgbClr val="1C2D56"/>
              </a:solidFill>
            </a:ln>
          </p:spPr>
          <p:txBody>
            <a:bodyPr wrap="square" lIns="0" tIns="0" rIns="0" bIns="0" rtlCol="0"/>
            <a:lstStyle/>
            <a:p>
              <a:endParaRPr/>
            </a:p>
          </p:txBody>
        </p:sp>
        <p:sp>
          <p:nvSpPr>
            <p:cNvPr id="46" name="object 46"/>
            <p:cNvSpPr/>
            <p:nvPr/>
          </p:nvSpPr>
          <p:spPr>
            <a:xfrm>
              <a:off x="6876287" y="5199887"/>
              <a:ext cx="0" cy="111760"/>
            </a:xfrm>
            <a:custGeom>
              <a:avLst/>
              <a:gdLst/>
              <a:ahLst/>
              <a:cxnLst/>
              <a:rect l="l" t="t" r="r" b="b"/>
              <a:pathLst>
                <a:path h="111760">
                  <a:moveTo>
                    <a:pt x="0" y="0"/>
                  </a:moveTo>
                  <a:lnTo>
                    <a:pt x="0" y="111251"/>
                  </a:lnTo>
                </a:path>
              </a:pathLst>
            </a:custGeom>
            <a:ln w="13716">
              <a:solidFill>
                <a:srgbClr val="1C2D56"/>
              </a:solidFill>
            </a:ln>
          </p:spPr>
          <p:txBody>
            <a:bodyPr wrap="square" lIns="0" tIns="0" rIns="0" bIns="0" rtlCol="0"/>
            <a:lstStyle/>
            <a:p>
              <a:endParaRPr/>
            </a:p>
          </p:txBody>
        </p:sp>
        <p:sp>
          <p:nvSpPr>
            <p:cNvPr id="47" name="object 47"/>
            <p:cNvSpPr/>
            <p:nvPr/>
          </p:nvSpPr>
          <p:spPr>
            <a:xfrm>
              <a:off x="6876287" y="5311139"/>
              <a:ext cx="26034" cy="36830"/>
            </a:xfrm>
            <a:custGeom>
              <a:avLst/>
              <a:gdLst/>
              <a:ahLst/>
              <a:cxnLst/>
              <a:rect l="l" t="t" r="r" b="b"/>
              <a:pathLst>
                <a:path w="26034" h="36829">
                  <a:moveTo>
                    <a:pt x="0" y="0"/>
                  </a:moveTo>
                  <a:lnTo>
                    <a:pt x="0" y="3048"/>
                  </a:lnTo>
                  <a:lnTo>
                    <a:pt x="0" y="4572"/>
                  </a:lnTo>
                  <a:lnTo>
                    <a:pt x="0" y="6096"/>
                  </a:lnTo>
                  <a:lnTo>
                    <a:pt x="1524" y="7620"/>
                  </a:lnTo>
                  <a:lnTo>
                    <a:pt x="1524" y="10668"/>
                  </a:lnTo>
                  <a:lnTo>
                    <a:pt x="1524" y="12192"/>
                  </a:lnTo>
                  <a:lnTo>
                    <a:pt x="3048" y="13716"/>
                  </a:lnTo>
                  <a:lnTo>
                    <a:pt x="3048" y="15240"/>
                  </a:lnTo>
                  <a:lnTo>
                    <a:pt x="4572" y="16764"/>
                  </a:lnTo>
                  <a:lnTo>
                    <a:pt x="4572" y="18288"/>
                  </a:lnTo>
                  <a:lnTo>
                    <a:pt x="6096" y="21336"/>
                  </a:lnTo>
                  <a:lnTo>
                    <a:pt x="7620" y="22859"/>
                  </a:lnTo>
                  <a:lnTo>
                    <a:pt x="7620" y="24384"/>
                  </a:lnTo>
                  <a:lnTo>
                    <a:pt x="9144" y="25908"/>
                  </a:lnTo>
                  <a:lnTo>
                    <a:pt x="10668" y="27432"/>
                  </a:lnTo>
                  <a:lnTo>
                    <a:pt x="12192" y="27432"/>
                  </a:lnTo>
                  <a:lnTo>
                    <a:pt x="13716" y="28956"/>
                  </a:lnTo>
                  <a:lnTo>
                    <a:pt x="15240" y="30480"/>
                  </a:lnTo>
                  <a:lnTo>
                    <a:pt x="16764" y="32004"/>
                  </a:lnTo>
                  <a:lnTo>
                    <a:pt x="18288" y="32004"/>
                  </a:lnTo>
                  <a:lnTo>
                    <a:pt x="19812" y="33528"/>
                  </a:lnTo>
                  <a:lnTo>
                    <a:pt x="21336" y="35052"/>
                  </a:lnTo>
                  <a:lnTo>
                    <a:pt x="24384" y="35052"/>
                  </a:lnTo>
                  <a:lnTo>
                    <a:pt x="25908" y="36576"/>
                  </a:lnTo>
                </a:path>
              </a:pathLst>
            </a:custGeom>
            <a:ln w="13716">
              <a:solidFill>
                <a:srgbClr val="1C2D56"/>
              </a:solidFill>
            </a:ln>
          </p:spPr>
          <p:txBody>
            <a:bodyPr wrap="square" lIns="0" tIns="0" rIns="0" bIns="0" rtlCol="0"/>
            <a:lstStyle/>
            <a:p>
              <a:endParaRPr/>
            </a:p>
          </p:txBody>
        </p:sp>
        <p:sp>
          <p:nvSpPr>
            <p:cNvPr id="48" name="object 48"/>
            <p:cNvSpPr/>
            <p:nvPr/>
          </p:nvSpPr>
          <p:spPr>
            <a:xfrm>
              <a:off x="6902196" y="5347716"/>
              <a:ext cx="24765" cy="35560"/>
            </a:xfrm>
            <a:custGeom>
              <a:avLst/>
              <a:gdLst/>
              <a:ahLst/>
              <a:cxnLst/>
              <a:rect l="l" t="t" r="r" b="b"/>
              <a:pathLst>
                <a:path w="24765" h="35560">
                  <a:moveTo>
                    <a:pt x="0" y="0"/>
                  </a:moveTo>
                  <a:lnTo>
                    <a:pt x="1524" y="0"/>
                  </a:lnTo>
                  <a:lnTo>
                    <a:pt x="3048" y="0"/>
                  </a:lnTo>
                  <a:lnTo>
                    <a:pt x="4572" y="1524"/>
                  </a:lnTo>
                  <a:lnTo>
                    <a:pt x="6096" y="3048"/>
                  </a:lnTo>
                  <a:lnTo>
                    <a:pt x="7620" y="3048"/>
                  </a:lnTo>
                  <a:lnTo>
                    <a:pt x="9144" y="4572"/>
                  </a:lnTo>
                  <a:lnTo>
                    <a:pt x="10668" y="6096"/>
                  </a:lnTo>
                  <a:lnTo>
                    <a:pt x="12192" y="7620"/>
                  </a:lnTo>
                  <a:lnTo>
                    <a:pt x="13716" y="9144"/>
                  </a:lnTo>
                  <a:lnTo>
                    <a:pt x="15240" y="10668"/>
                  </a:lnTo>
                  <a:lnTo>
                    <a:pt x="16764" y="10668"/>
                  </a:lnTo>
                  <a:lnTo>
                    <a:pt x="18288" y="13716"/>
                  </a:lnTo>
                  <a:lnTo>
                    <a:pt x="19812" y="15240"/>
                  </a:lnTo>
                  <a:lnTo>
                    <a:pt x="19812" y="16764"/>
                  </a:lnTo>
                  <a:lnTo>
                    <a:pt x="21336" y="18288"/>
                  </a:lnTo>
                  <a:lnTo>
                    <a:pt x="21336" y="19812"/>
                  </a:lnTo>
                  <a:lnTo>
                    <a:pt x="22859" y="21336"/>
                  </a:lnTo>
                  <a:lnTo>
                    <a:pt x="22859" y="22859"/>
                  </a:lnTo>
                  <a:lnTo>
                    <a:pt x="24384" y="25908"/>
                  </a:lnTo>
                  <a:lnTo>
                    <a:pt x="24384" y="27432"/>
                  </a:lnTo>
                  <a:lnTo>
                    <a:pt x="24384" y="28956"/>
                  </a:lnTo>
                  <a:lnTo>
                    <a:pt x="24384" y="30480"/>
                  </a:lnTo>
                  <a:lnTo>
                    <a:pt x="24384" y="33528"/>
                  </a:lnTo>
                  <a:lnTo>
                    <a:pt x="24384" y="35052"/>
                  </a:lnTo>
                </a:path>
              </a:pathLst>
            </a:custGeom>
            <a:ln w="13715">
              <a:solidFill>
                <a:srgbClr val="1C2D56"/>
              </a:solidFill>
            </a:ln>
          </p:spPr>
          <p:txBody>
            <a:bodyPr wrap="square" lIns="0" tIns="0" rIns="0" bIns="0" rtlCol="0"/>
            <a:lstStyle/>
            <a:p>
              <a:endParaRPr/>
            </a:p>
          </p:txBody>
        </p:sp>
        <p:sp>
          <p:nvSpPr>
            <p:cNvPr id="49" name="object 49"/>
            <p:cNvSpPr/>
            <p:nvPr/>
          </p:nvSpPr>
          <p:spPr>
            <a:xfrm>
              <a:off x="6627876" y="5145023"/>
              <a:ext cx="299085" cy="433070"/>
            </a:xfrm>
            <a:custGeom>
              <a:avLst/>
              <a:gdLst/>
              <a:ahLst/>
              <a:cxnLst/>
              <a:rect l="l" t="t" r="r" b="b"/>
              <a:pathLst>
                <a:path w="299084" h="433070">
                  <a:moveTo>
                    <a:pt x="298703" y="237744"/>
                  </a:moveTo>
                  <a:lnTo>
                    <a:pt x="298703" y="432816"/>
                  </a:lnTo>
                </a:path>
                <a:path w="299084" h="433070">
                  <a:moveTo>
                    <a:pt x="80771" y="74676"/>
                  </a:moveTo>
                  <a:lnTo>
                    <a:pt x="74890" y="45648"/>
                  </a:lnTo>
                  <a:lnTo>
                    <a:pt x="58864" y="21907"/>
                  </a:lnTo>
                  <a:lnTo>
                    <a:pt x="35123" y="5881"/>
                  </a:lnTo>
                  <a:lnTo>
                    <a:pt x="6095" y="0"/>
                  </a:lnTo>
                  <a:lnTo>
                    <a:pt x="4571" y="0"/>
                  </a:lnTo>
                  <a:lnTo>
                    <a:pt x="1523" y="0"/>
                  </a:lnTo>
                  <a:lnTo>
                    <a:pt x="0" y="1524"/>
                  </a:lnTo>
                </a:path>
              </a:pathLst>
            </a:custGeom>
            <a:ln w="13716">
              <a:solidFill>
                <a:srgbClr val="1C2D56"/>
              </a:solidFill>
            </a:ln>
          </p:spPr>
          <p:txBody>
            <a:bodyPr wrap="square" lIns="0" tIns="0" rIns="0" bIns="0" rtlCol="0"/>
            <a:lstStyle/>
            <a:p>
              <a:endParaRPr/>
            </a:p>
          </p:txBody>
        </p:sp>
        <p:sp>
          <p:nvSpPr>
            <p:cNvPr id="50" name="object 50"/>
            <p:cNvSpPr/>
            <p:nvPr/>
          </p:nvSpPr>
          <p:spPr>
            <a:xfrm>
              <a:off x="6902195" y="5577839"/>
              <a:ext cx="24765" cy="35560"/>
            </a:xfrm>
            <a:custGeom>
              <a:avLst/>
              <a:gdLst/>
              <a:ahLst/>
              <a:cxnLst/>
              <a:rect l="l" t="t" r="r" b="b"/>
              <a:pathLst>
                <a:path w="24765" h="35560">
                  <a:moveTo>
                    <a:pt x="24383" y="0"/>
                  </a:moveTo>
                  <a:lnTo>
                    <a:pt x="24383" y="0"/>
                  </a:lnTo>
                  <a:lnTo>
                    <a:pt x="24383" y="9144"/>
                  </a:lnTo>
                  <a:lnTo>
                    <a:pt x="22859" y="10668"/>
                  </a:lnTo>
                  <a:lnTo>
                    <a:pt x="22859" y="12192"/>
                  </a:lnTo>
                  <a:lnTo>
                    <a:pt x="21335" y="13716"/>
                  </a:lnTo>
                  <a:lnTo>
                    <a:pt x="21335" y="16764"/>
                  </a:lnTo>
                  <a:lnTo>
                    <a:pt x="19811" y="18288"/>
                  </a:lnTo>
                  <a:lnTo>
                    <a:pt x="18287" y="19812"/>
                  </a:lnTo>
                  <a:lnTo>
                    <a:pt x="18287" y="21336"/>
                  </a:lnTo>
                  <a:lnTo>
                    <a:pt x="16763" y="22859"/>
                  </a:lnTo>
                  <a:lnTo>
                    <a:pt x="15239" y="24384"/>
                  </a:lnTo>
                  <a:lnTo>
                    <a:pt x="13715" y="25908"/>
                  </a:lnTo>
                  <a:lnTo>
                    <a:pt x="12191" y="27432"/>
                  </a:lnTo>
                  <a:lnTo>
                    <a:pt x="10667" y="27432"/>
                  </a:lnTo>
                  <a:lnTo>
                    <a:pt x="9143" y="28956"/>
                  </a:lnTo>
                  <a:lnTo>
                    <a:pt x="7619" y="30480"/>
                  </a:lnTo>
                  <a:lnTo>
                    <a:pt x="6095" y="32004"/>
                  </a:lnTo>
                  <a:lnTo>
                    <a:pt x="4571" y="32004"/>
                  </a:lnTo>
                  <a:lnTo>
                    <a:pt x="3047" y="33528"/>
                  </a:lnTo>
                  <a:lnTo>
                    <a:pt x="1523" y="33528"/>
                  </a:lnTo>
                  <a:lnTo>
                    <a:pt x="0" y="35052"/>
                  </a:lnTo>
                </a:path>
              </a:pathLst>
            </a:custGeom>
            <a:ln w="13715">
              <a:solidFill>
                <a:srgbClr val="1C2D56"/>
              </a:solidFill>
            </a:ln>
          </p:spPr>
          <p:txBody>
            <a:bodyPr wrap="square" lIns="0" tIns="0" rIns="0" bIns="0" rtlCol="0"/>
            <a:lstStyle/>
            <a:p>
              <a:endParaRPr/>
            </a:p>
          </p:txBody>
        </p:sp>
        <p:sp>
          <p:nvSpPr>
            <p:cNvPr id="51" name="object 51"/>
            <p:cNvSpPr/>
            <p:nvPr/>
          </p:nvSpPr>
          <p:spPr>
            <a:xfrm>
              <a:off x="6876288" y="5612892"/>
              <a:ext cx="26034" cy="35560"/>
            </a:xfrm>
            <a:custGeom>
              <a:avLst/>
              <a:gdLst/>
              <a:ahLst/>
              <a:cxnLst/>
              <a:rect l="l" t="t" r="r" b="b"/>
              <a:pathLst>
                <a:path w="26034" h="35560">
                  <a:moveTo>
                    <a:pt x="25907" y="0"/>
                  </a:moveTo>
                  <a:lnTo>
                    <a:pt x="24383" y="0"/>
                  </a:lnTo>
                  <a:lnTo>
                    <a:pt x="21335" y="1524"/>
                  </a:lnTo>
                  <a:lnTo>
                    <a:pt x="19811" y="1524"/>
                  </a:lnTo>
                  <a:lnTo>
                    <a:pt x="18287" y="3048"/>
                  </a:lnTo>
                  <a:lnTo>
                    <a:pt x="16763" y="4572"/>
                  </a:lnTo>
                  <a:lnTo>
                    <a:pt x="15239" y="4572"/>
                  </a:lnTo>
                  <a:lnTo>
                    <a:pt x="13715" y="6096"/>
                  </a:lnTo>
                  <a:lnTo>
                    <a:pt x="12191" y="7620"/>
                  </a:lnTo>
                  <a:lnTo>
                    <a:pt x="10667" y="9144"/>
                  </a:lnTo>
                  <a:lnTo>
                    <a:pt x="9143" y="10668"/>
                  </a:lnTo>
                  <a:lnTo>
                    <a:pt x="7619" y="12192"/>
                  </a:lnTo>
                  <a:lnTo>
                    <a:pt x="7619" y="13716"/>
                  </a:lnTo>
                  <a:lnTo>
                    <a:pt x="6095" y="15240"/>
                  </a:lnTo>
                  <a:lnTo>
                    <a:pt x="4571" y="16764"/>
                  </a:lnTo>
                  <a:lnTo>
                    <a:pt x="4571" y="18288"/>
                  </a:lnTo>
                  <a:lnTo>
                    <a:pt x="3047" y="19812"/>
                  </a:lnTo>
                  <a:lnTo>
                    <a:pt x="3047" y="21336"/>
                  </a:lnTo>
                  <a:lnTo>
                    <a:pt x="1523" y="22859"/>
                  </a:lnTo>
                  <a:lnTo>
                    <a:pt x="1523" y="25908"/>
                  </a:lnTo>
                  <a:lnTo>
                    <a:pt x="1523" y="27432"/>
                  </a:lnTo>
                  <a:lnTo>
                    <a:pt x="0" y="28956"/>
                  </a:lnTo>
                  <a:lnTo>
                    <a:pt x="0" y="32004"/>
                  </a:lnTo>
                  <a:lnTo>
                    <a:pt x="0" y="33528"/>
                  </a:lnTo>
                  <a:lnTo>
                    <a:pt x="0" y="35052"/>
                  </a:lnTo>
                </a:path>
              </a:pathLst>
            </a:custGeom>
            <a:ln w="13716">
              <a:solidFill>
                <a:srgbClr val="1C2D56"/>
              </a:solidFill>
            </a:ln>
          </p:spPr>
          <p:txBody>
            <a:bodyPr wrap="square" lIns="0" tIns="0" rIns="0" bIns="0" rtlCol="0"/>
            <a:lstStyle/>
            <a:p>
              <a:endParaRPr/>
            </a:p>
          </p:txBody>
        </p:sp>
        <p:sp>
          <p:nvSpPr>
            <p:cNvPr id="52" name="object 52"/>
            <p:cNvSpPr/>
            <p:nvPr/>
          </p:nvSpPr>
          <p:spPr>
            <a:xfrm>
              <a:off x="6876287" y="5647944"/>
              <a:ext cx="0" cy="113030"/>
            </a:xfrm>
            <a:custGeom>
              <a:avLst/>
              <a:gdLst/>
              <a:ahLst/>
              <a:cxnLst/>
              <a:rect l="l" t="t" r="r" b="b"/>
              <a:pathLst>
                <a:path h="113029">
                  <a:moveTo>
                    <a:pt x="0" y="0"/>
                  </a:moveTo>
                  <a:lnTo>
                    <a:pt x="0" y="112775"/>
                  </a:lnTo>
                </a:path>
              </a:pathLst>
            </a:custGeom>
            <a:ln w="13716">
              <a:solidFill>
                <a:srgbClr val="1C2D56"/>
              </a:solidFill>
            </a:ln>
          </p:spPr>
          <p:txBody>
            <a:bodyPr wrap="square" lIns="0" tIns="0" rIns="0" bIns="0" rtlCol="0"/>
            <a:lstStyle/>
            <a:p>
              <a:endParaRPr/>
            </a:p>
          </p:txBody>
        </p:sp>
        <p:sp>
          <p:nvSpPr>
            <p:cNvPr id="53" name="object 53"/>
            <p:cNvSpPr/>
            <p:nvPr/>
          </p:nvSpPr>
          <p:spPr>
            <a:xfrm>
              <a:off x="6838187" y="5760719"/>
              <a:ext cx="38100" cy="36830"/>
            </a:xfrm>
            <a:custGeom>
              <a:avLst/>
              <a:gdLst/>
              <a:ahLst/>
              <a:cxnLst/>
              <a:rect l="l" t="t" r="r" b="b"/>
              <a:pathLst>
                <a:path w="38100" h="36829">
                  <a:moveTo>
                    <a:pt x="38100" y="0"/>
                  </a:moveTo>
                  <a:lnTo>
                    <a:pt x="38100" y="1524"/>
                  </a:lnTo>
                  <a:lnTo>
                    <a:pt x="38100" y="4572"/>
                  </a:lnTo>
                  <a:lnTo>
                    <a:pt x="38100" y="6096"/>
                  </a:lnTo>
                  <a:lnTo>
                    <a:pt x="36576" y="9144"/>
                  </a:lnTo>
                  <a:lnTo>
                    <a:pt x="36576" y="12192"/>
                  </a:lnTo>
                  <a:lnTo>
                    <a:pt x="35052" y="13716"/>
                  </a:lnTo>
                  <a:lnTo>
                    <a:pt x="35052" y="15240"/>
                  </a:lnTo>
                  <a:lnTo>
                    <a:pt x="33528" y="18288"/>
                  </a:lnTo>
                  <a:lnTo>
                    <a:pt x="32004" y="19812"/>
                  </a:lnTo>
                  <a:lnTo>
                    <a:pt x="30480" y="22859"/>
                  </a:lnTo>
                  <a:lnTo>
                    <a:pt x="28956" y="24384"/>
                  </a:lnTo>
                  <a:lnTo>
                    <a:pt x="27432" y="25908"/>
                  </a:lnTo>
                  <a:lnTo>
                    <a:pt x="25908" y="27432"/>
                  </a:lnTo>
                  <a:lnTo>
                    <a:pt x="22859" y="28956"/>
                  </a:lnTo>
                  <a:lnTo>
                    <a:pt x="21336" y="30480"/>
                  </a:lnTo>
                  <a:lnTo>
                    <a:pt x="19812" y="32004"/>
                  </a:lnTo>
                  <a:lnTo>
                    <a:pt x="16763" y="33528"/>
                  </a:lnTo>
                  <a:lnTo>
                    <a:pt x="15240" y="33528"/>
                  </a:lnTo>
                  <a:lnTo>
                    <a:pt x="12192" y="35052"/>
                  </a:lnTo>
                  <a:lnTo>
                    <a:pt x="10667" y="35052"/>
                  </a:lnTo>
                  <a:lnTo>
                    <a:pt x="7619" y="36576"/>
                  </a:lnTo>
                  <a:lnTo>
                    <a:pt x="6096" y="36576"/>
                  </a:lnTo>
                  <a:lnTo>
                    <a:pt x="3047" y="36576"/>
                  </a:lnTo>
                  <a:lnTo>
                    <a:pt x="0" y="36576"/>
                  </a:lnTo>
                </a:path>
              </a:pathLst>
            </a:custGeom>
            <a:ln w="13716">
              <a:solidFill>
                <a:srgbClr val="1C2D56"/>
              </a:solidFill>
            </a:ln>
          </p:spPr>
          <p:txBody>
            <a:bodyPr wrap="square" lIns="0" tIns="0" rIns="0" bIns="0" rtlCol="0"/>
            <a:lstStyle/>
            <a:p>
              <a:endParaRPr/>
            </a:p>
          </p:txBody>
        </p:sp>
        <p:sp>
          <p:nvSpPr>
            <p:cNvPr id="54" name="object 54"/>
            <p:cNvSpPr/>
            <p:nvPr/>
          </p:nvSpPr>
          <p:spPr>
            <a:xfrm>
              <a:off x="6825996" y="5797296"/>
              <a:ext cx="12700" cy="0"/>
            </a:xfrm>
            <a:custGeom>
              <a:avLst/>
              <a:gdLst/>
              <a:ahLst/>
              <a:cxnLst/>
              <a:rect l="l" t="t" r="r" b="b"/>
              <a:pathLst>
                <a:path w="12700">
                  <a:moveTo>
                    <a:pt x="12191" y="0"/>
                  </a:moveTo>
                  <a:lnTo>
                    <a:pt x="0" y="0"/>
                  </a:lnTo>
                </a:path>
              </a:pathLst>
            </a:custGeom>
            <a:ln w="13716">
              <a:solidFill>
                <a:srgbClr val="1C2D56"/>
              </a:solidFill>
            </a:ln>
          </p:spPr>
          <p:txBody>
            <a:bodyPr wrap="square" lIns="0" tIns="0" rIns="0" bIns="0" rtlCol="0"/>
            <a:lstStyle/>
            <a:p>
              <a:endParaRPr/>
            </a:p>
          </p:txBody>
        </p:sp>
        <p:sp>
          <p:nvSpPr>
            <p:cNvPr id="55" name="object 55"/>
            <p:cNvSpPr/>
            <p:nvPr/>
          </p:nvSpPr>
          <p:spPr>
            <a:xfrm>
              <a:off x="6789420" y="5797296"/>
              <a:ext cx="36830" cy="32384"/>
            </a:xfrm>
            <a:custGeom>
              <a:avLst/>
              <a:gdLst/>
              <a:ahLst/>
              <a:cxnLst/>
              <a:rect l="l" t="t" r="r" b="b"/>
              <a:pathLst>
                <a:path w="36829" h="32385">
                  <a:moveTo>
                    <a:pt x="36575" y="0"/>
                  </a:moveTo>
                  <a:lnTo>
                    <a:pt x="35051" y="0"/>
                  </a:lnTo>
                  <a:lnTo>
                    <a:pt x="32003" y="0"/>
                  </a:lnTo>
                  <a:lnTo>
                    <a:pt x="30479" y="1524"/>
                  </a:lnTo>
                  <a:lnTo>
                    <a:pt x="27431" y="1524"/>
                  </a:lnTo>
                  <a:lnTo>
                    <a:pt x="25907" y="1524"/>
                  </a:lnTo>
                  <a:lnTo>
                    <a:pt x="24383" y="3048"/>
                  </a:lnTo>
                  <a:lnTo>
                    <a:pt x="21335" y="3048"/>
                  </a:lnTo>
                  <a:lnTo>
                    <a:pt x="19811" y="4572"/>
                  </a:lnTo>
                  <a:lnTo>
                    <a:pt x="18287" y="6096"/>
                  </a:lnTo>
                  <a:lnTo>
                    <a:pt x="15239" y="6096"/>
                  </a:lnTo>
                  <a:lnTo>
                    <a:pt x="13715" y="7620"/>
                  </a:lnTo>
                  <a:lnTo>
                    <a:pt x="12191" y="9144"/>
                  </a:lnTo>
                  <a:lnTo>
                    <a:pt x="10667" y="10668"/>
                  </a:lnTo>
                  <a:lnTo>
                    <a:pt x="9143" y="12192"/>
                  </a:lnTo>
                  <a:lnTo>
                    <a:pt x="7619" y="13716"/>
                  </a:lnTo>
                  <a:lnTo>
                    <a:pt x="6095" y="16764"/>
                  </a:lnTo>
                  <a:lnTo>
                    <a:pt x="4571" y="18288"/>
                  </a:lnTo>
                  <a:lnTo>
                    <a:pt x="4571" y="19812"/>
                  </a:lnTo>
                  <a:lnTo>
                    <a:pt x="3047" y="21336"/>
                  </a:lnTo>
                  <a:lnTo>
                    <a:pt x="1523" y="24384"/>
                  </a:lnTo>
                  <a:lnTo>
                    <a:pt x="1523" y="25908"/>
                  </a:lnTo>
                  <a:lnTo>
                    <a:pt x="1523" y="27432"/>
                  </a:lnTo>
                  <a:lnTo>
                    <a:pt x="0" y="30480"/>
                  </a:lnTo>
                  <a:lnTo>
                    <a:pt x="0" y="32004"/>
                  </a:lnTo>
                </a:path>
              </a:pathLst>
            </a:custGeom>
            <a:ln w="13716">
              <a:solidFill>
                <a:srgbClr val="1C2D56"/>
              </a:solidFill>
            </a:ln>
          </p:spPr>
          <p:txBody>
            <a:bodyPr wrap="square" lIns="0" tIns="0" rIns="0" bIns="0" rtlCol="0"/>
            <a:lstStyle/>
            <a:p>
              <a:endParaRPr/>
            </a:p>
          </p:txBody>
        </p:sp>
        <p:sp>
          <p:nvSpPr>
            <p:cNvPr id="56" name="object 56"/>
            <p:cNvSpPr/>
            <p:nvPr/>
          </p:nvSpPr>
          <p:spPr>
            <a:xfrm>
              <a:off x="6752843" y="5829300"/>
              <a:ext cx="36830" cy="207645"/>
            </a:xfrm>
            <a:custGeom>
              <a:avLst/>
              <a:gdLst/>
              <a:ahLst/>
              <a:cxnLst/>
              <a:rect l="l" t="t" r="r" b="b"/>
              <a:pathLst>
                <a:path w="36829" h="207645">
                  <a:moveTo>
                    <a:pt x="36575" y="0"/>
                  </a:moveTo>
                  <a:lnTo>
                    <a:pt x="35051" y="6096"/>
                  </a:lnTo>
                  <a:lnTo>
                    <a:pt x="35051" y="12192"/>
                  </a:lnTo>
                  <a:lnTo>
                    <a:pt x="33527" y="18288"/>
                  </a:lnTo>
                  <a:lnTo>
                    <a:pt x="33527" y="24384"/>
                  </a:lnTo>
                  <a:lnTo>
                    <a:pt x="32003" y="30480"/>
                  </a:lnTo>
                  <a:lnTo>
                    <a:pt x="32003" y="36576"/>
                  </a:lnTo>
                  <a:lnTo>
                    <a:pt x="30479" y="42672"/>
                  </a:lnTo>
                  <a:lnTo>
                    <a:pt x="28955" y="47244"/>
                  </a:lnTo>
                  <a:lnTo>
                    <a:pt x="28955" y="53339"/>
                  </a:lnTo>
                  <a:lnTo>
                    <a:pt x="27431" y="59436"/>
                  </a:lnTo>
                  <a:lnTo>
                    <a:pt x="25907" y="65532"/>
                  </a:lnTo>
                  <a:lnTo>
                    <a:pt x="25907" y="71628"/>
                  </a:lnTo>
                  <a:lnTo>
                    <a:pt x="24383" y="77724"/>
                  </a:lnTo>
                  <a:lnTo>
                    <a:pt x="22859" y="83820"/>
                  </a:lnTo>
                  <a:lnTo>
                    <a:pt x="22859" y="89916"/>
                  </a:lnTo>
                  <a:lnTo>
                    <a:pt x="21335" y="96012"/>
                  </a:lnTo>
                  <a:lnTo>
                    <a:pt x="19811" y="100584"/>
                  </a:lnTo>
                  <a:lnTo>
                    <a:pt x="19811" y="106679"/>
                  </a:lnTo>
                  <a:lnTo>
                    <a:pt x="18287" y="112775"/>
                  </a:lnTo>
                  <a:lnTo>
                    <a:pt x="16763" y="118872"/>
                  </a:lnTo>
                  <a:lnTo>
                    <a:pt x="16763" y="124968"/>
                  </a:lnTo>
                  <a:lnTo>
                    <a:pt x="15239" y="131064"/>
                  </a:lnTo>
                  <a:lnTo>
                    <a:pt x="13715" y="137160"/>
                  </a:lnTo>
                  <a:lnTo>
                    <a:pt x="12191" y="143256"/>
                  </a:lnTo>
                  <a:lnTo>
                    <a:pt x="12191" y="149352"/>
                  </a:lnTo>
                  <a:lnTo>
                    <a:pt x="10667" y="153924"/>
                  </a:lnTo>
                  <a:lnTo>
                    <a:pt x="9143" y="160019"/>
                  </a:lnTo>
                  <a:lnTo>
                    <a:pt x="7619" y="166116"/>
                  </a:lnTo>
                  <a:lnTo>
                    <a:pt x="7619" y="172211"/>
                  </a:lnTo>
                  <a:lnTo>
                    <a:pt x="6095" y="178307"/>
                  </a:lnTo>
                  <a:lnTo>
                    <a:pt x="4571" y="184404"/>
                  </a:lnTo>
                  <a:lnTo>
                    <a:pt x="3047" y="190500"/>
                  </a:lnTo>
                  <a:lnTo>
                    <a:pt x="1523" y="196595"/>
                  </a:lnTo>
                  <a:lnTo>
                    <a:pt x="1523" y="201168"/>
                  </a:lnTo>
                  <a:lnTo>
                    <a:pt x="0" y="207264"/>
                  </a:lnTo>
                </a:path>
              </a:pathLst>
            </a:custGeom>
            <a:ln w="13716">
              <a:solidFill>
                <a:srgbClr val="1C2D56"/>
              </a:solidFill>
            </a:ln>
          </p:spPr>
          <p:txBody>
            <a:bodyPr wrap="square" lIns="0" tIns="0" rIns="0" bIns="0" rtlCol="0"/>
            <a:lstStyle/>
            <a:p>
              <a:endParaRPr/>
            </a:p>
          </p:txBody>
        </p:sp>
        <p:sp>
          <p:nvSpPr>
            <p:cNvPr id="57" name="object 57"/>
            <p:cNvSpPr/>
            <p:nvPr/>
          </p:nvSpPr>
          <p:spPr>
            <a:xfrm>
              <a:off x="6614160" y="5652516"/>
              <a:ext cx="109855" cy="414655"/>
            </a:xfrm>
            <a:custGeom>
              <a:avLst/>
              <a:gdLst/>
              <a:ahLst/>
              <a:cxnLst/>
              <a:rect l="l" t="t" r="r" b="b"/>
              <a:pathLst>
                <a:path w="109854" h="414654">
                  <a:moveTo>
                    <a:pt x="109727" y="0"/>
                  </a:moveTo>
                  <a:lnTo>
                    <a:pt x="85343" y="170687"/>
                  </a:lnTo>
                </a:path>
                <a:path w="109854" h="414654">
                  <a:moveTo>
                    <a:pt x="85343" y="170687"/>
                  </a:moveTo>
                  <a:lnTo>
                    <a:pt x="85343" y="176783"/>
                  </a:lnTo>
                </a:path>
                <a:path w="109854" h="414654">
                  <a:moveTo>
                    <a:pt x="85343" y="176783"/>
                  </a:moveTo>
                  <a:lnTo>
                    <a:pt x="83819" y="181355"/>
                  </a:lnTo>
                </a:path>
                <a:path w="109854" h="414654">
                  <a:moveTo>
                    <a:pt x="83819" y="181355"/>
                  </a:moveTo>
                  <a:lnTo>
                    <a:pt x="82295" y="187451"/>
                  </a:lnTo>
                </a:path>
                <a:path w="109854" h="414654">
                  <a:moveTo>
                    <a:pt x="82295" y="187451"/>
                  </a:moveTo>
                  <a:lnTo>
                    <a:pt x="82295" y="193548"/>
                  </a:lnTo>
                </a:path>
                <a:path w="109854" h="414654">
                  <a:moveTo>
                    <a:pt x="82295" y="193548"/>
                  </a:moveTo>
                  <a:lnTo>
                    <a:pt x="80771" y="199644"/>
                  </a:lnTo>
                </a:path>
                <a:path w="109854" h="414654">
                  <a:moveTo>
                    <a:pt x="80771" y="199644"/>
                  </a:moveTo>
                  <a:lnTo>
                    <a:pt x="80771" y="204216"/>
                  </a:lnTo>
                </a:path>
                <a:path w="109854" h="414654">
                  <a:moveTo>
                    <a:pt x="80771" y="204216"/>
                  </a:moveTo>
                  <a:lnTo>
                    <a:pt x="79247" y="210312"/>
                  </a:lnTo>
                </a:path>
                <a:path w="109854" h="414654">
                  <a:moveTo>
                    <a:pt x="79247" y="210312"/>
                  </a:moveTo>
                  <a:lnTo>
                    <a:pt x="79247" y="216407"/>
                  </a:lnTo>
                </a:path>
                <a:path w="109854" h="414654">
                  <a:moveTo>
                    <a:pt x="79247" y="216407"/>
                  </a:moveTo>
                  <a:lnTo>
                    <a:pt x="77723" y="222503"/>
                  </a:lnTo>
                </a:path>
                <a:path w="109854" h="414654">
                  <a:moveTo>
                    <a:pt x="77723" y="222503"/>
                  </a:moveTo>
                  <a:lnTo>
                    <a:pt x="76200" y="228600"/>
                  </a:lnTo>
                </a:path>
                <a:path w="109854" h="414654">
                  <a:moveTo>
                    <a:pt x="76200" y="228600"/>
                  </a:moveTo>
                  <a:lnTo>
                    <a:pt x="76200" y="233171"/>
                  </a:lnTo>
                </a:path>
                <a:path w="109854" h="414654">
                  <a:moveTo>
                    <a:pt x="76200" y="233171"/>
                  </a:moveTo>
                  <a:lnTo>
                    <a:pt x="74675" y="239267"/>
                  </a:lnTo>
                </a:path>
                <a:path w="109854" h="414654">
                  <a:moveTo>
                    <a:pt x="74675" y="239267"/>
                  </a:moveTo>
                  <a:lnTo>
                    <a:pt x="73151" y="245364"/>
                  </a:lnTo>
                </a:path>
                <a:path w="109854" h="414654">
                  <a:moveTo>
                    <a:pt x="73151" y="245364"/>
                  </a:moveTo>
                  <a:lnTo>
                    <a:pt x="73151" y="251460"/>
                  </a:lnTo>
                </a:path>
                <a:path w="109854" h="414654">
                  <a:moveTo>
                    <a:pt x="73151" y="251460"/>
                  </a:moveTo>
                  <a:lnTo>
                    <a:pt x="71627" y="256032"/>
                  </a:lnTo>
                </a:path>
                <a:path w="109854" h="414654">
                  <a:moveTo>
                    <a:pt x="71627" y="256032"/>
                  </a:moveTo>
                  <a:lnTo>
                    <a:pt x="70103" y="262128"/>
                  </a:lnTo>
                </a:path>
                <a:path w="109854" h="414654">
                  <a:moveTo>
                    <a:pt x="70103" y="262128"/>
                  </a:moveTo>
                  <a:lnTo>
                    <a:pt x="70103" y="268223"/>
                  </a:lnTo>
                </a:path>
                <a:path w="109854" h="414654">
                  <a:moveTo>
                    <a:pt x="70103" y="268223"/>
                  </a:moveTo>
                  <a:lnTo>
                    <a:pt x="68579" y="274319"/>
                  </a:lnTo>
                </a:path>
                <a:path w="109854" h="414654">
                  <a:moveTo>
                    <a:pt x="68579" y="274319"/>
                  </a:moveTo>
                  <a:lnTo>
                    <a:pt x="67055" y="278891"/>
                  </a:lnTo>
                </a:path>
                <a:path w="109854" h="414654">
                  <a:moveTo>
                    <a:pt x="67055" y="278891"/>
                  </a:moveTo>
                  <a:lnTo>
                    <a:pt x="67055" y="284987"/>
                  </a:lnTo>
                </a:path>
                <a:path w="109854" h="414654">
                  <a:moveTo>
                    <a:pt x="67055" y="284987"/>
                  </a:moveTo>
                  <a:lnTo>
                    <a:pt x="65532" y="291083"/>
                  </a:lnTo>
                </a:path>
                <a:path w="109854" h="414654">
                  <a:moveTo>
                    <a:pt x="65532" y="291083"/>
                  </a:moveTo>
                  <a:lnTo>
                    <a:pt x="64007" y="297180"/>
                  </a:lnTo>
                </a:path>
                <a:path w="109854" h="414654">
                  <a:moveTo>
                    <a:pt x="64007" y="297180"/>
                  </a:moveTo>
                  <a:lnTo>
                    <a:pt x="64007" y="303276"/>
                  </a:lnTo>
                </a:path>
                <a:path w="109854" h="414654">
                  <a:moveTo>
                    <a:pt x="64007" y="303276"/>
                  </a:moveTo>
                  <a:lnTo>
                    <a:pt x="62483" y="307848"/>
                  </a:lnTo>
                </a:path>
                <a:path w="109854" h="414654">
                  <a:moveTo>
                    <a:pt x="62483" y="307848"/>
                  </a:moveTo>
                  <a:lnTo>
                    <a:pt x="60959" y="313944"/>
                  </a:lnTo>
                </a:path>
                <a:path w="109854" h="414654">
                  <a:moveTo>
                    <a:pt x="60959" y="313944"/>
                  </a:moveTo>
                  <a:lnTo>
                    <a:pt x="59435" y="320039"/>
                  </a:lnTo>
                </a:path>
                <a:path w="109854" h="414654">
                  <a:moveTo>
                    <a:pt x="59435" y="320039"/>
                  </a:moveTo>
                  <a:lnTo>
                    <a:pt x="59435" y="326135"/>
                  </a:lnTo>
                </a:path>
                <a:path w="109854" h="414654">
                  <a:moveTo>
                    <a:pt x="59435" y="326135"/>
                  </a:moveTo>
                  <a:lnTo>
                    <a:pt x="57911" y="330707"/>
                  </a:lnTo>
                </a:path>
                <a:path w="109854" h="414654">
                  <a:moveTo>
                    <a:pt x="57911" y="330707"/>
                  </a:moveTo>
                  <a:lnTo>
                    <a:pt x="56387" y="336803"/>
                  </a:lnTo>
                </a:path>
                <a:path w="109854" h="414654">
                  <a:moveTo>
                    <a:pt x="56387" y="336803"/>
                  </a:moveTo>
                  <a:lnTo>
                    <a:pt x="54863" y="342900"/>
                  </a:lnTo>
                </a:path>
                <a:path w="109854" h="414654">
                  <a:moveTo>
                    <a:pt x="54863" y="342900"/>
                  </a:moveTo>
                  <a:lnTo>
                    <a:pt x="54863" y="348996"/>
                  </a:lnTo>
                </a:path>
                <a:path w="109854" h="414654">
                  <a:moveTo>
                    <a:pt x="54863" y="348996"/>
                  </a:moveTo>
                  <a:lnTo>
                    <a:pt x="53339" y="353567"/>
                  </a:lnTo>
                </a:path>
                <a:path w="109854" h="414654">
                  <a:moveTo>
                    <a:pt x="53339" y="353567"/>
                  </a:moveTo>
                  <a:lnTo>
                    <a:pt x="51816" y="359664"/>
                  </a:lnTo>
                </a:path>
                <a:path w="109854" h="414654">
                  <a:moveTo>
                    <a:pt x="0" y="414528"/>
                  </a:moveTo>
                  <a:lnTo>
                    <a:pt x="17740" y="406812"/>
                  </a:lnTo>
                  <a:lnTo>
                    <a:pt x="33337" y="393954"/>
                  </a:lnTo>
                  <a:lnTo>
                    <a:pt x="45219" y="377666"/>
                  </a:lnTo>
                  <a:lnTo>
                    <a:pt x="51816" y="359664"/>
                  </a:lnTo>
                </a:path>
              </a:pathLst>
            </a:custGeom>
            <a:ln w="13716">
              <a:solidFill>
                <a:srgbClr val="1C2D56"/>
              </a:solidFill>
            </a:ln>
          </p:spPr>
          <p:txBody>
            <a:bodyPr wrap="square" lIns="0" tIns="0" rIns="0" bIns="0" rtlCol="0"/>
            <a:lstStyle/>
            <a:p>
              <a:endParaRPr/>
            </a:p>
          </p:txBody>
        </p:sp>
        <p:sp>
          <p:nvSpPr>
            <p:cNvPr id="58" name="object 58"/>
            <p:cNvSpPr/>
            <p:nvPr/>
          </p:nvSpPr>
          <p:spPr>
            <a:xfrm>
              <a:off x="6751320" y="6036564"/>
              <a:ext cx="22860" cy="43180"/>
            </a:xfrm>
            <a:custGeom>
              <a:avLst/>
              <a:gdLst/>
              <a:ahLst/>
              <a:cxnLst/>
              <a:rect l="l" t="t" r="r" b="b"/>
              <a:pathLst>
                <a:path w="22859" h="43179">
                  <a:moveTo>
                    <a:pt x="1524" y="0"/>
                  </a:moveTo>
                  <a:lnTo>
                    <a:pt x="0" y="3048"/>
                  </a:lnTo>
                  <a:lnTo>
                    <a:pt x="0" y="4572"/>
                  </a:lnTo>
                  <a:lnTo>
                    <a:pt x="0" y="7620"/>
                  </a:lnTo>
                  <a:lnTo>
                    <a:pt x="0" y="9144"/>
                  </a:lnTo>
                  <a:lnTo>
                    <a:pt x="0" y="10668"/>
                  </a:lnTo>
                  <a:lnTo>
                    <a:pt x="0" y="13716"/>
                  </a:lnTo>
                  <a:lnTo>
                    <a:pt x="1524" y="15240"/>
                  </a:lnTo>
                  <a:lnTo>
                    <a:pt x="1524" y="18288"/>
                  </a:lnTo>
                  <a:lnTo>
                    <a:pt x="1524" y="19812"/>
                  </a:lnTo>
                  <a:lnTo>
                    <a:pt x="3048" y="21336"/>
                  </a:lnTo>
                  <a:lnTo>
                    <a:pt x="3048" y="24384"/>
                  </a:lnTo>
                  <a:lnTo>
                    <a:pt x="4572" y="25908"/>
                  </a:lnTo>
                  <a:lnTo>
                    <a:pt x="6096" y="27432"/>
                  </a:lnTo>
                  <a:lnTo>
                    <a:pt x="6096" y="28956"/>
                  </a:lnTo>
                  <a:lnTo>
                    <a:pt x="7620" y="32004"/>
                  </a:lnTo>
                  <a:lnTo>
                    <a:pt x="9144" y="33528"/>
                  </a:lnTo>
                  <a:lnTo>
                    <a:pt x="10668" y="35052"/>
                  </a:lnTo>
                  <a:lnTo>
                    <a:pt x="12192" y="36576"/>
                  </a:lnTo>
                  <a:lnTo>
                    <a:pt x="13716" y="38100"/>
                  </a:lnTo>
                  <a:lnTo>
                    <a:pt x="15240" y="38100"/>
                  </a:lnTo>
                  <a:lnTo>
                    <a:pt x="18288" y="39624"/>
                  </a:lnTo>
                  <a:lnTo>
                    <a:pt x="19812" y="41148"/>
                  </a:lnTo>
                  <a:lnTo>
                    <a:pt x="21336" y="42672"/>
                  </a:lnTo>
                  <a:lnTo>
                    <a:pt x="22860" y="42672"/>
                  </a:lnTo>
                </a:path>
              </a:pathLst>
            </a:custGeom>
            <a:ln w="13716">
              <a:solidFill>
                <a:srgbClr val="1C2D56"/>
              </a:solidFill>
            </a:ln>
          </p:spPr>
          <p:txBody>
            <a:bodyPr wrap="square" lIns="0" tIns="0" rIns="0" bIns="0" rtlCol="0"/>
            <a:lstStyle/>
            <a:p>
              <a:endParaRPr/>
            </a:p>
          </p:txBody>
        </p:sp>
        <p:sp>
          <p:nvSpPr>
            <p:cNvPr id="59" name="object 59"/>
            <p:cNvSpPr/>
            <p:nvPr/>
          </p:nvSpPr>
          <p:spPr>
            <a:xfrm>
              <a:off x="6227064" y="5056632"/>
              <a:ext cx="559435" cy="1283335"/>
            </a:xfrm>
            <a:custGeom>
              <a:avLst/>
              <a:gdLst/>
              <a:ahLst/>
              <a:cxnLst/>
              <a:rect l="l" t="t" r="r" b="b"/>
              <a:pathLst>
                <a:path w="559434" h="1283335">
                  <a:moveTo>
                    <a:pt x="559307" y="1040891"/>
                  </a:moveTo>
                  <a:lnTo>
                    <a:pt x="559307" y="1033271"/>
                  </a:lnTo>
                  <a:lnTo>
                    <a:pt x="554735" y="1025651"/>
                  </a:lnTo>
                  <a:lnTo>
                    <a:pt x="547116" y="1022603"/>
                  </a:lnTo>
                </a:path>
                <a:path w="559434" h="1283335">
                  <a:moveTo>
                    <a:pt x="559307" y="1040891"/>
                  </a:moveTo>
                  <a:lnTo>
                    <a:pt x="559307" y="1264919"/>
                  </a:lnTo>
                </a:path>
                <a:path w="559434" h="1283335">
                  <a:moveTo>
                    <a:pt x="541019" y="1283207"/>
                  </a:moveTo>
                  <a:lnTo>
                    <a:pt x="548377" y="1281850"/>
                  </a:lnTo>
                  <a:lnTo>
                    <a:pt x="554164" y="1278064"/>
                  </a:lnTo>
                  <a:lnTo>
                    <a:pt x="557950" y="1272277"/>
                  </a:lnTo>
                  <a:lnTo>
                    <a:pt x="559307" y="1264919"/>
                  </a:lnTo>
                </a:path>
                <a:path w="559434" h="1283335">
                  <a:moveTo>
                    <a:pt x="541019" y="1283207"/>
                  </a:moveTo>
                  <a:lnTo>
                    <a:pt x="423671" y="1283207"/>
                  </a:lnTo>
                </a:path>
                <a:path w="559434" h="1283335">
                  <a:moveTo>
                    <a:pt x="423671" y="1283207"/>
                  </a:moveTo>
                  <a:lnTo>
                    <a:pt x="387096" y="1246632"/>
                  </a:lnTo>
                </a:path>
                <a:path w="559434" h="1283335">
                  <a:moveTo>
                    <a:pt x="245364" y="12191"/>
                  </a:moveTo>
                  <a:lnTo>
                    <a:pt x="394716" y="0"/>
                  </a:lnTo>
                </a:path>
                <a:path w="559434" h="1283335">
                  <a:moveTo>
                    <a:pt x="254507" y="102107"/>
                  </a:moveTo>
                  <a:lnTo>
                    <a:pt x="400812" y="89916"/>
                  </a:lnTo>
                </a:path>
                <a:path w="559434" h="1283335">
                  <a:moveTo>
                    <a:pt x="245364" y="12191"/>
                  </a:moveTo>
                  <a:lnTo>
                    <a:pt x="194405" y="25193"/>
                  </a:lnTo>
                  <a:lnTo>
                    <a:pt x="149732" y="54483"/>
                  </a:lnTo>
                  <a:lnTo>
                    <a:pt x="115919" y="95773"/>
                  </a:lnTo>
                  <a:lnTo>
                    <a:pt x="97535" y="144780"/>
                  </a:lnTo>
                </a:path>
                <a:path w="559434" h="1283335">
                  <a:moveTo>
                    <a:pt x="97535" y="144780"/>
                  </a:moveTo>
                  <a:lnTo>
                    <a:pt x="97535" y="210312"/>
                  </a:lnTo>
                </a:path>
                <a:path w="559434" h="1283335">
                  <a:moveTo>
                    <a:pt x="97535" y="646175"/>
                  </a:moveTo>
                  <a:lnTo>
                    <a:pt x="97535" y="739139"/>
                  </a:lnTo>
                </a:path>
                <a:path w="559434" h="1283335">
                  <a:moveTo>
                    <a:pt x="92964" y="745235"/>
                  </a:moveTo>
                  <a:lnTo>
                    <a:pt x="96012" y="745235"/>
                  </a:lnTo>
                  <a:lnTo>
                    <a:pt x="97535" y="742187"/>
                  </a:lnTo>
                  <a:lnTo>
                    <a:pt x="97535" y="739139"/>
                  </a:lnTo>
                </a:path>
                <a:path w="559434" h="1283335">
                  <a:moveTo>
                    <a:pt x="0" y="783335"/>
                  </a:moveTo>
                  <a:lnTo>
                    <a:pt x="18811" y="781240"/>
                  </a:lnTo>
                  <a:lnTo>
                    <a:pt x="37337" y="773430"/>
                  </a:lnTo>
                  <a:lnTo>
                    <a:pt x="53578" y="761047"/>
                  </a:lnTo>
                  <a:lnTo>
                    <a:pt x="65532" y="745235"/>
                  </a:lnTo>
                </a:path>
                <a:path w="559434" h="1283335">
                  <a:moveTo>
                    <a:pt x="92964" y="745235"/>
                  </a:moveTo>
                  <a:lnTo>
                    <a:pt x="65532" y="745235"/>
                  </a:lnTo>
                </a:path>
              </a:pathLst>
            </a:custGeom>
            <a:ln w="13716">
              <a:solidFill>
                <a:srgbClr val="1C2D56"/>
              </a:solidFill>
            </a:ln>
          </p:spPr>
          <p:txBody>
            <a:bodyPr wrap="square" lIns="0" tIns="0" rIns="0" bIns="0" rtlCol="0"/>
            <a:lstStyle/>
            <a:p>
              <a:endParaRPr/>
            </a:p>
          </p:txBody>
        </p:sp>
        <p:sp>
          <p:nvSpPr>
            <p:cNvPr id="60" name="object 60"/>
            <p:cNvSpPr/>
            <p:nvPr/>
          </p:nvSpPr>
          <p:spPr>
            <a:xfrm>
              <a:off x="5892545" y="6003797"/>
              <a:ext cx="13970" cy="13970"/>
            </a:xfrm>
            <a:custGeom>
              <a:avLst/>
              <a:gdLst/>
              <a:ahLst/>
              <a:cxnLst/>
              <a:rect l="l" t="t" r="r" b="b"/>
              <a:pathLst>
                <a:path w="13970" h="13970">
                  <a:moveTo>
                    <a:pt x="0" y="6858"/>
                  </a:moveTo>
                  <a:lnTo>
                    <a:pt x="2008" y="11707"/>
                  </a:lnTo>
                  <a:lnTo>
                    <a:pt x="6858" y="13716"/>
                  </a:lnTo>
                  <a:lnTo>
                    <a:pt x="11707" y="11707"/>
                  </a:lnTo>
                  <a:lnTo>
                    <a:pt x="13716" y="6858"/>
                  </a:lnTo>
                  <a:lnTo>
                    <a:pt x="11707" y="2008"/>
                  </a:lnTo>
                  <a:lnTo>
                    <a:pt x="6858" y="0"/>
                  </a:lnTo>
                  <a:lnTo>
                    <a:pt x="2008" y="2008"/>
                  </a:lnTo>
                  <a:lnTo>
                    <a:pt x="0" y="6858"/>
                  </a:lnTo>
                  <a:close/>
                </a:path>
              </a:pathLst>
            </a:custGeom>
            <a:solidFill>
              <a:srgbClr val="1C2D56"/>
            </a:solidFill>
          </p:spPr>
          <p:txBody>
            <a:bodyPr wrap="square" lIns="0" tIns="0" rIns="0" bIns="0" rtlCol="0"/>
            <a:lstStyle/>
            <a:p>
              <a:endParaRPr/>
            </a:p>
          </p:txBody>
        </p:sp>
        <p:sp>
          <p:nvSpPr>
            <p:cNvPr id="61" name="object 61"/>
            <p:cNvSpPr/>
            <p:nvPr/>
          </p:nvSpPr>
          <p:spPr>
            <a:xfrm>
              <a:off x="5852160" y="4544567"/>
              <a:ext cx="871855" cy="1758950"/>
            </a:xfrm>
            <a:custGeom>
              <a:avLst/>
              <a:gdLst/>
              <a:ahLst/>
              <a:cxnLst/>
              <a:rect l="l" t="t" r="r" b="b"/>
              <a:pathLst>
                <a:path w="871854" h="1758950">
                  <a:moveTo>
                    <a:pt x="836675" y="423671"/>
                  </a:moveTo>
                  <a:lnTo>
                    <a:pt x="821435" y="336803"/>
                  </a:lnTo>
                </a:path>
                <a:path w="871854" h="1758950">
                  <a:moveTo>
                    <a:pt x="769619" y="512064"/>
                  </a:moveTo>
                  <a:lnTo>
                    <a:pt x="798099" y="503301"/>
                  </a:lnTo>
                  <a:lnTo>
                    <a:pt x="820292" y="485394"/>
                  </a:lnTo>
                  <a:lnTo>
                    <a:pt x="833913" y="460629"/>
                  </a:lnTo>
                  <a:lnTo>
                    <a:pt x="836675" y="431292"/>
                  </a:lnTo>
                  <a:lnTo>
                    <a:pt x="836675" y="429767"/>
                  </a:lnTo>
                  <a:lnTo>
                    <a:pt x="836675" y="426719"/>
                  </a:lnTo>
                  <a:lnTo>
                    <a:pt x="836675" y="423671"/>
                  </a:lnTo>
                </a:path>
                <a:path w="871854" h="1758950">
                  <a:moveTo>
                    <a:pt x="821435" y="336803"/>
                  </a:moveTo>
                  <a:lnTo>
                    <a:pt x="814291" y="315944"/>
                  </a:lnTo>
                  <a:lnTo>
                    <a:pt x="800861" y="297942"/>
                  </a:lnTo>
                  <a:lnTo>
                    <a:pt x="782859" y="284511"/>
                  </a:lnTo>
                  <a:lnTo>
                    <a:pt x="762000" y="277367"/>
                  </a:lnTo>
                </a:path>
                <a:path w="871854" h="1758950">
                  <a:moveTo>
                    <a:pt x="762000" y="275843"/>
                  </a:moveTo>
                  <a:lnTo>
                    <a:pt x="701039" y="275843"/>
                  </a:lnTo>
                </a:path>
                <a:path w="871854" h="1758950">
                  <a:moveTo>
                    <a:pt x="160019" y="275843"/>
                  </a:moveTo>
                  <a:lnTo>
                    <a:pt x="99059" y="275843"/>
                  </a:lnTo>
                </a:path>
                <a:path w="871854" h="1758950">
                  <a:moveTo>
                    <a:pt x="0" y="594360"/>
                  </a:moveTo>
                  <a:lnTo>
                    <a:pt x="41147" y="338328"/>
                  </a:lnTo>
                </a:path>
                <a:path w="871854" h="1758950">
                  <a:moveTo>
                    <a:pt x="99059" y="277367"/>
                  </a:moveTo>
                  <a:lnTo>
                    <a:pt x="78223" y="284749"/>
                  </a:lnTo>
                  <a:lnTo>
                    <a:pt x="60388" y="298704"/>
                  </a:lnTo>
                  <a:lnTo>
                    <a:pt x="47410" y="317230"/>
                  </a:lnTo>
                  <a:lnTo>
                    <a:pt x="41147" y="338328"/>
                  </a:lnTo>
                </a:path>
                <a:path w="871854" h="1758950">
                  <a:moveTo>
                    <a:pt x="0" y="1275587"/>
                  </a:moveTo>
                  <a:lnTo>
                    <a:pt x="0" y="1271016"/>
                  </a:lnTo>
                </a:path>
                <a:path w="871854" h="1758950">
                  <a:moveTo>
                    <a:pt x="0" y="600455"/>
                  </a:moveTo>
                  <a:lnTo>
                    <a:pt x="0" y="594360"/>
                  </a:lnTo>
                </a:path>
                <a:path w="871854" h="1758950">
                  <a:moveTo>
                    <a:pt x="440435" y="1257300"/>
                  </a:moveTo>
                  <a:lnTo>
                    <a:pt x="440435" y="1216151"/>
                  </a:lnTo>
                </a:path>
                <a:path w="871854" h="1758950">
                  <a:moveTo>
                    <a:pt x="524255" y="566928"/>
                  </a:moveTo>
                  <a:lnTo>
                    <a:pt x="504991" y="583501"/>
                  </a:lnTo>
                  <a:lnTo>
                    <a:pt x="485584" y="605790"/>
                  </a:lnTo>
                  <a:lnTo>
                    <a:pt x="468749" y="630364"/>
                  </a:lnTo>
                  <a:lnTo>
                    <a:pt x="457200" y="653796"/>
                  </a:lnTo>
                </a:path>
                <a:path w="871854" h="1758950">
                  <a:moveTo>
                    <a:pt x="99059" y="1522476"/>
                  </a:moveTo>
                  <a:lnTo>
                    <a:pt x="99059" y="1758696"/>
                  </a:lnTo>
                </a:path>
                <a:path w="871854" h="1758950">
                  <a:moveTo>
                    <a:pt x="762000" y="1522476"/>
                  </a:moveTo>
                  <a:lnTo>
                    <a:pt x="762000" y="1758696"/>
                  </a:lnTo>
                </a:path>
                <a:path w="871854" h="1758950">
                  <a:moveTo>
                    <a:pt x="99059" y="1758696"/>
                  </a:moveTo>
                  <a:lnTo>
                    <a:pt x="134111" y="1758696"/>
                  </a:lnTo>
                </a:path>
                <a:path w="871854" h="1758950">
                  <a:moveTo>
                    <a:pt x="726947" y="1758696"/>
                  </a:moveTo>
                  <a:lnTo>
                    <a:pt x="762000" y="1758696"/>
                  </a:lnTo>
                </a:path>
                <a:path w="871854" h="1758950">
                  <a:moveTo>
                    <a:pt x="762000" y="0"/>
                  </a:moveTo>
                  <a:lnTo>
                    <a:pt x="726947" y="0"/>
                  </a:lnTo>
                </a:path>
                <a:path w="871854" h="1758950">
                  <a:moveTo>
                    <a:pt x="134111" y="0"/>
                  </a:moveTo>
                  <a:lnTo>
                    <a:pt x="99059" y="0"/>
                  </a:lnTo>
                </a:path>
                <a:path w="871854" h="1758950">
                  <a:moveTo>
                    <a:pt x="99059" y="277367"/>
                  </a:moveTo>
                  <a:lnTo>
                    <a:pt x="99059" y="0"/>
                  </a:lnTo>
                </a:path>
                <a:path w="871854" h="1758950">
                  <a:moveTo>
                    <a:pt x="762000" y="277367"/>
                  </a:moveTo>
                  <a:lnTo>
                    <a:pt x="762000" y="0"/>
                  </a:lnTo>
                </a:path>
                <a:path w="871854" h="1758950">
                  <a:moveTo>
                    <a:pt x="856487" y="675132"/>
                  </a:moveTo>
                  <a:lnTo>
                    <a:pt x="871727" y="1107948"/>
                  </a:lnTo>
                </a:path>
              </a:pathLst>
            </a:custGeom>
            <a:ln w="13716">
              <a:solidFill>
                <a:srgbClr val="1C2D56"/>
              </a:solidFill>
            </a:ln>
          </p:spPr>
          <p:txBody>
            <a:bodyPr wrap="square" lIns="0" tIns="0" rIns="0" bIns="0" rtlCol="0"/>
            <a:lstStyle/>
            <a:p>
              <a:endParaRPr/>
            </a:p>
          </p:txBody>
        </p:sp>
        <p:sp>
          <p:nvSpPr>
            <p:cNvPr id="62" name="object 62"/>
            <p:cNvSpPr/>
            <p:nvPr/>
          </p:nvSpPr>
          <p:spPr>
            <a:xfrm>
              <a:off x="6324600" y="5257038"/>
              <a:ext cx="29209" cy="13970"/>
            </a:xfrm>
            <a:custGeom>
              <a:avLst/>
              <a:gdLst/>
              <a:ahLst/>
              <a:cxnLst/>
              <a:rect l="l" t="t" r="r" b="b"/>
              <a:pathLst>
                <a:path w="29210" h="13970">
                  <a:moveTo>
                    <a:pt x="0" y="0"/>
                  </a:moveTo>
                  <a:lnTo>
                    <a:pt x="28955" y="0"/>
                  </a:lnTo>
                  <a:lnTo>
                    <a:pt x="28955" y="13716"/>
                  </a:lnTo>
                  <a:lnTo>
                    <a:pt x="0" y="13716"/>
                  </a:lnTo>
                  <a:lnTo>
                    <a:pt x="0" y="0"/>
                  </a:lnTo>
                  <a:close/>
                </a:path>
              </a:pathLst>
            </a:custGeom>
            <a:solidFill>
              <a:srgbClr val="1C2D56"/>
            </a:solidFill>
          </p:spPr>
          <p:txBody>
            <a:bodyPr wrap="square" lIns="0" tIns="0" rIns="0" bIns="0" rtlCol="0"/>
            <a:lstStyle/>
            <a:p>
              <a:endParaRPr/>
            </a:p>
          </p:txBody>
        </p:sp>
        <p:sp>
          <p:nvSpPr>
            <p:cNvPr id="63" name="object 63"/>
            <p:cNvSpPr/>
            <p:nvPr/>
          </p:nvSpPr>
          <p:spPr>
            <a:xfrm>
              <a:off x="5972555" y="4701540"/>
              <a:ext cx="641985" cy="1224280"/>
            </a:xfrm>
            <a:custGeom>
              <a:avLst/>
              <a:gdLst/>
              <a:ahLst/>
              <a:cxnLst/>
              <a:rect l="l" t="t" r="r" b="b"/>
              <a:pathLst>
                <a:path w="641984" h="1224279">
                  <a:moveTo>
                    <a:pt x="428244" y="562356"/>
                  </a:moveTo>
                  <a:lnTo>
                    <a:pt x="440436" y="562356"/>
                  </a:lnTo>
                </a:path>
                <a:path w="641984" h="1224279">
                  <a:moveTo>
                    <a:pt x="352044" y="993647"/>
                  </a:moveTo>
                  <a:lnTo>
                    <a:pt x="381000" y="993647"/>
                  </a:lnTo>
                </a:path>
                <a:path w="641984" h="1224279">
                  <a:moveTo>
                    <a:pt x="428244" y="993647"/>
                  </a:moveTo>
                  <a:lnTo>
                    <a:pt x="440436" y="993647"/>
                  </a:lnTo>
                </a:path>
                <a:path w="641984" h="1224279">
                  <a:moveTo>
                    <a:pt x="641604" y="0"/>
                  </a:moveTo>
                  <a:lnTo>
                    <a:pt x="641604" y="6095"/>
                  </a:lnTo>
                </a:path>
                <a:path w="641984" h="1224279">
                  <a:moveTo>
                    <a:pt x="440436" y="531875"/>
                  </a:moveTo>
                  <a:lnTo>
                    <a:pt x="440436" y="1071372"/>
                  </a:lnTo>
                </a:path>
                <a:path w="641984" h="1224279">
                  <a:moveTo>
                    <a:pt x="509016" y="457199"/>
                  </a:moveTo>
                  <a:lnTo>
                    <a:pt x="482012" y="464795"/>
                  </a:lnTo>
                  <a:lnTo>
                    <a:pt x="459867" y="481393"/>
                  </a:lnTo>
                  <a:lnTo>
                    <a:pt x="445151" y="504562"/>
                  </a:lnTo>
                  <a:lnTo>
                    <a:pt x="440436" y="531875"/>
                  </a:lnTo>
                </a:path>
                <a:path w="641984" h="1224279">
                  <a:moveTo>
                    <a:pt x="286512" y="1223772"/>
                  </a:moveTo>
                  <a:lnTo>
                    <a:pt x="335292" y="1215969"/>
                  </a:lnTo>
                  <a:lnTo>
                    <a:pt x="377562" y="1194267"/>
                  </a:lnTo>
                  <a:lnTo>
                    <a:pt x="410834" y="1161227"/>
                  </a:lnTo>
                  <a:lnTo>
                    <a:pt x="432621" y="1119408"/>
                  </a:lnTo>
                  <a:lnTo>
                    <a:pt x="440436" y="1071372"/>
                  </a:lnTo>
                </a:path>
                <a:path w="641984" h="1224279">
                  <a:moveTo>
                    <a:pt x="286512" y="1223772"/>
                  </a:moveTo>
                  <a:lnTo>
                    <a:pt x="0" y="1219199"/>
                  </a:lnTo>
                </a:path>
                <a:path w="641984" h="1224279">
                  <a:moveTo>
                    <a:pt x="237744" y="597408"/>
                  </a:moveTo>
                </a:path>
                <a:path w="641984" h="1224279">
                  <a:moveTo>
                    <a:pt x="428244" y="998220"/>
                  </a:moveTo>
                  <a:lnTo>
                    <a:pt x="428244" y="778763"/>
                  </a:lnTo>
                </a:path>
                <a:path w="641984" h="1224279">
                  <a:moveTo>
                    <a:pt x="428244" y="998220"/>
                  </a:moveTo>
                  <a:lnTo>
                    <a:pt x="423672" y="1002791"/>
                  </a:lnTo>
                </a:path>
              </a:pathLst>
            </a:custGeom>
            <a:ln w="13716">
              <a:solidFill>
                <a:srgbClr val="1C2D56"/>
              </a:solidFill>
            </a:ln>
          </p:spPr>
          <p:txBody>
            <a:bodyPr wrap="square" lIns="0" tIns="0" rIns="0" bIns="0" rtlCol="0"/>
            <a:lstStyle/>
            <a:p>
              <a:endParaRPr/>
            </a:p>
          </p:txBody>
        </p:sp>
        <p:pic>
          <p:nvPicPr>
            <p:cNvPr id="64" name="object 64"/>
            <p:cNvPicPr/>
            <p:nvPr/>
          </p:nvPicPr>
          <p:blipFill>
            <a:blip r:embed="rId10" cstate="print"/>
            <a:stretch>
              <a:fillRect/>
            </a:stretch>
          </p:blipFill>
          <p:spPr>
            <a:xfrm>
              <a:off x="6203442" y="5654802"/>
              <a:ext cx="148590" cy="112775"/>
            </a:xfrm>
            <a:prstGeom prst="rect">
              <a:avLst/>
            </a:prstGeom>
          </p:spPr>
        </p:pic>
        <p:sp>
          <p:nvSpPr>
            <p:cNvPr id="65" name="object 65"/>
            <p:cNvSpPr/>
            <p:nvPr/>
          </p:nvSpPr>
          <p:spPr>
            <a:xfrm>
              <a:off x="6210300" y="5198364"/>
              <a:ext cx="190500" cy="463550"/>
            </a:xfrm>
            <a:custGeom>
              <a:avLst/>
              <a:gdLst/>
              <a:ahLst/>
              <a:cxnLst/>
              <a:rect l="l" t="t" r="r" b="b"/>
              <a:pathLst>
                <a:path w="190500" h="463550">
                  <a:moveTo>
                    <a:pt x="0" y="100583"/>
                  </a:moveTo>
                  <a:lnTo>
                    <a:pt x="0" y="461771"/>
                  </a:lnTo>
                </a:path>
                <a:path w="190500" h="463550">
                  <a:moveTo>
                    <a:pt x="0" y="461771"/>
                  </a:moveTo>
                  <a:lnTo>
                    <a:pt x="0" y="463296"/>
                  </a:lnTo>
                </a:path>
                <a:path w="190500" h="463550">
                  <a:moveTo>
                    <a:pt x="190500" y="60959"/>
                  </a:moveTo>
                  <a:lnTo>
                    <a:pt x="190500" y="281939"/>
                  </a:lnTo>
                </a:path>
                <a:path w="190500" h="463550">
                  <a:moveTo>
                    <a:pt x="190500" y="60959"/>
                  </a:moveTo>
                  <a:lnTo>
                    <a:pt x="185928" y="56387"/>
                  </a:lnTo>
                </a:path>
                <a:path w="190500" h="463550">
                  <a:moveTo>
                    <a:pt x="21335" y="88391"/>
                  </a:moveTo>
                  <a:lnTo>
                    <a:pt x="21335" y="70103"/>
                  </a:lnTo>
                </a:path>
                <a:path w="190500" h="463550">
                  <a:moveTo>
                    <a:pt x="21335" y="70103"/>
                  </a:moveTo>
                  <a:lnTo>
                    <a:pt x="56387" y="50291"/>
                  </a:lnTo>
                </a:path>
                <a:path w="190500" h="463550">
                  <a:moveTo>
                    <a:pt x="109728" y="38100"/>
                  </a:moveTo>
                  <a:lnTo>
                    <a:pt x="114300" y="38100"/>
                  </a:lnTo>
                </a:path>
                <a:path w="190500" h="463550">
                  <a:moveTo>
                    <a:pt x="109728" y="38100"/>
                  </a:moveTo>
                  <a:lnTo>
                    <a:pt x="109728" y="0"/>
                  </a:lnTo>
                </a:path>
                <a:path w="190500" h="463550">
                  <a:moveTo>
                    <a:pt x="56387" y="0"/>
                  </a:moveTo>
                  <a:lnTo>
                    <a:pt x="109728" y="0"/>
                  </a:lnTo>
                </a:path>
                <a:path w="190500" h="463550">
                  <a:moveTo>
                    <a:pt x="56387" y="50291"/>
                  </a:moveTo>
                  <a:lnTo>
                    <a:pt x="56387" y="0"/>
                  </a:lnTo>
                </a:path>
                <a:path w="190500" h="463550">
                  <a:moveTo>
                    <a:pt x="0" y="100583"/>
                  </a:moveTo>
                  <a:lnTo>
                    <a:pt x="21335" y="88391"/>
                  </a:lnTo>
                </a:path>
              </a:pathLst>
            </a:custGeom>
            <a:ln w="13716">
              <a:solidFill>
                <a:srgbClr val="1C2D56"/>
              </a:solidFill>
            </a:ln>
          </p:spPr>
          <p:txBody>
            <a:bodyPr wrap="square" lIns="0" tIns="0" rIns="0" bIns="0" rtlCol="0"/>
            <a:lstStyle/>
            <a:p>
              <a:endParaRPr/>
            </a:p>
          </p:txBody>
        </p:sp>
        <p:sp>
          <p:nvSpPr>
            <p:cNvPr id="66" name="object 66"/>
            <p:cNvSpPr/>
            <p:nvPr/>
          </p:nvSpPr>
          <p:spPr>
            <a:xfrm>
              <a:off x="6324600" y="5260086"/>
              <a:ext cx="27940" cy="13970"/>
            </a:xfrm>
            <a:custGeom>
              <a:avLst/>
              <a:gdLst/>
              <a:ahLst/>
              <a:cxnLst/>
              <a:rect l="l" t="t" r="r" b="b"/>
              <a:pathLst>
                <a:path w="27939" h="13970">
                  <a:moveTo>
                    <a:pt x="0" y="0"/>
                  </a:moveTo>
                  <a:lnTo>
                    <a:pt x="27432" y="0"/>
                  </a:lnTo>
                  <a:lnTo>
                    <a:pt x="27432" y="13716"/>
                  </a:lnTo>
                  <a:lnTo>
                    <a:pt x="0" y="13716"/>
                  </a:lnTo>
                  <a:lnTo>
                    <a:pt x="0" y="0"/>
                  </a:lnTo>
                  <a:close/>
                </a:path>
              </a:pathLst>
            </a:custGeom>
            <a:solidFill>
              <a:srgbClr val="1C2D56"/>
            </a:solidFill>
          </p:spPr>
          <p:txBody>
            <a:bodyPr wrap="square" lIns="0" tIns="0" rIns="0" bIns="0" rtlCol="0"/>
            <a:lstStyle/>
            <a:p>
              <a:endParaRPr/>
            </a:p>
          </p:txBody>
        </p:sp>
        <p:sp>
          <p:nvSpPr>
            <p:cNvPr id="67" name="object 67"/>
            <p:cNvSpPr/>
            <p:nvPr/>
          </p:nvSpPr>
          <p:spPr>
            <a:xfrm>
              <a:off x="6114287" y="5198364"/>
              <a:ext cx="281940" cy="562610"/>
            </a:xfrm>
            <a:custGeom>
              <a:avLst/>
              <a:gdLst/>
              <a:ahLst/>
              <a:cxnLst/>
              <a:rect l="l" t="t" r="r" b="b"/>
              <a:pathLst>
                <a:path w="281939" h="562610">
                  <a:moveTo>
                    <a:pt x="281940" y="505967"/>
                  </a:moveTo>
                  <a:lnTo>
                    <a:pt x="248412" y="505967"/>
                  </a:lnTo>
                </a:path>
                <a:path w="281939" h="562610">
                  <a:moveTo>
                    <a:pt x="281940" y="56387"/>
                  </a:moveTo>
                  <a:lnTo>
                    <a:pt x="248412" y="56387"/>
                  </a:lnTo>
                </a:path>
                <a:path w="281939" h="562610">
                  <a:moveTo>
                    <a:pt x="237744" y="493775"/>
                  </a:moveTo>
                  <a:lnTo>
                    <a:pt x="248412" y="505967"/>
                  </a:lnTo>
                </a:path>
                <a:path w="281939" h="562610">
                  <a:moveTo>
                    <a:pt x="237744" y="68580"/>
                  </a:moveTo>
                  <a:lnTo>
                    <a:pt x="248412" y="56387"/>
                  </a:lnTo>
                </a:path>
                <a:path w="281939" h="562610">
                  <a:moveTo>
                    <a:pt x="70104" y="562355"/>
                  </a:moveTo>
                  <a:lnTo>
                    <a:pt x="112776" y="562355"/>
                  </a:lnTo>
                </a:path>
                <a:path w="281939" h="562610">
                  <a:moveTo>
                    <a:pt x="112776" y="562355"/>
                  </a:moveTo>
                  <a:lnTo>
                    <a:pt x="112776" y="547116"/>
                  </a:lnTo>
                </a:path>
                <a:path w="281939" h="562610">
                  <a:moveTo>
                    <a:pt x="112776" y="547116"/>
                  </a:moveTo>
                  <a:lnTo>
                    <a:pt x="105156" y="547116"/>
                  </a:lnTo>
                </a:path>
                <a:path w="281939" h="562610">
                  <a:moveTo>
                    <a:pt x="105156" y="547116"/>
                  </a:moveTo>
                  <a:lnTo>
                    <a:pt x="44196" y="443483"/>
                  </a:lnTo>
                </a:path>
                <a:path w="281939" h="562610">
                  <a:moveTo>
                    <a:pt x="112776" y="545591"/>
                  </a:moveTo>
                  <a:lnTo>
                    <a:pt x="89916" y="507491"/>
                  </a:lnTo>
                </a:path>
                <a:path w="281939" h="562610">
                  <a:moveTo>
                    <a:pt x="44196" y="443483"/>
                  </a:moveTo>
                  <a:lnTo>
                    <a:pt x="44196" y="409955"/>
                  </a:lnTo>
                </a:path>
                <a:path w="281939" h="562610">
                  <a:moveTo>
                    <a:pt x="0" y="409955"/>
                  </a:moveTo>
                  <a:lnTo>
                    <a:pt x="0" y="441959"/>
                  </a:lnTo>
                </a:path>
                <a:path w="281939" h="562610">
                  <a:moveTo>
                    <a:pt x="0" y="441959"/>
                  </a:moveTo>
                  <a:lnTo>
                    <a:pt x="70104" y="562355"/>
                  </a:lnTo>
                </a:path>
                <a:path w="281939" h="562610">
                  <a:moveTo>
                    <a:pt x="112776" y="0"/>
                  </a:moveTo>
                  <a:lnTo>
                    <a:pt x="70104" y="0"/>
                  </a:lnTo>
                </a:path>
                <a:path w="281939" h="562610">
                  <a:moveTo>
                    <a:pt x="70104" y="0"/>
                  </a:moveTo>
                  <a:lnTo>
                    <a:pt x="0" y="121919"/>
                  </a:lnTo>
                </a:path>
                <a:path w="281939" h="562610">
                  <a:moveTo>
                    <a:pt x="0" y="121919"/>
                  </a:moveTo>
                  <a:lnTo>
                    <a:pt x="0" y="234696"/>
                  </a:lnTo>
                </a:path>
              </a:pathLst>
            </a:custGeom>
            <a:ln w="13716">
              <a:solidFill>
                <a:srgbClr val="1C2D56"/>
              </a:solidFill>
            </a:ln>
          </p:spPr>
          <p:txBody>
            <a:bodyPr wrap="square" lIns="0" tIns="0" rIns="0" bIns="0" rtlCol="0"/>
            <a:lstStyle/>
            <a:p>
              <a:endParaRPr/>
            </a:p>
          </p:txBody>
        </p:sp>
        <p:sp>
          <p:nvSpPr>
            <p:cNvPr id="68" name="object 68"/>
            <p:cNvSpPr/>
            <p:nvPr/>
          </p:nvSpPr>
          <p:spPr>
            <a:xfrm>
              <a:off x="6085332" y="5426202"/>
              <a:ext cx="29209" cy="13970"/>
            </a:xfrm>
            <a:custGeom>
              <a:avLst/>
              <a:gdLst/>
              <a:ahLst/>
              <a:cxnLst/>
              <a:rect l="l" t="t" r="r" b="b"/>
              <a:pathLst>
                <a:path w="29210" h="13970">
                  <a:moveTo>
                    <a:pt x="0" y="0"/>
                  </a:moveTo>
                  <a:lnTo>
                    <a:pt x="28955" y="0"/>
                  </a:lnTo>
                  <a:lnTo>
                    <a:pt x="28955" y="13716"/>
                  </a:lnTo>
                  <a:lnTo>
                    <a:pt x="0" y="13716"/>
                  </a:lnTo>
                  <a:lnTo>
                    <a:pt x="0" y="0"/>
                  </a:lnTo>
                  <a:close/>
                </a:path>
              </a:pathLst>
            </a:custGeom>
            <a:solidFill>
              <a:srgbClr val="1C2D56"/>
            </a:solidFill>
          </p:spPr>
          <p:txBody>
            <a:bodyPr wrap="square" lIns="0" tIns="0" rIns="0" bIns="0" rtlCol="0"/>
            <a:lstStyle/>
            <a:p>
              <a:endParaRPr/>
            </a:p>
          </p:txBody>
        </p:sp>
        <p:sp>
          <p:nvSpPr>
            <p:cNvPr id="69" name="object 69"/>
            <p:cNvSpPr/>
            <p:nvPr/>
          </p:nvSpPr>
          <p:spPr>
            <a:xfrm>
              <a:off x="5964936" y="5423916"/>
              <a:ext cx="111760" cy="111760"/>
            </a:xfrm>
            <a:custGeom>
              <a:avLst/>
              <a:gdLst/>
              <a:ahLst/>
              <a:cxnLst/>
              <a:rect l="l" t="t" r="r" b="b"/>
              <a:pathLst>
                <a:path w="111760" h="111760">
                  <a:moveTo>
                    <a:pt x="111251" y="0"/>
                  </a:moveTo>
                  <a:lnTo>
                    <a:pt x="6096" y="0"/>
                  </a:lnTo>
                </a:path>
                <a:path w="111760" h="111760">
                  <a:moveTo>
                    <a:pt x="6096" y="0"/>
                  </a:moveTo>
                  <a:lnTo>
                    <a:pt x="0" y="6096"/>
                  </a:lnTo>
                </a:path>
                <a:path w="111760" h="111760">
                  <a:moveTo>
                    <a:pt x="0" y="6096"/>
                  </a:moveTo>
                  <a:lnTo>
                    <a:pt x="0" y="106680"/>
                  </a:lnTo>
                </a:path>
                <a:path w="111760" h="111760">
                  <a:moveTo>
                    <a:pt x="0" y="106680"/>
                  </a:moveTo>
                  <a:lnTo>
                    <a:pt x="6096" y="111251"/>
                  </a:lnTo>
                </a:path>
                <a:path w="111760" h="111760">
                  <a:moveTo>
                    <a:pt x="6096" y="111251"/>
                  </a:moveTo>
                  <a:lnTo>
                    <a:pt x="111251" y="111251"/>
                  </a:lnTo>
                </a:path>
              </a:pathLst>
            </a:custGeom>
            <a:ln w="13716">
              <a:solidFill>
                <a:srgbClr val="1C2D56"/>
              </a:solidFill>
            </a:ln>
          </p:spPr>
          <p:txBody>
            <a:bodyPr wrap="square" lIns="0" tIns="0" rIns="0" bIns="0" rtlCol="0"/>
            <a:lstStyle/>
            <a:p>
              <a:endParaRPr/>
            </a:p>
          </p:txBody>
        </p:sp>
        <p:sp>
          <p:nvSpPr>
            <p:cNvPr id="70" name="object 70"/>
            <p:cNvSpPr/>
            <p:nvPr/>
          </p:nvSpPr>
          <p:spPr>
            <a:xfrm>
              <a:off x="6085332" y="5519165"/>
              <a:ext cx="29209" cy="13970"/>
            </a:xfrm>
            <a:custGeom>
              <a:avLst/>
              <a:gdLst/>
              <a:ahLst/>
              <a:cxnLst/>
              <a:rect l="l" t="t" r="r" b="b"/>
              <a:pathLst>
                <a:path w="29210" h="13970">
                  <a:moveTo>
                    <a:pt x="0" y="0"/>
                  </a:moveTo>
                  <a:lnTo>
                    <a:pt x="28955" y="0"/>
                  </a:lnTo>
                  <a:lnTo>
                    <a:pt x="28955" y="13716"/>
                  </a:lnTo>
                  <a:lnTo>
                    <a:pt x="0" y="13716"/>
                  </a:lnTo>
                  <a:lnTo>
                    <a:pt x="0" y="0"/>
                  </a:lnTo>
                  <a:close/>
                </a:path>
              </a:pathLst>
            </a:custGeom>
            <a:solidFill>
              <a:srgbClr val="1C2D56"/>
            </a:solidFill>
          </p:spPr>
          <p:txBody>
            <a:bodyPr wrap="square" lIns="0" tIns="0" rIns="0" bIns="0" rtlCol="0"/>
            <a:lstStyle/>
            <a:p>
              <a:endParaRPr/>
            </a:p>
          </p:txBody>
        </p:sp>
        <p:sp>
          <p:nvSpPr>
            <p:cNvPr id="71" name="object 71"/>
            <p:cNvSpPr/>
            <p:nvPr/>
          </p:nvSpPr>
          <p:spPr>
            <a:xfrm>
              <a:off x="4614672" y="5198364"/>
              <a:ext cx="1612900" cy="547370"/>
            </a:xfrm>
            <a:custGeom>
              <a:avLst/>
              <a:gdLst/>
              <a:ahLst/>
              <a:cxnLst/>
              <a:rect l="l" t="t" r="r" b="b"/>
              <a:pathLst>
                <a:path w="1612900" h="547370">
                  <a:moveTo>
                    <a:pt x="1499615" y="327659"/>
                  </a:moveTo>
                  <a:lnTo>
                    <a:pt x="1499615" y="391667"/>
                  </a:lnTo>
                </a:path>
                <a:path w="1612900" h="547370">
                  <a:moveTo>
                    <a:pt x="1543811" y="391667"/>
                  </a:moveTo>
                  <a:lnTo>
                    <a:pt x="1543811" y="323087"/>
                  </a:lnTo>
                </a:path>
                <a:path w="1612900" h="547370">
                  <a:moveTo>
                    <a:pt x="1543811" y="323087"/>
                  </a:moveTo>
                  <a:lnTo>
                    <a:pt x="1546859" y="323087"/>
                  </a:lnTo>
                </a:path>
                <a:path w="1612900" h="547370">
                  <a:moveTo>
                    <a:pt x="1546859" y="323087"/>
                  </a:moveTo>
                  <a:lnTo>
                    <a:pt x="1546859" y="313943"/>
                  </a:lnTo>
                </a:path>
                <a:path w="1612900" h="547370">
                  <a:moveTo>
                    <a:pt x="1546859" y="313943"/>
                  </a:moveTo>
                  <a:lnTo>
                    <a:pt x="1556004" y="313943"/>
                  </a:lnTo>
                </a:path>
                <a:path w="1612900" h="547370">
                  <a:moveTo>
                    <a:pt x="1556004" y="313943"/>
                  </a:moveTo>
                  <a:lnTo>
                    <a:pt x="1556004" y="306323"/>
                  </a:lnTo>
                </a:path>
                <a:path w="1612900" h="547370">
                  <a:moveTo>
                    <a:pt x="1556004" y="306323"/>
                  </a:moveTo>
                  <a:lnTo>
                    <a:pt x="1562099" y="306323"/>
                  </a:lnTo>
                </a:path>
                <a:path w="1612900" h="547370">
                  <a:moveTo>
                    <a:pt x="1562099" y="306323"/>
                  </a:moveTo>
                  <a:lnTo>
                    <a:pt x="1562099" y="300228"/>
                  </a:lnTo>
                </a:path>
                <a:path w="1612900" h="547370">
                  <a:moveTo>
                    <a:pt x="1562099" y="300228"/>
                  </a:moveTo>
                  <a:lnTo>
                    <a:pt x="1565147" y="300228"/>
                  </a:lnTo>
                </a:path>
                <a:path w="1612900" h="547370">
                  <a:moveTo>
                    <a:pt x="1565147" y="300228"/>
                  </a:moveTo>
                  <a:lnTo>
                    <a:pt x="1565147" y="295655"/>
                  </a:lnTo>
                </a:path>
                <a:path w="1612900" h="547370">
                  <a:moveTo>
                    <a:pt x="1565147" y="295655"/>
                  </a:moveTo>
                  <a:lnTo>
                    <a:pt x="1591056" y="295655"/>
                  </a:lnTo>
                </a:path>
                <a:path w="1612900" h="547370">
                  <a:moveTo>
                    <a:pt x="1591056" y="266700"/>
                  </a:moveTo>
                  <a:lnTo>
                    <a:pt x="1565147" y="266700"/>
                  </a:lnTo>
                </a:path>
                <a:path w="1612900" h="547370">
                  <a:moveTo>
                    <a:pt x="1565147" y="266700"/>
                  </a:moveTo>
                  <a:lnTo>
                    <a:pt x="1565147" y="263651"/>
                  </a:lnTo>
                </a:path>
                <a:path w="1612900" h="547370">
                  <a:moveTo>
                    <a:pt x="1565147" y="263651"/>
                  </a:moveTo>
                  <a:lnTo>
                    <a:pt x="1562099" y="263651"/>
                  </a:lnTo>
                </a:path>
                <a:path w="1612900" h="547370">
                  <a:moveTo>
                    <a:pt x="1562099" y="263651"/>
                  </a:moveTo>
                  <a:lnTo>
                    <a:pt x="1562099" y="257555"/>
                  </a:lnTo>
                </a:path>
                <a:path w="1612900" h="547370">
                  <a:moveTo>
                    <a:pt x="1562099" y="257555"/>
                  </a:moveTo>
                  <a:lnTo>
                    <a:pt x="1556004" y="257555"/>
                  </a:lnTo>
                </a:path>
                <a:path w="1612900" h="547370">
                  <a:moveTo>
                    <a:pt x="1556004" y="257555"/>
                  </a:moveTo>
                  <a:lnTo>
                    <a:pt x="1556004" y="248412"/>
                  </a:lnTo>
                </a:path>
                <a:path w="1612900" h="547370">
                  <a:moveTo>
                    <a:pt x="1556004" y="248412"/>
                  </a:moveTo>
                  <a:lnTo>
                    <a:pt x="1546859" y="248412"/>
                  </a:lnTo>
                </a:path>
                <a:path w="1612900" h="547370">
                  <a:moveTo>
                    <a:pt x="1546859" y="248412"/>
                  </a:moveTo>
                  <a:lnTo>
                    <a:pt x="1546859" y="239267"/>
                  </a:lnTo>
                </a:path>
                <a:path w="1612900" h="547370">
                  <a:moveTo>
                    <a:pt x="1546859" y="239267"/>
                  </a:moveTo>
                  <a:lnTo>
                    <a:pt x="1543811" y="239267"/>
                  </a:lnTo>
                </a:path>
                <a:path w="1612900" h="547370">
                  <a:moveTo>
                    <a:pt x="1543811" y="239267"/>
                  </a:moveTo>
                  <a:lnTo>
                    <a:pt x="1543811" y="118871"/>
                  </a:lnTo>
                </a:path>
                <a:path w="1612900" h="547370">
                  <a:moveTo>
                    <a:pt x="1543811" y="118871"/>
                  </a:moveTo>
                  <a:lnTo>
                    <a:pt x="1604772" y="15239"/>
                  </a:lnTo>
                </a:path>
                <a:path w="1612900" h="547370">
                  <a:moveTo>
                    <a:pt x="1588008" y="57912"/>
                  </a:moveTo>
                  <a:lnTo>
                    <a:pt x="1612391" y="18287"/>
                  </a:lnTo>
                </a:path>
                <a:path w="1612900" h="547370">
                  <a:moveTo>
                    <a:pt x="1604772" y="15239"/>
                  </a:moveTo>
                  <a:lnTo>
                    <a:pt x="1612391" y="15239"/>
                  </a:lnTo>
                </a:path>
                <a:path w="1612900" h="547370">
                  <a:moveTo>
                    <a:pt x="1612391" y="15239"/>
                  </a:moveTo>
                  <a:lnTo>
                    <a:pt x="1612391" y="0"/>
                  </a:lnTo>
                </a:path>
                <a:path w="1612900" h="547370">
                  <a:moveTo>
                    <a:pt x="1543811" y="409955"/>
                  </a:moveTo>
                  <a:lnTo>
                    <a:pt x="1543811" y="391667"/>
                  </a:lnTo>
                </a:path>
                <a:path w="1612900" h="547370">
                  <a:moveTo>
                    <a:pt x="1499615" y="409955"/>
                  </a:moveTo>
                  <a:lnTo>
                    <a:pt x="1499615" y="391667"/>
                  </a:lnTo>
                </a:path>
                <a:path w="1612900" h="547370">
                  <a:moveTo>
                    <a:pt x="1612391" y="15239"/>
                  </a:moveTo>
                  <a:lnTo>
                    <a:pt x="1612391" y="89916"/>
                  </a:lnTo>
                </a:path>
                <a:path w="1612900" h="547370">
                  <a:moveTo>
                    <a:pt x="1612391" y="472439"/>
                  </a:moveTo>
                  <a:lnTo>
                    <a:pt x="1612391" y="547116"/>
                  </a:lnTo>
                </a:path>
                <a:path w="1612900" h="547370">
                  <a:moveTo>
                    <a:pt x="1461515" y="336803"/>
                  </a:moveTo>
                  <a:lnTo>
                    <a:pt x="1470659" y="327659"/>
                  </a:lnTo>
                </a:path>
                <a:path w="1612900" h="547370">
                  <a:moveTo>
                    <a:pt x="1461515" y="225551"/>
                  </a:moveTo>
                  <a:lnTo>
                    <a:pt x="1470659" y="234696"/>
                  </a:lnTo>
                </a:path>
                <a:path w="1612900" h="547370">
                  <a:moveTo>
                    <a:pt x="1591056" y="295655"/>
                  </a:moveTo>
                  <a:lnTo>
                    <a:pt x="1591913" y="288988"/>
                  </a:lnTo>
                  <a:lnTo>
                    <a:pt x="1592198" y="281177"/>
                  </a:lnTo>
                  <a:lnTo>
                    <a:pt x="1591913" y="273367"/>
                  </a:lnTo>
                  <a:lnTo>
                    <a:pt x="1591056" y="266700"/>
                  </a:lnTo>
                </a:path>
                <a:path w="1612900" h="547370">
                  <a:moveTo>
                    <a:pt x="1595627" y="57912"/>
                  </a:moveTo>
                  <a:lnTo>
                    <a:pt x="1588008" y="57912"/>
                  </a:lnTo>
                </a:path>
                <a:path w="1612900" h="547370">
                  <a:moveTo>
                    <a:pt x="1595627" y="507491"/>
                  </a:moveTo>
                  <a:lnTo>
                    <a:pt x="1589531" y="507491"/>
                  </a:lnTo>
                </a:path>
                <a:path w="1612900" h="547370">
                  <a:moveTo>
                    <a:pt x="1595627" y="507491"/>
                  </a:moveTo>
                  <a:lnTo>
                    <a:pt x="1595627" y="57912"/>
                  </a:lnTo>
                </a:path>
                <a:path w="1612900" h="547370">
                  <a:moveTo>
                    <a:pt x="138683" y="350519"/>
                  </a:moveTo>
                  <a:lnTo>
                    <a:pt x="198119" y="350519"/>
                  </a:lnTo>
                </a:path>
                <a:path w="1612900" h="547370">
                  <a:moveTo>
                    <a:pt x="198119" y="356616"/>
                  </a:moveTo>
                  <a:lnTo>
                    <a:pt x="198119" y="350519"/>
                  </a:lnTo>
                </a:path>
                <a:path w="1612900" h="547370">
                  <a:moveTo>
                    <a:pt x="198119" y="211835"/>
                  </a:moveTo>
                  <a:lnTo>
                    <a:pt x="198119" y="207264"/>
                  </a:lnTo>
                </a:path>
                <a:path w="1612900" h="547370">
                  <a:moveTo>
                    <a:pt x="198119" y="211835"/>
                  </a:moveTo>
                  <a:lnTo>
                    <a:pt x="131063" y="211835"/>
                  </a:lnTo>
                </a:path>
                <a:path w="1612900" h="547370">
                  <a:moveTo>
                    <a:pt x="79247" y="211835"/>
                  </a:moveTo>
                  <a:lnTo>
                    <a:pt x="0" y="211835"/>
                  </a:lnTo>
                </a:path>
                <a:path w="1612900" h="547370">
                  <a:moveTo>
                    <a:pt x="1499615" y="350519"/>
                  </a:moveTo>
                  <a:lnTo>
                    <a:pt x="1493520" y="356616"/>
                  </a:lnTo>
                </a:path>
                <a:path w="1612900" h="547370">
                  <a:moveTo>
                    <a:pt x="1499615" y="213359"/>
                  </a:moveTo>
                  <a:lnTo>
                    <a:pt x="1493520" y="207264"/>
                  </a:lnTo>
                </a:path>
                <a:path w="1612900" h="547370">
                  <a:moveTo>
                    <a:pt x="198119" y="207264"/>
                  </a:moveTo>
                  <a:lnTo>
                    <a:pt x="1493520" y="207264"/>
                  </a:lnTo>
                </a:path>
                <a:path w="1612900" h="547370">
                  <a:moveTo>
                    <a:pt x="198119" y="356616"/>
                  </a:moveTo>
                  <a:lnTo>
                    <a:pt x="1493520" y="356616"/>
                  </a:lnTo>
                </a:path>
                <a:path w="1612900" h="547370">
                  <a:moveTo>
                    <a:pt x="1493520" y="230123"/>
                  </a:moveTo>
                  <a:lnTo>
                    <a:pt x="1499615" y="225551"/>
                  </a:lnTo>
                </a:path>
                <a:path w="1612900" h="547370">
                  <a:moveTo>
                    <a:pt x="1493520" y="332232"/>
                  </a:moveTo>
                  <a:lnTo>
                    <a:pt x="1499615" y="338328"/>
                  </a:lnTo>
                </a:path>
                <a:path w="1612900" h="547370">
                  <a:moveTo>
                    <a:pt x="1275588" y="230123"/>
                  </a:moveTo>
                  <a:lnTo>
                    <a:pt x="1350263" y="230123"/>
                  </a:lnTo>
                </a:path>
              </a:pathLst>
            </a:custGeom>
            <a:ln w="13716">
              <a:solidFill>
                <a:srgbClr val="1C2D56"/>
              </a:solidFill>
            </a:ln>
          </p:spPr>
          <p:txBody>
            <a:bodyPr wrap="square" lIns="0" tIns="0" rIns="0" bIns="0" rtlCol="0"/>
            <a:lstStyle/>
            <a:p>
              <a:endParaRPr/>
            </a:p>
          </p:txBody>
        </p:sp>
        <p:sp>
          <p:nvSpPr>
            <p:cNvPr id="72" name="object 72"/>
            <p:cNvSpPr/>
            <p:nvPr/>
          </p:nvSpPr>
          <p:spPr>
            <a:xfrm>
              <a:off x="6082283" y="5421629"/>
              <a:ext cx="26034" cy="13970"/>
            </a:xfrm>
            <a:custGeom>
              <a:avLst/>
              <a:gdLst/>
              <a:ahLst/>
              <a:cxnLst/>
              <a:rect l="l" t="t" r="r" b="b"/>
              <a:pathLst>
                <a:path w="26035" h="13970">
                  <a:moveTo>
                    <a:pt x="0" y="0"/>
                  </a:moveTo>
                  <a:lnTo>
                    <a:pt x="25908" y="0"/>
                  </a:lnTo>
                  <a:lnTo>
                    <a:pt x="25908" y="13716"/>
                  </a:lnTo>
                  <a:lnTo>
                    <a:pt x="0" y="13716"/>
                  </a:lnTo>
                  <a:lnTo>
                    <a:pt x="0" y="0"/>
                  </a:lnTo>
                  <a:close/>
                </a:path>
              </a:pathLst>
            </a:custGeom>
            <a:solidFill>
              <a:srgbClr val="1C2D56"/>
            </a:solidFill>
          </p:spPr>
          <p:txBody>
            <a:bodyPr wrap="square" lIns="0" tIns="0" rIns="0" bIns="0" rtlCol="0"/>
            <a:lstStyle/>
            <a:p>
              <a:endParaRPr/>
            </a:p>
          </p:txBody>
        </p:sp>
        <p:sp>
          <p:nvSpPr>
            <p:cNvPr id="73" name="object 73"/>
            <p:cNvSpPr/>
            <p:nvPr/>
          </p:nvSpPr>
          <p:spPr>
            <a:xfrm>
              <a:off x="5890260" y="5530596"/>
              <a:ext cx="74930" cy="0"/>
            </a:xfrm>
            <a:custGeom>
              <a:avLst/>
              <a:gdLst/>
              <a:ahLst/>
              <a:cxnLst/>
              <a:rect l="l" t="t" r="r" b="b"/>
              <a:pathLst>
                <a:path w="74929">
                  <a:moveTo>
                    <a:pt x="0" y="0"/>
                  </a:moveTo>
                  <a:lnTo>
                    <a:pt x="74675" y="0"/>
                  </a:lnTo>
                </a:path>
              </a:pathLst>
            </a:custGeom>
            <a:ln w="13716">
              <a:solidFill>
                <a:srgbClr val="1C2D56"/>
              </a:solidFill>
            </a:ln>
          </p:spPr>
          <p:txBody>
            <a:bodyPr wrap="square" lIns="0" tIns="0" rIns="0" bIns="0" rtlCol="0"/>
            <a:lstStyle/>
            <a:p>
              <a:endParaRPr/>
            </a:p>
          </p:txBody>
        </p:sp>
        <p:sp>
          <p:nvSpPr>
            <p:cNvPr id="74" name="object 74"/>
            <p:cNvSpPr/>
            <p:nvPr/>
          </p:nvSpPr>
          <p:spPr>
            <a:xfrm>
              <a:off x="6082283" y="5523738"/>
              <a:ext cx="26034" cy="13970"/>
            </a:xfrm>
            <a:custGeom>
              <a:avLst/>
              <a:gdLst/>
              <a:ahLst/>
              <a:cxnLst/>
              <a:rect l="l" t="t" r="r" b="b"/>
              <a:pathLst>
                <a:path w="26035" h="13970">
                  <a:moveTo>
                    <a:pt x="0" y="0"/>
                  </a:moveTo>
                  <a:lnTo>
                    <a:pt x="25908" y="0"/>
                  </a:lnTo>
                  <a:lnTo>
                    <a:pt x="25908" y="13716"/>
                  </a:lnTo>
                  <a:lnTo>
                    <a:pt x="0" y="13716"/>
                  </a:lnTo>
                  <a:lnTo>
                    <a:pt x="0" y="0"/>
                  </a:lnTo>
                  <a:close/>
                </a:path>
              </a:pathLst>
            </a:custGeom>
            <a:solidFill>
              <a:srgbClr val="1C2D56"/>
            </a:solidFill>
          </p:spPr>
          <p:txBody>
            <a:bodyPr wrap="square" lIns="0" tIns="0" rIns="0" bIns="0" rtlCol="0"/>
            <a:lstStyle/>
            <a:p>
              <a:endParaRPr/>
            </a:p>
          </p:txBody>
        </p:sp>
        <p:sp>
          <p:nvSpPr>
            <p:cNvPr id="75" name="object 75"/>
            <p:cNvSpPr/>
            <p:nvPr/>
          </p:nvSpPr>
          <p:spPr>
            <a:xfrm>
              <a:off x="5859780" y="5428487"/>
              <a:ext cx="30480" cy="102235"/>
            </a:xfrm>
            <a:custGeom>
              <a:avLst/>
              <a:gdLst/>
              <a:ahLst/>
              <a:cxnLst/>
              <a:rect l="l" t="t" r="r" b="b"/>
              <a:pathLst>
                <a:path w="30479" h="102235">
                  <a:moveTo>
                    <a:pt x="0" y="51816"/>
                  </a:moveTo>
                  <a:lnTo>
                    <a:pt x="30480" y="0"/>
                  </a:lnTo>
                </a:path>
                <a:path w="30479" h="102235">
                  <a:moveTo>
                    <a:pt x="0" y="51816"/>
                  </a:moveTo>
                  <a:lnTo>
                    <a:pt x="30480" y="102108"/>
                  </a:lnTo>
                </a:path>
              </a:pathLst>
            </a:custGeom>
            <a:ln w="13716">
              <a:solidFill>
                <a:srgbClr val="1C2D56"/>
              </a:solidFill>
            </a:ln>
          </p:spPr>
          <p:txBody>
            <a:bodyPr wrap="square" lIns="0" tIns="0" rIns="0" bIns="0" rtlCol="0"/>
            <a:lstStyle/>
            <a:p>
              <a:endParaRPr/>
            </a:p>
          </p:txBody>
        </p:sp>
        <p:sp>
          <p:nvSpPr>
            <p:cNvPr id="76" name="object 76"/>
            <p:cNvSpPr/>
            <p:nvPr/>
          </p:nvSpPr>
          <p:spPr>
            <a:xfrm>
              <a:off x="4626863" y="5451347"/>
              <a:ext cx="56515" cy="56515"/>
            </a:xfrm>
            <a:custGeom>
              <a:avLst/>
              <a:gdLst/>
              <a:ahLst/>
              <a:cxnLst/>
              <a:rect l="l" t="t" r="r" b="b"/>
              <a:pathLst>
                <a:path w="56514" h="56514">
                  <a:moveTo>
                    <a:pt x="56387" y="28955"/>
                  </a:moveTo>
                  <a:lnTo>
                    <a:pt x="54221" y="17359"/>
                  </a:lnTo>
                  <a:lnTo>
                    <a:pt x="48196" y="8191"/>
                  </a:lnTo>
                  <a:lnTo>
                    <a:pt x="39028" y="2166"/>
                  </a:lnTo>
                  <a:lnTo>
                    <a:pt x="27431" y="0"/>
                  </a:lnTo>
                  <a:lnTo>
                    <a:pt x="16716" y="2166"/>
                  </a:lnTo>
                  <a:lnTo>
                    <a:pt x="8000" y="8191"/>
                  </a:lnTo>
                  <a:lnTo>
                    <a:pt x="2143" y="17359"/>
                  </a:lnTo>
                  <a:lnTo>
                    <a:pt x="0" y="28955"/>
                  </a:lnTo>
                  <a:lnTo>
                    <a:pt x="2143" y="39671"/>
                  </a:lnTo>
                  <a:lnTo>
                    <a:pt x="8000" y="48386"/>
                  </a:lnTo>
                  <a:lnTo>
                    <a:pt x="16716" y="54244"/>
                  </a:lnTo>
                  <a:lnTo>
                    <a:pt x="27431" y="56387"/>
                  </a:lnTo>
                  <a:lnTo>
                    <a:pt x="39028" y="54244"/>
                  </a:lnTo>
                  <a:lnTo>
                    <a:pt x="48196" y="48386"/>
                  </a:lnTo>
                  <a:lnTo>
                    <a:pt x="54221" y="39671"/>
                  </a:lnTo>
                  <a:lnTo>
                    <a:pt x="56387" y="28955"/>
                  </a:lnTo>
                  <a:close/>
                </a:path>
              </a:pathLst>
            </a:custGeom>
            <a:ln w="13716">
              <a:solidFill>
                <a:srgbClr val="1C2D56"/>
              </a:solidFill>
            </a:ln>
          </p:spPr>
          <p:txBody>
            <a:bodyPr wrap="square" lIns="0" tIns="0" rIns="0" bIns="0" rtlCol="0"/>
            <a:lstStyle/>
            <a:p>
              <a:endParaRPr/>
            </a:p>
          </p:txBody>
        </p:sp>
        <p:sp>
          <p:nvSpPr>
            <p:cNvPr id="77" name="object 77"/>
            <p:cNvSpPr/>
            <p:nvPr/>
          </p:nvSpPr>
          <p:spPr>
            <a:xfrm>
              <a:off x="4363211" y="5431535"/>
              <a:ext cx="320040" cy="474345"/>
            </a:xfrm>
            <a:custGeom>
              <a:avLst/>
              <a:gdLst/>
              <a:ahLst/>
              <a:cxnLst/>
              <a:rect l="l" t="t" r="r" b="b"/>
              <a:pathLst>
                <a:path w="320039" h="474345">
                  <a:moveTo>
                    <a:pt x="320040" y="30480"/>
                  </a:moveTo>
                  <a:lnTo>
                    <a:pt x="310300" y="20454"/>
                  </a:lnTo>
                  <a:lnTo>
                    <a:pt x="298132" y="15430"/>
                  </a:lnTo>
                  <a:lnTo>
                    <a:pt x="285107" y="15263"/>
                  </a:lnTo>
                  <a:lnTo>
                    <a:pt x="272796" y="19812"/>
                  </a:lnTo>
                  <a:lnTo>
                    <a:pt x="268224" y="24383"/>
                  </a:lnTo>
                  <a:lnTo>
                    <a:pt x="260604" y="32003"/>
                  </a:lnTo>
                  <a:lnTo>
                    <a:pt x="259080" y="39624"/>
                  </a:lnTo>
                </a:path>
                <a:path w="320039" h="474345">
                  <a:moveTo>
                    <a:pt x="259080" y="56387"/>
                  </a:moveTo>
                  <a:lnTo>
                    <a:pt x="264866" y="68556"/>
                  </a:lnTo>
                  <a:lnTo>
                    <a:pt x="274510" y="77152"/>
                  </a:lnTo>
                  <a:lnTo>
                    <a:pt x="286726" y="81462"/>
                  </a:lnTo>
                  <a:lnTo>
                    <a:pt x="300228" y="80771"/>
                  </a:lnTo>
                  <a:lnTo>
                    <a:pt x="306324" y="79248"/>
                  </a:lnTo>
                  <a:lnTo>
                    <a:pt x="315468" y="73151"/>
                  </a:lnTo>
                  <a:lnTo>
                    <a:pt x="318516" y="67056"/>
                  </a:lnTo>
                </a:path>
                <a:path w="320039" h="474345">
                  <a:moveTo>
                    <a:pt x="179832" y="473964"/>
                  </a:moveTo>
                  <a:lnTo>
                    <a:pt x="177388" y="427537"/>
                  </a:lnTo>
                  <a:lnTo>
                    <a:pt x="165507" y="383217"/>
                  </a:lnTo>
                  <a:lnTo>
                    <a:pt x="145202" y="342362"/>
                  </a:lnTo>
                  <a:lnTo>
                    <a:pt x="117485" y="306332"/>
                  </a:lnTo>
                  <a:lnTo>
                    <a:pt x="83371" y="276488"/>
                  </a:lnTo>
                  <a:lnTo>
                    <a:pt x="43871" y="254188"/>
                  </a:lnTo>
                  <a:lnTo>
                    <a:pt x="0" y="240792"/>
                  </a:lnTo>
                </a:path>
                <a:path w="320039" h="474345">
                  <a:moveTo>
                    <a:pt x="318516" y="83819"/>
                  </a:moveTo>
                  <a:lnTo>
                    <a:pt x="320040" y="0"/>
                  </a:lnTo>
                </a:path>
              </a:pathLst>
            </a:custGeom>
            <a:ln w="13716">
              <a:solidFill>
                <a:srgbClr val="1C2D56"/>
              </a:solidFill>
            </a:ln>
          </p:spPr>
          <p:txBody>
            <a:bodyPr wrap="square" lIns="0" tIns="0" rIns="0" bIns="0" rtlCol="0"/>
            <a:lstStyle/>
            <a:p>
              <a:endParaRPr/>
            </a:p>
          </p:txBody>
        </p:sp>
        <p:sp>
          <p:nvSpPr>
            <p:cNvPr id="78" name="object 78"/>
            <p:cNvSpPr/>
            <p:nvPr/>
          </p:nvSpPr>
          <p:spPr>
            <a:xfrm>
              <a:off x="4539995" y="5954267"/>
              <a:ext cx="205740" cy="108585"/>
            </a:xfrm>
            <a:custGeom>
              <a:avLst/>
              <a:gdLst/>
              <a:ahLst/>
              <a:cxnLst/>
              <a:rect l="l" t="t" r="r" b="b"/>
              <a:pathLst>
                <a:path w="205739" h="108585">
                  <a:moveTo>
                    <a:pt x="205739" y="4572"/>
                  </a:moveTo>
                  <a:lnTo>
                    <a:pt x="205739" y="6096"/>
                  </a:lnTo>
                  <a:lnTo>
                    <a:pt x="205739" y="9144"/>
                  </a:lnTo>
                  <a:lnTo>
                    <a:pt x="205739" y="10668"/>
                  </a:lnTo>
                  <a:lnTo>
                    <a:pt x="193476" y="50125"/>
                  </a:lnTo>
                  <a:lnTo>
                    <a:pt x="168211" y="81724"/>
                  </a:lnTo>
                  <a:lnTo>
                    <a:pt x="133516" y="102179"/>
                  </a:lnTo>
                  <a:lnTo>
                    <a:pt x="92963" y="108204"/>
                  </a:lnTo>
                  <a:lnTo>
                    <a:pt x="53792" y="97940"/>
                  </a:lnTo>
                  <a:lnTo>
                    <a:pt x="23050" y="74104"/>
                  </a:lnTo>
                  <a:lnTo>
                    <a:pt x="4024" y="40266"/>
                  </a:lnTo>
                  <a:lnTo>
                    <a:pt x="0" y="0"/>
                  </a:lnTo>
                </a:path>
              </a:pathLst>
            </a:custGeom>
            <a:ln w="13716">
              <a:solidFill>
                <a:srgbClr val="1C2D56"/>
              </a:solidFill>
            </a:ln>
          </p:spPr>
          <p:txBody>
            <a:bodyPr wrap="square" lIns="0" tIns="0" rIns="0" bIns="0" rtlCol="0"/>
            <a:lstStyle/>
            <a:p>
              <a:endParaRPr/>
            </a:p>
          </p:txBody>
        </p:sp>
        <p:sp>
          <p:nvSpPr>
            <p:cNvPr id="79" name="object 79"/>
            <p:cNvSpPr/>
            <p:nvPr/>
          </p:nvSpPr>
          <p:spPr>
            <a:xfrm>
              <a:off x="3284219" y="5433060"/>
              <a:ext cx="1472565" cy="525780"/>
            </a:xfrm>
            <a:custGeom>
              <a:avLst/>
              <a:gdLst/>
              <a:ahLst/>
              <a:cxnLst/>
              <a:rect l="l" t="t" r="r" b="b"/>
              <a:pathLst>
                <a:path w="1472564" h="525779">
                  <a:moveTo>
                    <a:pt x="1255776" y="521207"/>
                  </a:moveTo>
                  <a:lnTo>
                    <a:pt x="1258824" y="472439"/>
                  </a:lnTo>
                </a:path>
                <a:path w="1472564" h="525779">
                  <a:moveTo>
                    <a:pt x="1078991" y="239267"/>
                  </a:moveTo>
                  <a:lnTo>
                    <a:pt x="0" y="77723"/>
                  </a:lnTo>
                </a:path>
                <a:path w="1472564" h="525779">
                  <a:moveTo>
                    <a:pt x="1472183" y="0"/>
                  </a:moveTo>
                  <a:lnTo>
                    <a:pt x="1461516" y="525779"/>
                  </a:lnTo>
                </a:path>
              </a:pathLst>
            </a:custGeom>
            <a:ln w="13716">
              <a:solidFill>
                <a:srgbClr val="1C2D56"/>
              </a:solidFill>
            </a:ln>
          </p:spPr>
          <p:txBody>
            <a:bodyPr wrap="square" lIns="0" tIns="0" rIns="0" bIns="0" rtlCol="0"/>
            <a:lstStyle/>
            <a:p>
              <a:endParaRPr/>
            </a:p>
          </p:txBody>
        </p:sp>
        <p:pic>
          <p:nvPicPr>
            <p:cNvPr id="80" name="object 80"/>
            <p:cNvPicPr/>
            <p:nvPr/>
          </p:nvPicPr>
          <p:blipFill>
            <a:blip r:embed="rId11" cstate="print"/>
            <a:stretch>
              <a:fillRect/>
            </a:stretch>
          </p:blipFill>
          <p:spPr>
            <a:xfrm>
              <a:off x="4588001" y="5394197"/>
              <a:ext cx="175259" cy="156972"/>
            </a:xfrm>
            <a:prstGeom prst="rect">
              <a:avLst/>
            </a:prstGeom>
          </p:spPr>
        </p:pic>
        <p:sp>
          <p:nvSpPr>
            <p:cNvPr id="81" name="object 81"/>
            <p:cNvSpPr/>
            <p:nvPr/>
          </p:nvSpPr>
          <p:spPr>
            <a:xfrm>
              <a:off x="2764535" y="5375148"/>
              <a:ext cx="1830705" cy="139065"/>
            </a:xfrm>
            <a:custGeom>
              <a:avLst/>
              <a:gdLst/>
              <a:ahLst/>
              <a:cxnLst/>
              <a:rect l="l" t="t" r="r" b="b"/>
              <a:pathLst>
                <a:path w="1830704" h="139064">
                  <a:moveTo>
                    <a:pt x="522732" y="0"/>
                  </a:moveTo>
                  <a:lnTo>
                    <a:pt x="1830324" y="25907"/>
                  </a:lnTo>
                </a:path>
                <a:path w="1830704" h="139064">
                  <a:moveTo>
                    <a:pt x="519683" y="135635"/>
                  </a:moveTo>
                  <a:lnTo>
                    <a:pt x="0" y="138683"/>
                  </a:lnTo>
                </a:path>
              </a:pathLst>
            </a:custGeom>
            <a:ln w="13716">
              <a:solidFill>
                <a:srgbClr val="1C2D56"/>
              </a:solidFill>
            </a:ln>
          </p:spPr>
          <p:txBody>
            <a:bodyPr wrap="square" lIns="0" tIns="0" rIns="0" bIns="0" rtlCol="0"/>
            <a:lstStyle/>
            <a:p>
              <a:endParaRPr/>
            </a:p>
          </p:txBody>
        </p:sp>
        <p:pic>
          <p:nvPicPr>
            <p:cNvPr id="82" name="object 82"/>
            <p:cNvPicPr/>
            <p:nvPr/>
          </p:nvPicPr>
          <p:blipFill>
            <a:blip r:embed="rId12" cstate="print"/>
            <a:stretch>
              <a:fillRect/>
            </a:stretch>
          </p:blipFill>
          <p:spPr>
            <a:xfrm>
              <a:off x="2690622" y="5369813"/>
              <a:ext cx="82295" cy="150876"/>
            </a:xfrm>
            <a:prstGeom prst="rect">
              <a:avLst/>
            </a:prstGeom>
          </p:spPr>
        </p:pic>
        <p:sp>
          <p:nvSpPr>
            <p:cNvPr id="83" name="object 83"/>
            <p:cNvSpPr/>
            <p:nvPr/>
          </p:nvSpPr>
          <p:spPr>
            <a:xfrm>
              <a:off x="2766060" y="5375148"/>
              <a:ext cx="521334" cy="1905"/>
            </a:xfrm>
            <a:custGeom>
              <a:avLst/>
              <a:gdLst/>
              <a:ahLst/>
              <a:cxnLst/>
              <a:rect l="l" t="t" r="r" b="b"/>
              <a:pathLst>
                <a:path w="521335" h="1904">
                  <a:moveTo>
                    <a:pt x="521208" y="0"/>
                  </a:moveTo>
                  <a:lnTo>
                    <a:pt x="0" y="1523"/>
                  </a:lnTo>
                </a:path>
              </a:pathLst>
            </a:custGeom>
            <a:ln w="13716">
              <a:solidFill>
                <a:srgbClr val="1C2D56"/>
              </a:solidFill>
            </a:ln>
          </p:spPr>
          <p:txBody>
            <a:bodyPr wrap="square" lIns="0" tIns="0" rIns="0" bIns="0" rtlCol="0"/>
            <a:lstStyle/>
            <a:p>
              <a:endParaRPr/>
            </a:p>
          </p:txBody>
        </p:sp>
        <p:sp>
          <p:nvSpPr>
            <p:cNvPr id="84" name="object 84"/>
            <p:cNvSpPr/>
            <p:nvPr/>
          </p:nvSpPr>
          <p:spPr>
            <a:xfrm>
              <a:off x="4613148" y="5929883"/>
              <a:ext cx="58419" cy="58419"/>
            </a:xfrm>
            <a:custGeom>
              <a:avLst/>
              <a:gdLst/>
              <a:ahLst/>
              <a:cxnLst/>
              <a:rect l="l" t="t" r="r" b="b"/>
              <a:pathLst>
                <a:path w="58420" h="58420">
                  <a:moveTo>
                    <a:pt x="57912" y="28955"/>
                  </a:moveTo>
                  <a:lnTo>
                    <a:pt x="55745" y="18002"/>
                  </a:lnTo>
                  <a:lnTo>
                    <a:pt x="49720" y="8762"/>
                  </a:lnTo>
                  <a:lnTo>
                    <a:pt x="40552" y="2381"/>
                  </a:lnTo>
                  <a:lnTo>
                    <a:pt x="28956" y="0"/>
                  </a:lnTo>
                  <a:lnTo>
                    <a:pt x="18002" y="2381"/>
                  </a:lnTo>
                  <a:lnTo>
                    <a:pt x="8763" y="8762"/>
                  </a:lnTo>
                  <a:lnTo>
                    <a:pt x="2381" y="18002"/>
                  </a:lnTo>
                  <a:lnTo>
                    <a:pt x="0" y="28955"/>
                  </a:lnTo>
                  <a:lnTo>
                    <a:pt x="2381" y="40552"/>
                  </a:lnTo>
                  <a:lnTo>
                    <a:pt x="8763" y="49720"/>
                  </a:lnTo>
                  <a:lnTo>
                    <a:pt x="18002" y="55745"/>
                  </a:lnTo>
                  <a:lnTo>
                    <a:pt x="28956" y="57911"/>
                  </a:lnTo>
                  <a:lnTo>
                    <a:pt x="40552" y="55745"/>
                  </a:lnTo>
                  <a:lnTo>
                    <a:pt x="49720" y="49720"/>
                  </a:lnTo>
                  <a:lnTo>
                    <a:pt x="55745" y="40552"/>
                  </a:lnTo>
                  <a:lnTo>
                    <a:pt x="57912" y="28955"/>
                  </a:lnTo>
                  <a:close/>
                </a:path>
              </a:pathLst>
            </a:custGeom>
            <a:ln w="13716">
              <a:solidFill>
                <a:srgbClr val="1C2D56"/>
              </a:solidFill>
            </a:ln>
          </p:spPr>
          <p:txBody>
            <a:bodyPr wrap="square" lIns="0" tIns="0" rIns="0" bIns="0" rtlCol="0"/>
            <a:lstStyle/>
            <a:p>
              <a:endParaRPr/>
            </a:p>
          </p:txBody>
        </p:sp>
        <p:sp>
          <p:nvSpPr>
            <p:cNvPr id="85" name="object 85"/>
            <p:cNvSpPr/>
            <p:nvPr/>
          </p:nvSpPr>
          <p:spPr>
            <a:xfrm>
              <a:off x="5762244" y="5105400"/>
              <a:ext cx="32384" cy="748665"/>
            </a:xfrm>
            <a:custGeom>
              <a:avLst/>
              <a:gdLst/>
              <a:ahLst/>
              <a:cxnLst/>
              <a:rect l="l" t="t" r="r" b="b"/>
              <a:pathLst>
                <a:path w="32385" h="748664">
                  <a:moveTo>
                    <a:pt x="32003" y="728471"/>
                  </a:moveTo>
                  <a:lnTo>
                    <a:pt x="31551" y="721756"/>
                  </a:lnTo>
                  <a:lnTo>
                    <a:pt x="28384" y="715899"/>
                  </a:lnTo>
                  <a:lnTo>
                    <a:pt x="23216" y="711755"/>
                  </a:lnTo>
                  <a:lnTo>
                    <a:pt x="16763" y="710183"/>
                  </a:lnTo>
                </a:path>
                <a:path w="32385" h="748664">
                  <a:moveTo>
                    <a:pt x="16763" y="710183"/>
                  </a:moveTo>
                  <a:lnTo>
                    <a:pt x="6095" y="710183"/>
                  </a:lnTo>
                  <a:lnTo>
                    <a:pt x="0" y="719328"/>
                  </a:lnTo>
                  <a:lnTo>
                    <a:pt x="0" y="728471"/>
                  </a:lnTo>
                </a:path>
                <a:path w="32385" h="748664">
                  <a:moveTo>
                    <a:pt x="15239" y="748283"/>
                  </a:moveTo>
                  <a:lnTo>
                    <a:pt x="22573" y="746045"/>
                  </a:lnTo>
                  <a:lnTo>
                    <a:pt x="28193" y="741806"/>
                  </a:lnTo>
                  <a:lnTo>
                    <a:pt x="31527" y="735853"/>
                  </a:lnTo>
                  <a:lnTo>
                    <a:pt x="32003" y="728471"/>
                  </a:lnTo>
                </a:path>
                <a:path w="32385" h="748664">
                  <a:moveTo>
                    <a:pt x="0" y="728471"/>
                  </a:moveTo>
                  <a:lnTo>
                    <a:pt x="0" y="737616"/>
                  </a:lnTo>
                  <a:lnTo>
                    <a:pt x="6095" y="746760"/>
                  </a:lnTo>
                  <a:lnTo>
                    <a:pt x="15239" y="748283"/>
                  </a:lnTo>
                </a:path>
                <a:path w="32385" h="748664">
                  <a:moveTo>
                    <a:pt x="16763" y="39623"/>
                  </a:moveTo>
                  <a:lnTo>
                    <a:pt x="23216" y="37171"/>
                  </a:lnTo>
                  <a:lnTo>
                    <a:pt x="28384" y="32575"/>
                  </a:lnTo>
                  <a:lnTo>
                    <a:pt x="31551" y="26550"/>
                  </a:lnTo>
                  <a:lnTo>
                    <a:pt x="32003" y="19812"/>
                  </a:lnTo>
                </a:path>
                <a:path w="32385" h="748664">
                  <a:moveTo>
                    <a:pt x="0" y="19812"/>
                  </a:moveTo>
                  <a:lnTo>
                    <a:pt x="1119" y="26550"/>
                  </a:lnTo>
                  <a:lnTo>
                    <a:pt x="4381" y="32575"/>
                  </a:lnTo>
                  <a:lnTo>
                    <a:pt x="9643" y="37171"/>
                  </a:lnTo>
                  <a:lnTo>
                    <a:pt x="16763" y="39623"/>
                  </a:lnTo>
                </a:path>
                <a:path w="32385" h="748664">
                  <a:moveTo>
                    <a:pt x="32003" y="19812"/>
                  </a:moveTo>
                  <a:lnTo>
                    <a:pt x="31527" y="13073"/>
                  </a:lnTo>
                  <a:lnTo>
                    <a:pt x="28193" y="7048"/>
                  </a:lnTo>
                  <a:lnTo>
                    <a:pt x="22573" y="2452"/>
                  </a:lnTo>
                  <a:lnTo>
                    <a:pt x="15239" y="0"/>
                  </a:lnTo>
                </a:path>
                <a:path w="32385" h="748664">
                  <a:moveTo>
                    <a:pt x="15239" y="0"/>
                  </a:moveTo>
                  <a:lnTo>
                    <a:pt x="6095" y="1523"/>
                  </a:lnTo>
                  <a:lnTo>
                    <a:pt x="0" y="10667"/>
                  </a:lnTo>
                  <a:lnTo>
                    <a:pt x="0" y="19812"/>
                  </a:lnTo>
                </a:path>
              </a:pathLst>
            </a:custGeom>
            <a:ln w="13716">
              <a:solidFill>
                <a:srgbClr val="1C2D56"/>
              </a:solidFill>
            </a:ln>
          </p:spPr>
          <p:txBody>
            <a:bodyPr wrap="square" lIns="0" tIns="0" rIns="0" bIns="0" rtlCol="0"/>
            <a:lstStyle/>
            <a:p>
              <a:endParaRPr/>
            </a:p>
          </p:txBody>
        </p:sp>
        <p:pic>
          <p:nvPicPr>
            <p:cNvPr id="86" name="object 86"/>
            <p:cNvPicPr/>
            <p:nvPr/>
          </p:nvPicPr>
          <p:blipFill>
            <a:blip r:embed="rId13" cstate="print"/>
            <a:stretch>
              <a:fillRect/>
            </a:stretch>
          </p:blipFill>
          <p:spPr>
            <a:xfrm>
              <a:off x="4620005" y="5446013"/>
              <a:ext cx="70104" cy="68580"/>
            </a:xfrm>
            <a:prstGeom prst="rect">
              <a:avLst/>
            </a:prstGeom>
          </p:spPr>
        </p:pic>
        <p:sp>
          <p:nvSpPr>
            <p:cNvPr id="87" name="object 87"/>
            <p:cNvSpPr/>
            <p:nvPr/>
          </p:nvSpPr>
          <p:spPr>
            <a:xfrm>
              <a:off x="4614672" y="5931407"/>
              <a:ext cx="56515" cy="56515"/>
            </a:xfrm>
            <a:custGeom>
              <a:avLst/>
              <a:gdLst/>
              <a:ahLst/>
              <a:cxnLst/>
              <a:rect l="l" t="t" r="r" b="b"/>
              <a:pathLst>
                <a:path w="56514" h="56514">
                  <a:moveTo>
                    <a:pt x="56387" y="27432"/>
                  </a:moveTo>
                  <a:lnTo>
                    <a:pt x="54006" y="16716"/>
                  </a:lnTo>
                  <a:lnTo>
                    <a:pt x="47624" y="8001"/>
                  </a:lnTo>
                  <a:lnTo>
                    <a:pt x="38385" y="2143"/>
                  </a:lnTo>
                  <a:lnTo>
                    <a:pt x="27431" y="0"/>
                  </a:lnTo>
                  <a:lnTo>
                    <a:pt x="16716" y="2143"/>
                  </a:lnTo>
                  <a:lnTo>
                    <a:pt x="8000" y="8001"/>
                  </a:lnTo>
                  <a:lnTo>
                    <a:pt x="2143" y="16716"/>
                  </a:lnTo>
                  <a:lnTo>
                    <a:pt x="0" y="27432"/>
                  </a:lnTo>
                  <a:lnTo>
                    <a:pt x="2143" y="39028"/>
                  </a:lnTo>
                  <a:lnTo>
                    <a:pt x="8000" y="48196"/>
                  </a:lnTo>
                  <a:lnTo>
                    <a:pt x="16716" y="54221"/>
                  </a:lnTo>
                  <a:lnTo>
                    <a:pt x="27431" y="56388"/>
                  </a:lnTo>
                  <a:lnTo>
                    <a:pt x="38385" y="54221"/>
                  </a:lnTo>
                  <a:lnTo>
                    <a:pt x="47624" y="48196"/>
                  </a:lnTo>
                  <a:lnTo>
                    <a:pt x="54006" y="39028"/>
                  </a:lnTo>
                  <a:lnTo>
                    <a:pt x="56387" y="27432"/>
                  </a:lnTo>
                  <a:close/>
                </a:path>
              </a:pathLst>
            </a:custGeom>
            <a:ln w="13716">
              <a:solidFill>
                <a:srgbClr val="1C2D56"/>
              </a:solidFill>
            </a:ln>
          </p:spPr>
          <p:txBody>
            <a:bodyPr wrap="square" lIns="0" tIns="0" rIns="0" bIns="0" rtlCol="0"/>
            <a:lstStyle/>
            <a:p>
              <a:endParaRPr/>
            </a:p>
          </p:txBody>
        </p:sp>
        <p:sp>
          <p:nvSpPr>
            <p:cNvPr id="88" name="object 88"/>
            <p:cNvSpPr/>
            <p:nvPr/>
          </p:nvSpPr>
          <p:spPr>
            <a:xfrm>
              <a:off x="4620768" y="5937503"/>
              <a:ext cx="44450" cy="44450"/>
            </a:xfrm>
            <a:custGeom>
              <a:avLst/>
              <a:gdLst/>
              <a:ahLst/>
              <a:cxnLst/>
              <a:rect l="l" t="t" r="r" b="b"/>
              <a:pathLst>
                <a:path w="44450" h="44450">
                  <a:moveTo>
                    <a:pt x="44196" y="21336"/>
                  </a:moveTo>
                  <a:lnTo>
                    <a:pt x="42338" y="12858"/>
                  </a:lnTo>
                  <a:lnTo>
                    <a:pt x="37338" y="6096"/>
                  </a:lnTo>
                  <a:lnTo>
                    <a:pt x="30051" y="1619"/>
                  </a:lnTo>
                  <a:lnTo>
                    <a:pt x="21336" y="0"/>
                  </a:lnTo>
                  <a:lnTo>
                    <a:pt x="12858" y="1619"/>
                  </a:lnTo>
                  <a:lnTo>
                    <a:pt x="6096" y="6096"/>
                  </a:lnTo>
                  <a:lnTo>
                    <a:pt x="1619" y="12858"/>
                  </a:lnTo>
                  <a:lnTo>
                    <a:pt x="0" y="21336"/>
                  </a:lnTo>
                  <a:lnTo>
                    <a:pt x="1619" y="30051"/>
                  </a:lnTo>
                  <a:lnTo>
                    <a:pt x="6096" y="37338"/>
                  </a:lnTo>
                  <a:lnTo>
                    <a:pt x="12858" y="42338"/>
                  </a:lnTo>
                  <a:lnTo>
                    <a:pt x="21336" y="44196"/>
                  </a:lnTo>
                  <a:lnTo>
                    <a:pt x="30051" y="42338"/>
                  </a:lnTo>
                  <a:lnTo>
                    <a:pt x="37338" y="37338"/>
                  </a:lnTo>
                  <a:lnTo>
                    <a:pt x="42338" y="30051"/>
                  </a:lnTo>
                  <a:lnTo>
                    <a:pt x="44196" y="21336"/>
                  </a:lnTo>
                  <a:close/>
                </a:path>
              </a:pathLst>
            </a:custGeom>
            <a:ln w="13716">
              <a:solidFill>
                <a:srgbClr val="1C2D56"/>
              </a:solidFill>
            </a:ln>
          </p:spPr>
          <p:txBody>
            <a:bodyPr wrap="square" lIns="0" tIns="0" rIns="0" bIns="0" rtlCol="0"/>
            <a:lstStyle/>
            <a:p>
              <a:endParaRPr/>
            </a:p>
          </p:txBody>
        </p:sp>
        <p:sp>
          <p:nvSpPr>
            <p:cNvPr id="89" name="object 89"/>
            <p:cNvSpPr/>
            <p:nvPr/>
          </p:nvSpPr>
          <p:spPr>
            <a:xfrm>
              <a:off x="3828288" y="4739640"/>
              <a:ext cx="984885" cy="1248410"/>
            </a:xfrm>
            <a:custGeom>
              <a:avLst/>
              <a:gdLst/>
              <a:ahLst/>
              <a:cxnLst/>
              <a:rect l="l" t="t" r="r" b="b"/>
              <a:pathLst>
                <a:path w="984885" h="1248410">
                  <a:moveTo>
                    <a:pt x="786383" y="1219199"/>
                  </a:moveTo>
                  <a:lnTo>
                    <a:pt x="788527" y="1230796"/>
                  </a:lnTo>
                  <a:lnTo>
                    <a:pt x="794384" y="1239964"/>
                  </a:lnTo>
                  <a:lnTo>
                    <a:pt x="803100" y="1245989"/>
                  </a:lnTo>
                  <a:lnTo>
                    <a:pt x="813815" y="1248156"/>
                  </a:lnTo>
                  <a:lnTo>
                    <a:pt x="824769" y="1245989"/>
                  </a:lnTo>
                  <a:lnTo>
                    <a:pt x="834008" y="1239964"/>
                  </a:lnTo>
                  <a:lnTo>
                    <a:pt x="840390" y="1230796"/>
                  </a:lnTo>
                  <a:lnTo>
                    <a:pt x="842771" y="1219199"/>
                  </a:lnTo>
                </a:path>
                <a:path w="984885" h="1248410">
                  <a:moveTo>
                    <a:pt x="984503" y="670559"/>
                  </a:moveTo>
                  <a:lnTo>
                    <a:pt x="984503" y="809243"/>
                  </a:lnTo>
                </a:path>
                <a:path w="984885" h="1248410">
                  <a:moveTo>
                    <a:pt x="0" y="0"/>
                  </a:moveTo>
                  <a:lnTo>
                    <a:pt x="97535" y="0"/>
                  </a:lnTo>
                </a:path>
              </a:pathLst>
            </a:custGeom>
            <a:ln w="13716">
              <a:solidFill>
                <a:srgbClr val="1C2D56"/>
              </a:solidFill>
            </a:ln>
          </p:spPr>
          <p:txBody>
            <a:bodyPr wrap="square" lIns="0" tIns="0" rIns="0" bIns="0" rtlCol="0"/>
            <a:lstStyle/>
            <a:p>
              <a:endParaRPr/>
            </a:p>
          </p:txBody>
        </p:sp>
        <p:sp>
          <p:nvSpPr>
            <p:cNvPr id="90" name="object 90"/>
            <p:cNvSpPr/>
            <p:nvPr/>
          </p:nvSpPr>
          <p:spPr>
            <a:xfrm>
              <a:off x="3928110" y="4712208"/>
              <a:ext cx="13970" cy="18415"/>
            </a:xfrm>
            <a:custGeom>
              <a:avLst/>
              <a:gdLst/>
              <a:ahLst/>
              <a:cxnLst/>
              <a:rect l="l" t="t" r="r" b="b"/>
              <a:pathLst>
                <a:path w="13970" h="18414">
                  <a:moveTo>
                    <a:pt x="0" y="0"/>
                  </a:moveTo>
                  <a:lnTo>
                    <a:pt x="13716" y="0"/>
                  </a:lnTo>
                  <a:lnTo>
                    <a:pt x="13716" y="18288"/>
                  </a:lnTo>
                  <a:lnTo>
                    <a:pt x="0" y="18288"/>
                  </a:lnTo>
                  <a:lnTo>
                    <a:pt x="0" y="0"/>
                  </a:lnTo>
                  <a:close/>
                </a:path>
              </a:pathLst>
            </a:custGeom>
            <a:solidFill>
              <a:srgbClr val="1C2D56"/>
            </a:solidFill>
          </p:spPr>
          <p:txBody>
            <a:bodyPr wrap="square" lIns="0" tIns="0" rIns="0" bIns="0" rtlCol="0"/>
            <a:lstStyle/>
            <a:p>
              <a:endParaRPr/>
            </a:p>
          </p:txBody>
        </p:sp>
        <p:sp>
          <p:nvSpPr>
            <p:cNvPr id="91" name="object 91"/>
            <p:cNvSpPr/>
            <p:nvPr/>
          </p:nvSpPr>
          <p:spPr>
            <a:xfrm>
              <a:off x="3925824" y="4703064"/>
              <a:ext cx="683260" cy="36830"/>
            </a:xfrm>
            <a:custGeom>
              <a:avLst/>
              <a:gdLst/>
              <a:ahLst/>
              <a:cxnLst/>
              <a:rect l="l" t="t" r="r" b="b"/>
              <a:pathLst>
                <a:path w="683260" h="36829">
                  <a:moveTo>
                    <a:pt x="0" y="36575"/>
                  </a:moveTo>
                  <a:lnTo>
                    <a:pt x="6095" y="36575"/>
                  </a:lnTo>
                  <a:lnTo>
                    <a:pt x="9143" y="32003"/>
                  </a:lnTo>
                  <a:lnTo>
                    <a:pt x="9143" y="27432"/>
                  </a:lnTo>
                </a:path>
                <a:path w="683260" h="36829">
                  <a:moveTo>
                    <a:pt x="18287" y="0"/>
                  </a:moveTo>
                  <a:lnTo>
                    <a:pt x="673608" y="0"/>
                  </a:lnTo>
                </a:path>
                <a:path w="683260" h="36829">
                  <a:moveTo>
                    <a:pt x="18287" y="0"/>
                  </a:moveTo>
                  <a:lnTo>
                    <a:pt x="13716" y="0"/>
                  </a:lnTo>
                  <a:lnTo>
                    <a:pt x="9143" y="4571"/>
                  </a:lnTo>
                  <a:lnTo>
                    <a:pt x="9143" y="9143"/>
                  </a:lnTo>
                </a:path>
                <a:path w="683260" h="36829">
                  <a:moveTo>
                    <a:pt x="682751" y="9143"/>
                  </a:moveTo>
                  <a:lnTo>
                    <a:pt x="682751" y="4571"/>
                  </a:lnTo>
                  <a:lnTo>
                    <a:pt x="678179" y="0"/>
                  </a:lnTo>
                  <a:lnTo>
                    <a:pt x="673608" y="0"/>
                  </a:lnTo>
                </a:path>
              </a:pathLst>
            </a:custGeom>
            <a:ln w="13716">
              <a:solidFill>
                <a:srgbClr val="1C2D56"/>
              </a:solidFill>
            </a:ln>
          </p:spPr>
          <p:txBody>
            <a:bodyPr wrap="square" lIns="0" tIns="0" rIns="0" bIns="0" rtlCol="0"/>
            <a:lstStyle/>
            <a:p>
              <a:endParaRPr/>
            </a:p>
          </p:txBody>
        </p:sp>
        <p:sp>
          <p:nvSpPr>
            <p:cNvPr id="92" name="object 92"/>
            <p:cNvSpPr/>
            <p:nvPr/>
          </p:nvSpPr>
          <p:spPr>
            <a:xfrm>
              <a:off x="4601718" y="4712208"/>
              <a:ext cx="13970" cy="18415"/>
            </a:xfrm>
            <a:custGeom>
              <a:avLst/>
              <a:gdLst/>
              <a:ahLst/>
              <a:cxnLst/>
              <a:rect l="l" t="t" r="r" b="b"/>
              <a:pathLst>
                <a:path w="13970" h="18414">
                  <a:moveTo>
                    <a:pt x="0" y="0"/>
                  </a:moveTo>
                  <a:lnTo>
                    <a:pt x="13716" y="0"/>
                  </a:lnTo>
                  <a:lnTo>
                    <a:pt x="13716" y="18288"/>
                  </a:lnTo>
                  <a:lnTo>
                    <a:pt x="0" y="18288"/>
                  </a:lnTo>
                  <a:lnTo>
                    <a:pt x="0" y="0"/>
                  </a:lnTo>
                  <a:close/>
                </a:path>
              </a:pathLst>
            </a:custGeom>
            <a:solidFill>
              <a:srgbClr val="1C2D56"/>
            </a:solidFill>
          </p:spPr>
          <p:txBody>
            <a:bodyPr wrap="square" lIns="0" tIns="0" rIns="0" bIns="0" rtlCol="0"/>
            <a:lstStyle/>
            <a:p>
              <a:endParaRPr/>
            </a:p>
          </p:txBody>
        </p:sp>
        <p:sp>
          <p:nvSpPr>
            <p:cNvPr id="93" name="object 93"/>
            <p:cNvSpPr/>
            <p:nvPr/>
          </p:nvSpPr>
          <p:spPr>
            <a:xfrm>
              <a:off x="4590288" y="4661916"/>
              <a:ext cx="637540" cy="341630"/>
            </a:xfrm>
            <a:custGeom>
              <a:avLst/>
              <a:gdLst/>
              <a:ahLst/>
              <a:cxnLst/>
              <a:rect l="l" t="t" r="r" b="b"/>
              <a:pathLst>
                <a:path w="637539" h="341629">
                  <a:moveTo>
                    <a:pt x="18287" y="68580"/>
                  </a:moveTo>
                  <a:lnTo>
                    <a:pt x="18287" y="73151"/>
                  </a:lnTo>
                  <a:lnTo>
                    <a:pt x="22859" y="77724"/>
                  </a:lnTo>
                  <a:lnTo>
                    <a:pt x="27431" y="77724"/>
                  </a:lnTo>
                </a:path>
                <a:path w="637539" h="341629">
                  <a:moveTo>
                    <a:pt x="27431" y="77724"/>
                  </a:moveTo>
                  <a:lnTo>
                    <a:pt x="56387" y="77724"/>
                  </a:lnTo>
                </a:path>
                <a:path w="637539" h="341629">
                  <a:moveTo>
                    <a:pt x="316991" y="316991"/>
                  </a:moveTo>
                  <a:lnTo>
                    <a:pt x="308731" y="268143"/>
                  </a:lnTo>
                  <a:lnTo>
                    <a:pt x="291488" y="222813"/>
                  </a:lnTo>
                  <a:lnTo>
                    <a:pt x="266280" y="181948"/>
                  </a:lnTo>
                  <a:lnTo>
                    <a:pt x="234124" y="146494"/>
                  </a:lnTo>
                  <a:lnTo>
                    <a:pt x="196039" y="117398"/>
                  </a:lnTo>
                  <a:lnTo>
                    <a:pt x="153042" y="95607"/>
                  </a:lnTo>
                  <a:lnTo>
                    <a:pt x="106152" y="82066"/>
                  </a:lnTo>
                  <a:lnTo>
                    <a:pt x="56387" y="77724"/>
                  </a:lnTo>
                </a:path>
                <a:path w="637539" h="341629">
                  <a:moveTo>
                    <a:pt x="469391" y="323087"/>
                  </a:moveTo>
                  <a:lnTo>
                    <a:pt x="469391" y="262128"/>
                  </a:lnTo>
                </a:path>
                <a:path w="637539" h="341629">
                  <a:moveTo>
                    <a:pt x="451104" y="341376"/>
                  </a:moveTo>
                  <a:lnTo>
                    <a:pt x="457819" y="339804"/>
                  </a:lnTo>
                  <a:lnTo>
                    <a:pt x="463676" y="335661"/>
                  </a:lnTo>
                  <a:lnTo>
                    <a:pt x="467820" y="329803"/>
                  </a:lnTo>
                  <a:lnTo>
                    <a:pt x="469391" y="323087"/>
                  </a:lnTo>
                </a:path>
                <a:path w="637539" h="341629">
                  <a:moveTo>
                    <a:pt x="472440" y="259080"/>
                  </a:moveTo>
                  <a:lnTo>
                    <a:pt x="600456" y="259080"/>
                  </a:lnTo>
                </a:path>
                <a:path w="637539" h="341629">
                  <a:moveTo>
                    <a:pt x="472440" y="259080"/>
                  </a:moveTo>
                  <a:lnTo>
                    <a:pt x="470915" y="259080"/>
                  </a:lnTo>
                  <a:lnTo>
                    <a:pt x="469391" y="260603"/>
                  </a:lnTo>
                  <a:lnTo>
                    <a:pt x="469391" y="262128"/>
                  </a:lnTo>
                </a:path>
                <a:path w="637539" h="341629">
                  <a:moveTo>
                    <a:pt x="603504" y="262128"/>
                  </a:moveTo>
                  <a:lnTo>
                    <a:pt x="603504" y="320039"/>
                  </a:lnTo>
                </a:path>
                <a:path w="637539" h="341629">
                  <a:moveTo>
                    <a:pt x="603504" y="262128"/>
                  </a:moveTo>
                  <a:lnTo>
                    <a:pt x="603504" y="260603"/>
                  </a:lnTo>
                  <a:lnTo>
                    <a:pt x="601979" y="259080"/>
                  </a:lnTo>
                  <a:lnTo>
                    <a:pt x="600456" y="259080"/>
                  </a:lnTo>
                </a:path>
                <a:path w="637539" h="341629">
                  <a:moveTo>
                    <a:pt x="603504" y="320039"/>
                  </a:moveTo>
                  <a:lnTo>
                    <a:pt x="603504" y="329183"/>
                  </a:lnTo>
                  <a:lnTo>
                    <a:pt x="609599" y="335280"/>
                  </a:lnTo>
                  <a:lnTo>
                    <a:pt x="617219" y="335280"/>
                  </a:lnTo>
                </a:path>
                <a:path w="637539" h="341629">
                  <a:moveTo>
                    <a:pt x="617219" y="335280"/>
                  </a:moveTo>
                  <a:lnTo>
                    <a:pt x="621791" y="335280"/>
                  </a:lnTo>
                </a:path>
                <a:path w="637539" h="341629">
                  <a:moveTo>
                    <a:pt x="637031" y="320039"/>
                  </a:moveTo>
                  <a:lnTo>
                    <a:pt x="637031" y="214883"/>
                  </a:lnTo>
                </a:path>
                <a:path w="637539" h="341629">
                  <a:moveTo>
                    <a:pt x="621791" y="335280"/>
                  </a:moveTo>
                  <a:lnTo>
                    <a:pt x="629411" y="335280"/>
                  </a:lnTo>
                  <a:lnTo>
                    <a:pt x="637031" y="329183"/>
                  </a:lnTo>
                  <a:lnTo>
                    <a:pt x="637031" y="320039"/>
                  </a:lnTo>
                </a:path>
                <a:path w="637539" h="341629">
                  <a:moveTo>
                    <a:pt x="637031" y="214883"/>
                  </a:moveTo>
                  <a:lnTo>
                    <a:pt x="637031" y="207264"/>
                  </a:lnTo>
                  <a:lnTo>
                    <a:pt x="629411" y="199643"/>
                  </a:lnTo>
                  <a:lnTo>
                    <a:pt x="621791" y="199643"/>
                  </a:lnTo>
                </a:path>
                <a:path w="637539" h="341629">
                  <a:moveTo>
                    <a:pt x="621791" y="199643"/>
                  </a:moveTo>
                  <a:lnTo>
                    <a:pt x="399288" y="199643"/>
                  </a:lnTo>
                </a:path>
                <a:path w="637539" h="341629">
                  <a:moveTo>
                    <a:pt x="304799" y="147827"/>
                  </a:moveTo>
                  <a:lnTo>
                    <a:pt x="321706" y="169211"/>
                  </a:lnTo>
                  <a:lnTo>
                    <a:pt x="345185" y="186308"/>
                  </a:lnTo>
                  <a:lnTo>
                    <a:pt x="372093" y="197119"/>
                  </a:lnTo>
                  <a:lnTo>
                    <a:pt x="399288" y="199643"/>
                  </a:lnTo>
                </a:path>
                <a:path w="637539" h="341629">
                  <a:moveTo>
                    <a:pt x="304799" y="147827"/>
                  </a:moveTo>
                  <a:lnTo>
                    <a:pt x="270162" y="110654"/>
                  </a:lnTo>
                  <a:lnTo>
                    <a:pt x="225576" y="79040"/>
                  </a:lnTo>
                  <a:lnTo>
                    <a:pt x="174991" y="54888"/>
                  </a:lnTo>
                  <a:lnTo>
                    <a:pt x="122358" y="40099"/>
                  </a:lnTo>
                  <a:lnTo>
                    <a:pt x="71627" y="36575"/>
                  </a:lnTo>
                </a:path>
                <a:path w="637539" h="341629">
                  <a:moveTo>
                    <a:pt x="71627" y="36575"/>
                  </a:moveTo>
                  <a:lnTo>
                    <a:pt x="36575" y="36575"/>
                  </a:lnTo>
                </a:path>
                <a:path w="637539" h="341629">
                  <a:moveTo>
                    <a:pt x="18287" y="19811"/>
                  </a:moveTo>
                  <a:lnTo>
                    <a:pt x="18287" y="28956"/>
                  </a:lnTo>
                  <a:lnTo>
                    <a:pt x="25908" y="36575"/>
                  </a:lnTo>
                  <a:lnTo>
                    <a:pt x="36575" y="36575"/>
                  </a:lnTo>
                </a:path>
                <a:path w="637539" h="341629">
                  <a:moveTo>
                    <a:pt x="18287" y="19811"/>
                  </a:moveTo>
                  <a:lnTo>
                    <a:pt x="18287" y="18287"/>
                  </a:lnTo>
                </a:path>
                <a:path w="637539" h="341629">
                  <a:moveTo>
                    <a:pt x="18287" y="18287"/>
                  </a:moveTo>
                  <a:lnTo>
                    <a:pt x="16930" y="10929"/>
                  </a:lnTo>
                  <a:lnTo>
                    <a:pt x="13144" y="5143"/>
                  </a:lnTo>
                  <a:lnTo>
                    <a:pt x="7358" y="1357"/>
                  </a:lnTo>
                  <a:lnTo>
                    <a:pt x="0" y="0"/>
                  </a:lnTo>
                </a:path>
              </a:pathLst>
            </a:custGeom>
            <a:ln w="13716">
              <a:solidFill>
                <a:srgbClr val="1C2D56"/>
              </a:solidFill>
            </a:ln>
          </p:spPr>
          <p:txBody>
            <a:bodyPr wrap="square" lIns="0" tIns="0" rIns="0" bIns="0" rtlCol="0"/>
            <a:lstStyle/>
            <a:p>
              <a:endParaRPr/>
            </a:p>
          </p:txBody>
        </p:sp>
        <p:sp>
          <p:nvSpPr>
            <p:cNvPr id="94" name="object 94"/>
            <p:cNvSpPr/>
            <p:nvPr/>
          </p:nvSpPr>
          <p:spPr>
            <a:xfrm>
              <a:off x="3934955" y="4645926"/>
              <a:ext cx="673735" cy="22860"/>
            </a:xfrm>
            <a:custGeom>
              <a:avLst/>
              <a:gdLst/>
              <a:ahLst/>
              <a:cxnLst/>
              <a:rect l="l" t="t" r="r" b="b"/>
              <a:pathLst>
                <a:path w="673735" h="22860">
                  <a:moveTo>
                    <a:pt x="673608" y="0"/>
                  </a:moveTo>
                  <a:lnTo>
                    <a:pt x="0" y="0"/>
                  </a:lnTo>
                  <a:lnTo>
                    <a:pt x="0" y="9144"/>
                  </a:lnTo>
                  <a:lnTo>
                    <a:pt x="0" y="13716"/>
                  </a:lnTo>
                  <a:lnTo>
                    <a:pt x="0" y="22860"/>
                  </a:lnTo>
                  <a:lnTo>
                    <a:pt x="673608" y="22860"/>
                  </a:lnTo>
                  <a:lnTo>
                    <a:pt x="673608" y="13716"/>
                  </a:lnTo>
                  <a:lnTo>
                    <a:pt x="673608" y="9144"/>
                  </a:lnTo>
                  <a:lnTo>
                    <a:pt x="673608" y="0"/>
                  </a:lnTo>
                  <a:close/>
                </a:path>
              </a:pathLst>
            </a:custGeom>
            <a:solidFill>
              <a:srgbClr val="1C2D56"/>
            </a:solidFill>
          </p:spPr>
          <p:txBody>
            <a:bodyPr wrap="square" lIns="0" tIns="0" rIns="0" bIns="0" rtlCol="0"/>
            <a:lstStyle/>
            <a:p>
              <a:endParaRPr/>
            </a:p>
          </p:txBody>
        </p:sp>
        <p:pic>
          <p:nvPicPr>
            <p:cNvPr id="95" name="object 95"/>
            <p:cNvPicPr/>
            <p:nvPr/>
          </p:nvPicPr>
          <p:blipFill>
            <a:blip r:embed="rId14" cstate="print"/>
            <a:stretch>
              <a:fillRect/>
            </a:stretch>
          </p:blipFill>
          <p:spPr>
            <a:xfrm>
              <a:off x="3605022" y="4495038"/>
              <a:ext cx="355091" cy="210311"/>
            </a:xfrm>
            <a:prstGeom prst="rect">
              <a:avLst/>
            </a:prstGeom>
          </p:spPr>
        </p:pic>
        <p:sp>
          <p:nvSpPr>
            <p:cNvPr id="96" name="object 96"/>
            <p:cNvSpPr/>
            <p:nvPr/>
          </p:nvSpPr>
          <p:spPr>
            <a:xfrm>
              <a:off x="1001268" y="4639056"/>
              <a:ext cx="4206240" cy="364490"/>
            </a:xfrm>
            <a:custGeom>
              <a:avLst/>
              <a:gdLst/>
              <a:ahLst/>
              <a:cxnLst/>
              <a:rect l="l" t="t" r="r" b="b"/>
              <a:pathLst>
                <a:path w="4206240" h="364489">
                  <a:moveTo>
                    <a:pt x="1408176" y="59435"/>
                  </a:moveTo>
                  <a:lnTo>
                    <a:pt x="563880" y="59435"/>
                  </a:lnTo>
                </a:path>
                <a:path w="4206240" h="364489">
                  <a:moveTo>
                    <a:pt x="563880" y="59435"/>
                  </a:moveTo>
                  <a:lnTo>
                    <a:pt x="513161" y="62959"/>
                  </a:lnTo>
                  <a:lnTo>
                    <a:pt x="460613" y="77748"/>
                  </a:lnTo>
                  <a:lnTo>
                    <a:pt x="410260" y="101900"/>
                  </a:lnTo>
                  <a:lnTo>
                    <a:pt x="366125" y="133514"/>
                  </a:lnTo>
                  <a:lnTo>
                    <a:pt x="332231" y="170687"/>
                  </a:lnTo>
                </a:path>
                <a:path w="4206240" h="364489">
                  <a:moveTo>
                    <a:pt x="236219" y="222503"/>
                  </a:moveTo>
                  <a:lnTo>
                    <a:pt x="263437" y="219979"/>
                  </a:lnTo>
                  <a:lnTo>
                    <a:pt x="290512" y="209168"/>
                  </a:lnTo>
                  <a:lnTo>
                    <a:pt x="314444" y="192071"/>
                  </a:lnTo>
                  <a:lnTo>
                    <a:pt x="332231" y="170687"/>
                  </a:lnTo>
                </a:path>
                <a:path w="4206240" h="364489">
                  <a:moveTo>
                    <a:pt x="236219" y="222503"/>
                  </a:moveTo>
                  <a:lnTo>
                    <a:pt x="15239" y="222503"/>
                  </a:lnTo>
                </a:path>
                <a:path w="4206240" h="364489">
                  <a:moveTo>
                    <a:pt x="15239" y="222503"/>
                  </a:moveTo>
                  <a:lnTo>
                    <a:pt x="6095" y="222503"/>
                  </a:lnTo>
                  <a:lnTo>
                    <a:pt x="0" y="230124"/>
                  </a:lnTo>
                  <a:lnTo>
                    <a:pt x="0" y="237743"/>
                  </a:lnTo>
                </a:path>
                <a:path w="4206240" h="364489">
                  <a:moveTo>
                    <a:pt x="0" y="237743"/>
                  </a:moveTo>
                  <a:lnTo>
                    <a:pt x="0" y="342899"/>
                  </a:lnTo>
                </a:path>
                <a:path w="4206240" h="364489">
                  <a:moveTo>
                    <a:pt x="13715" y="358140"/>
                  </a:moveTo>
                  <a:lnTo>
                    <a:pt x="18287" y="358140"/>
                  </a:lnTo>
                </a:path>
                <a:path w="4206240" h="364489">
                  <a:moveTo>
                    <a:pt x="0" y="342899"/>
                  </a:moveTo>
                  <a:lnTo>
                    <a:pt x="0" y="352043"/>
                  </a:lnTo>
                  <a:lnTo>
                    <a:pt x="6095" y="358140"/>
                  </a:lnTo>
                  <a:lnTo>
                    <a:pt x="13715" y="358140"/>
                  </a:lnTo>
                </a:path>
                <a:path w="4206240" h="364489">
                  <a:moveTo>
                    <a:pt x="32003" y="342899"/>
                  </a:moveTo>
                  <a:lnTo>
                    <a:pt x="32003" y="284988"/>
                  </a:lnTo>
                </a:path>
                <a:path w="4206240" h="364489">
                  <a:moveTo>
                    <a:pt x="18287" y="358140"/>
                  </a:moveTo>
                  <a:lnTo>
                    <a:pt x="25907" y="358140"/>
                  </a:lnTo>
                  <a:lnTo>
                    <a:pt x="32003" y="352043"/>
                  </a:lnTo>
                  <a:lnTo>
                    <a:pt x="32003" y="342899"/>
                  </a:lnTo>
                </a:path>
                <a:path w="4206240" h="364489">
                  <a:moveTo>
                    <a:pt x="35052" y="281940"/>
                  </a:moveTo>
                  <a:lnTo>
                    <a:pt x="164591" y="281940"/>
                  </a:lnTo>
                </a:path>
                <a:path w="4206240" h="364489">
                  <a:moveTo>
                    <a:pt x="35052" y="281940"/>
                  </a:moveTo>
                  <a:lnTo>
                    <a:pt x="33527" y="281940"/>
                  </a:lnTo>
                  <a:lnTo>
                    <a:pt x="32003" y="283463"/>
                  </a:lnTo>
                  <a:lnTo>
                    <a:pt x="32003" y="284988"/>
                  </a:lnTo>
                </a:path>
                <a:path w="4206240" h="364489">
                  <a:moveTo>
                    <a:pt x="167639" y="284988"/>
                  </a:moveTo>
                  <a:lnTo>
                    <a:pt x="167639" y="345947"/>
                  </a:lnTo>
                </a:path>
                <a:path w="4206240" h="364489">
                  <a:moveTo>
                    <a:pt x="167639" y="284988"/>
                  </a:moveTo>
                  <a:lnTo>
                    <a:pt x="167639" y="283463"/>
                  </a:lnTo>
                  <a:lnTo>
                    <a:pt x="166115" y="281940"/>
                  </a:lnTo>
                  <a:lnTo>
                    <a:pt x="164591" y="281940"/>
                  </a:lnTo>
                </a:path>
                <a:path w="4206240" h="364489">
                  <a:moveTo>
                    <a:pt x="167639" y="345947"/>
                  </a:moveTo>
                  <a:lnTo>
                    <a:pt x="167639" y="355091"/>
                  </a:lnTo>
                  <a:lnTo>
                    <a:pt x="175259" y="364236"/>
                  </a:lnTo>
                  <a:lnTo>
                    <a:pt x="184403" y="364236"/>
                  </a:lnTo>
                </a:path>
                <a:path w="4206240" h="364489">
                  <a:moveTo>
                    <a:pt x="579119" y="100583"/>
                  </a:moveTo>
                  <a:lnTo>
                    <a:pt x="529792" y="104926"/>
                  </a:lnTo>
                  <a:lnTo>
                    <a:pt x="483107" y="118467"/>
                  </a:lnTo>
                  <a:lnTo>
                    <a:pt x="440138" y="140258"/>
                  </a:lnTo>
                  <a:lnTo>
                    <a:pt x="401954" y="169354"/>
                  </a:lnTo>
                  <a:lnTo>
                    <a:pt x="369629" y="204808"/>
                  </a:lnTo>
                  <a:lnTo>
                    <a:pt x="344233" y="245673"/>
                  </a:lnTo>
                  <a:lnTo>
                    <a:pt x="326838" y="291003"/>
                  </a:lnTo>
                  <a:lnTo>
                    <a:pt x="318515" y="339851"/>
                  </a:lnTo>
                </a:path>
                <a:path w="4206240" h="364489">
                  <a:moveTo>
                    <a:pt x="579119" y="100583"/>
                  </a:moveTo>
                  <a:lnTo>
                    <a:pt x="1397507" y="100583"/>
                  </a:lnTo>
                </a:path>
                <a:path w="4206240" h="364489">
                  <a:moveTo>
                    <a:pt x="4151376" y="358140"/>
                  </a:moveTo>
                  <a:lnTo>
                    <a:pt x="4206239" y="358140"/>
                  </a:lnTo>
                </a:path>
                <a:path w="4206240" h="364489">
                  <a:moveTo>
                    <a:pt x="4130039" y="358140"/>
                  </a:moveTo>
                  <a:lnTo>
                    <a:pt x="4151376" y="358140"/>
                  </a:lnTo>
                </a:path>
                <a:path w="4206240" h="364489">
                  <a:moveTo>
                    <a:pt x="4126992" y="358140"/>
                  </a:moveTo>
                  <a:lnTo>
                    <a:pt x="4130039" y="358140"/>
                  </a:lnTo>
                </a:path>
                <a:path w="4206240" h="364489">
                  <a:moveTo>
                    <a:pt x="94487" y="358140"/>
                  </a:moveTo>
                  <a:lnTo>
                    <a:pt x="97535" y="358140"/>
                  </a:lnTo>
                </a:path>
                <a:path w="4206240" h="364489">
                  <a:moveTo>
                    <a:pt x="73152" y="358140"/>
                  </a:moveTo>
                  <a:lnTo>
                    <a:pt x="94487" y="358140"/>
                  </a:lnTo>
                </a:path>
                <a:path w="4206240" h="364489">
                  <a:moveTo>
                    <a:pt x="18287" y="358140"/>
                  </a:moveTo>
                  <a:lnTo>
                    <a:pt x="73152" y="358140"/>
                  </a:lnTo>
                </a:path>
                <a:path w="4206240" h="364489">
                  <a:moveTo>
                    <a:pt x="97535" y="358140"/>
                  </a:moveTo>
                  <a:lnTo>
                    <a:pt x="97535" y="364236"/>
                  </a:lnTo>
                </a:path>
                <a:path w="4206240" h="364489">
                  <a:moveTo>
                    <a:pt x="4126992" y="364236"/>
                  </a:moveTo>
                  <a:lnTo>
                    <a:pt x="4126992" y="358140"/>
                  </a:lnTo>
                </a:path>
                <a:path w="4206240" h="364489">
                  <a:moveTo>
                    <a:pt x="2965704" y="0"/>
                  </a:moveTo>
                  <a:lnTo>
                    <a:pt x="3003804" y="0"/>
                  </a:lnTo>
                </a:path>
                <a:path w="4206240" h="364489">
                  <a:moveTo>
                    <a:pt x="3537204" y="0"/>
                  </a:moveTo>
                  <a:lnTo>
                    <a:pt x="3575304" y="0"/>
                  </a:lnTo>
                </a:path>
                <a:path w="4206240" h="364489">
                  <a:moveTo>
                    <a:pt x="2965704" y="13716"/>
                  </a:moveTo>
                  <a:lnTo>
                    <a:pt x="2965704" y="0"/>
                  </a:lnTo>
                </a:path>
                <a:path w="4206240" h="364489">
                  <a:moveTo>
                    <a:pt x="3003804" y="13716"/>
                  </a:moveTo>
                  <a:lnTo>
                    <a:pt x="3003804" y="0"/>
                  </a:lnTo>
                </a:path>
                <a:path w="4206240" h="364489">
                  <a:moveTo>
                    <a:pt x="3537204" y="13716"/>
                  </a:moveTo>
                  <a:lnTo>
                    <a:pt x="3537204" y="0"/>
                  </a:lnTo>
                </a:path>
                <a:path w="4206240" h="364489">
                  <a:moveTo>
                    <a:pt x="3575304" y="13716"/>
                  </a:moveTo>
                  <a:lnTo>
                    <a:pt x="3575304" y="0"/>
                  </a:lnTo>
                </a:path>
              </a:pathLst>
            </a:custGeom>
            <a:ln w="13716">
              <a:solidFill>
                <a:srgbClr val="1C2D56"/>
              </a:solidFill>
            </a:ln>
          </p:spPr>
          <p:txBody>
            <a:bodyPr wrap="square" lIns="0" tIns="0" rIns="0" bIns="0" rtlCol="0"/>
            <a:lstStyle/>
            <a:p>
              <a:endParaRPr/>
            </a:p>
          </p:txBody>
        </p:sp>
        <p:sp>
          <p:nvSpPr>
            <p:cNvPr id="97" name="object 97"/>
            <p:cNvSpPr/>
            <p:nvPr/>
          </p:nvSpPr>
          <p:spPr>
            <a:xfrm>
              <a:off x="1059179" y="4997196"/>
              <a:ext cx="3175" cy="6350"/>
            </a:xfrm>
            <a:custGeom>
              <a:avLst/>
              <a:gdLst/>
              <a:ahLst/>
              <a:cxnLst/>
              <a:rect l="l" t="t" r="r" b="b"/>
              <a:pathLst>
                <a:path w="3175" h="6350">
                  <a:moveTo>
                    <a:pt x="3047" y="6096"/>
                  </a:moveTo>
                  <a:lnTo>
                    <a:pt x="3047" y="4572"/>
                  </a:lnTo>
                  <a:lnTo>
                    <a:pt x="3047" y="4572"/>
                  </a:lnTo>
                  <a:lnTo>
                    <a:pt x="0" y="1524"/>
                  </a:lnTo>
                  <a:lnTo>
                    <a:pt x="0" y="0"/>
                  </a:lnTo>
                </a:path>
              </a:pathLst>
            </a:custGeom>
            <a:ln w="13716">
              <a:solidFill>
                <a:srgbClr val="1C2D56"/>
              </a:solidFill>
            </a:ln>
          </p:spPr>
          <p:txBody>
            <a:bodyPr wrap="square" lIns="0" tIns="0" rIns="0" bIns="0" rtlCol="0"/>
            <a:lstStyle/>
            <a:p>
              <a:endParaRPr/>
            </a:p>
          </p:txBody>
        </p:sp>
        <p:sp>
          <p:nvSpPr>
            <p:cNvPr id="98" name="object 98"/>
            <p:cNvSpPr/>
            <p:nvPr/>
          </p:nvSpPr>
          <p:spPr>
            <a:xfrm>
              <a:off x="5164836" y="4997196"/>
              <a:ext cx="3175" cy="6350"/>
            </a:xfrm>
            <a:custGeom>
              <a:avLst/>
              <a:gdLst/>
              <a:ahLst/>
              <a:cxnLst/>
              <a:rect l="l" t="t" r="r" b="b"/>
              <a:pathLst>
                <a:path w="3175" h="6350">
                  <a:moveTo>
                    <a:pt x="3048" y="0"/>
                  </a:moveTo>
                  <a:lnTo>
                    <a:pt x="3048" y="1524"/>
                  </a:lnTo>
                  <a:lnTo>
                    <a:pt x="3048" y="1524"/>
                  </a:lnTo>
                  <a:lnTo>
                    <a:pt x="1524" y="3048"/>
                  </a:lnTo>
                  <a:lnTo>
                    <a:pt x="1524" y="4572"/>
                  </a:lnTo>
                  <a:lnTo>
                    <a:pt x="0" y="4572"/>
                  </a:lnTo>
                  <a:lnTo>
                    <a:pt x="0" y="6096"/>
                  </a:lnTo>
                </a:path>
              </a:pathLst>
            </a:custGeom>
            <a:ln w="13716">
              <a:solidFill>
                <a:srgbClr val="1C2D56"/>
              </a:solidFill>
            </a:ln>
          </p:spPr>
          <p:txBody>
            <a:bodyPr wrap="square" lIns="0" tIns="0" rIns="0" bIns="0" rtlCol="0"/>
            <a:lstStyle/>
            <a:p>
              <a:endParaRPr/>
            </a:p>
          </p:txBody>
        </p:sp>
        <p:sp>
          <p:nvSpPr>
            <p:cNvPr id="99" name="object 99"/>
            <p:cNvSpPr/>
            <p:nvPr/>
          </p:nvSpPr>
          <p:spPr>
            <a:xfrm>
              <a:off x="3925824" y="4732782"/>
              <a:ext cx="24765" cy="13970"/>
            </a:xfrm>
            <a:custGeom>
              <a:avLst/>
              <a:gdLst/>
              <a:ahLst/>
              <a:cxnLst/>
              <a:rect l="l" t="t" r="r" b="b"/>
              <a:pathLst>
                <a:path w="24764" h="13970">
                  <a:moveTo>
                    <a:pt x="0" y="0"/>
                  </a:moveTo>
                  <a:lnTo>
                    <a:pt x="24383" y="0"/>
                  </a:lnTo>
                  <a:lnTo>
                    <a:pt x="24383" y="13716"/>
                  </a:lnTo>
                  <a:lnTo>
                    <a:pt x="0" y="13716"/>
                  </a:lnTo>
                  <a:lnTo>
                    <a:pt x="0" y="0"/>
                  </a:lnTo>
                  <a:close/>
                </a:path>
              </a:pathLst>
            </a:custGeom>
            <a:solidFill>
              <a:srgbClr val="1C2D56"/>
            </a:solidFill>
          </p:spPr>
          <p:txBody>
            <a:bodyPr wrap="square" lIns="0" tIns="0" rIns="0" bIns="0" rtlCol="0"/>
            <a:lstStyle/>
            <a:p>
              <a:endParaRPr/>
            </a:p>
          </p:txBody>
        </p:sp>
        <p:sp>
          <p:nvSpPr>
            <p:cNvPr id="100" name="object 100"/>
            <p:cNvSpPr/>
            <p:nvPr/>
          </p:nvSpPr>
          <p:spPr>
            <a:xfrm>
              <a:off x="3950208" y="4703064"/>
              <a:ext cx="83820" cy="36830"/>
            </a:xfrm>
            <a:custGeom>
              <a:avLst/>
              <a:gdLst/>
              <a:ahLst/>
              <a:cxnLst/>
              <a:rect l="l" t="t" r="r" b="b"/>
              <a:pathLst>
                <a:path w="83820" h="36829">
                  <a:moveTo>
                    <a:pt x="18288" y="36575"/>
                  </a:moveTo>
                  <a:lnTo>
                    <a:pt x="0" y="36575"/>
                  </a:lnTo>
                </a:path>
                <a:path w="83820" h="36829">
                  <a:moveTo>
                    <a:pt x="18288" y="36575"/>
                  </a:moveTo>
                  <a:lnTo>
                    <a:pt x="68580" y="36575"/>
                  </a:lnTo>
                </a:path>
                <a:path w="83820" h="36829">
                  <a:moveTo>
                    <a:pt x="82295" y="0"/>
                  </a:moveTo>
                  <a:lnTo>
                    <a:pt x="82295" y="36575"/>
                  </a:lnTo>
                </a:path>
                <a:path w="83820" h="36829">
                  <a:moveTo>
                    <a:pt x="83819" y="36575"/>
                  </a:moveTo>
                  <a:lnTo>
                    <a:pt x="68580" y="36575"/>
                  </a:lnTo>
                </a:path>
              </a:pathLst>
            </a:custGeom>
            <a:ln w="13716">
              <a:solidFill>
                <a:srgbClr val="1C2D56"/>
              </a:solidFill>
            </a:ln>
          </p:spPr>
          <p:txBody>
            <a:bodyPr wrap="square" lIns="0" tIns="0" rIns="0" bIns="0" rtlCol="0"/>
            <a:lstStyle/>
            <a:p>
              <a:endParaRPr/>
            </a:p>
          </p:txBody>
        </p:sp>
        <p:sp>
          <p:nvSpPr>
            <p:cNvPr id="101" name="object 101"/>
            <p:cNvSpPr/>
            <p:nvPr/>
          </p:nvSpPr>
          <p:spPr>
            <a:xfrm>
              <a:off x="4593336" y="4732782"/>
              <a:ext cx="24765" cy="13970"/>
            </a:xfrm>
            <a:custGeom>
              <a:avLst/>
              <a:gdLst/>
              <a:ahLst/>
              <a:cxnLst/>
              <a:rect l="l" t="t" r="r" b="b"/>
              <a:pathLst>
                <a:path w="24764" h="13970">
                  <a:moveTo>
                    <a:pt x="0" y="0"/>
                  </a:moveTo>
                  <a:lnTo>
                    <a:pt x="24383" y="0"/>
                  </a:lnTo>
                  <a:lnTo>
                    <a:pt x="24383" y="13716"/>
                  </a:lnTo>
                  <a:lnTo>
                    <a:pt x="0" y="13716"/>
                  </a:lnTo>
                  <a:lnTo>
                    <a:pt x="0" y="0"/>
                  </a:lnTo>
                  <a:close/>
                </a:path>
              </a:pathLst>
            </a:custGeom>
            <a:solidFill>
              <a:srgbClr val="1C2D56"/>
            </a:solidFill>
          </p:spPr>
          <p:txBody>
            <a:bodyPr wrap="square" lIns="0" tIns="0" rIns="0" bIns="0" rtlCol="0"/>
            <a:lstStyle/>
            <a:p>
              <a:endParaRPr/>
            </a:p>
          </p:txBody>
        </p:sp>
        <p:sp>
          <p:nvSpPr>
            <p:cNvPr id="102" name="object 102"/>
            <p:cNvSpPr/>
            <p:nvPr/>
          </p:nvSpPr>
          <p:spPr>
            <a:xfrm>
              <a:off x="1290828" y="2950464"/>
              <a:ext cx="3647440" cy="2059305"/>
            </a:xfrm>
            <a:custGeom>
              <a:avLst/>
              <a:gdLst/>
              <a:ahLst/>
              <a:cxnLst/>
              <a:rect l="l" t="t" r="r" b="b"/>
              <a:pathLst>
                <a:path w="3647440" h="2059304">
                  <a:moveTo>
                    <a:pt x="3302507" y="1789175"/>
                  </a:moveTo>
                  <a:lnTo>
                    <a:pt x="3284220" y="1789175"/>
                  </a:lnTo>
                </a:path>
                <a:path w="3647440" h="2059304">
                  <a:moveTo>
                    <a:pt x="3233928" y="1789175"/>
                  </a:moveTo>
                  <a:lnTo>
                    <a:pt x="3284220" y="1789175"/>
                  </a:lnTo>
                </a:path>
                <a:path w="3647440" h="2059304">
                  <a:moveTo>
                    <a:pt x="3220212" y="1752600"/>
                  </a:moveTo>
                  <a:lnTo>
                    <a:pt x="3220212" y="1789175"/>
                  </a:lnTo>
                </a:path>
                <a:path w="3647440" h="2059304">
                  <a:moveTo>
                    <a:pt x="3233928" y="1789175"/>
                  </a:moveTo>
                  <a:lnTo>
                    <a:pt x="3218687" y="1789175"/>
                  </a:lnTo>
                </a:path>
                <a:path w="3647440" h="2059304">
                  <a:moveTo>
                    <a:pt x="3218687" y="1789175"/>
                  </a:moveTo>
                  <a:lnTo>
                    <a:pt x="2743199" y="1789175"/>
                  </a:lnTo>
                </a:path>
                <a:path w="3647440" h="2059304">
                  <a:moveTo>
                    <a:pt x="1156715" y="1636775"/>
                  </a:moveTo>
                  <a:lnTo>
                    <a:pt x="1195644" y="1626558"/>
                  </a:lnTo>
                  <a:lnTo>
                    <a:pt x="1232233" y="1604784"/>
                  </a:lnTo>
                  <a:lnTo>
                    <a:pt x="1264139" y="1573791"/>
                  </a:lnTo>
                  <a:lnTo>
                    <a:pt x="1289023" y="1535923"/>
                  </a:lnTo>
                  <a:lnTo>
                    <a:pt x="1304544" y="1493519"/>
                  </a:lnTo>
                </a:path>
                <a:path w="3647440" h="2059304">
                  <a:moveTo>
                    <a:pt x="1156715" y="1636775"/>
                  </a:moveTo>
                  <a:lnTo>
                    <a:pt x="364235" y="1748027"/>
                  </a:lnTo>
                </a:path>
                <a:path w="3647440" h="2059304">
                  <a:moveTo>
                    <a:pt x="1330452" y="1399032"/>
                  </a:moveTo>
                  <a:lnTo>
                    <a:pt x="1304544" y="1493519"/>
                  </a:lnTo>
                </a:path>
                <a:path w="3647440" h="2059304">
                  <a:moveTo>
                    <a:pt x="2340863" y="1493519"/>
                  </a:moveTo>
                  <a:lnTo>
                    <a:pt x="2356384" y="1535923"/>
                  </a:lnTo>
                  <a:lnTo>
                    <a:pt x="2381268" y="1573791"/>
                  </a:lnTo>
                  <a:lnTo>
                    <a:pt x="2413174" y="1604784"/>
                  </a:lnTo>
                  <a:lnTo>
                    <a:pt x="2449762" y="1626558"/>
                  </a:lnTo>
                  <a:lnTo>
                    <a:pt x="2488691" y="1636775"/>
                  </a:lnTo>
                </a:path>
                <a:path w="3647440" h="2059304">
                  <a:moveTo>
                    <a:pt x="2955036" y="1702308"/>
                  </a:moveTo>
                  <a:lnTo>
                    <a:pt x="2488691" y="1636775"/>
                  </a:lnTo>
                </a:path>
                <a:path w="3647440" h="2059304">
                  <a:moveTo>
                    <a:pt x="2340863" y="1493519"/>
                  </a:moveTo>
                  <a:lnTo>
                    <a:pt x="2314955" y="1399032"/>
                  </a:lnTo>
                </a:path>
                <a:path w="3647440" h="2059304">
                  <a:moveTo>
                    <a:pt x="1107947" y="1789175"/>
                  </a:moveTo>
                  <a:lnTo>
                    <a:pt x="1155068" y="1784953"/>
                  </a:lnTo>
                  <a:lnTo>
                    <a:pt x="1199417" y="1772777"/>
                  </a:lnTo>
                  <a:lnTo>
                    <a:pt x="1240253" y="1753390"/>
                  </a:lnTo>
                  <a:lnTo>
                    <a:pt x="1276838" y="1727530"/>
                  </a:lnTo>
                  <a:lnTo>
                    <a:pt x="1308430" y="1695938"/>
                  </a:lnTo>
                  <a:lnTo>
                    <a:pt x="1334290" y="1659353"/>
                  </a:lnTo>
                  <a:lnTo>
                    <a:pt x="1353677" y="1618517"/>
                  </a:lnTo>
                  <a:lnTo>
                    <a:pt x="1365852" y="1574168"/>
                  </a:lnTo>
                  <a:lnTo>
                    <a:pt x="1370075" y="1527047"/>
                  </a:lnTo>
                </a:path>
                <a:path w="3647440" h="2059304">
                  <a:moveTo>
                    <a:pt x="2275331" y="1527047"/>
                  </a:moveTo>
                  <a:lnTo>
                    <a:pt x="2279554" y="1574168"/>
                  </a:lnTo>
                  <a:lnTo>
                    <a:pt x="2291730" y="1618517"/>
                  </a:lnTo>
                  <a:lnTo>
                    <a:pt x="2311117" y="1659353"/>
                  </a:lnTo>
                  <a:lnTo>
                    <a:pt x="2336977" y="1695938"/>
                  </a:lnTo>
                  <a:lnTo>
                    <a:pt x="2368569" y="1727530"/>
                  </a:lnTo>
                  <a:lnTo>
                    <a:pt x="2405154" y="1753390"/>
                  </a:lnTo>
                  <a:lnTo>
                    <a:pt x="2445990" y="1772777"/>
                  </a:lnTo>
                  <a:lnTo>
                    <a:pt x="2490339" y="1784953"/>
                  </a:lnTo>
                  <a:lnTo>
                    <a:pt x="2537460" y="1789175"/>
                  </a:lnTo>
                </a:path>
                <a:path w="3647440" h="2059304">
                  <a:moveTo>
                    <a:pt x="0" y="2052828"/>
                  </a:moveTo>
                  <a:lnTo>
                    <a:pt x="9882" y="2050946"/>
                  </a:lnTo>
                  <a:lnTo>
                    <a:pt x="18478" y="2045779"/>
                  </a:lnTo>
                  <a:lnTo>
                    <a:pt x="25074" y="2038040"/>
                  </a:lnTo>
                  <a:lnTo>
                    <a:pt x="28955" y="2028443"/>
                  </a:lnTo>
                </a:path>
                <a:path w="3647440" h="2059304">
                  <a:moveTo>
                    <a:pt x="3616452" y="2028443"/>
                  </a:moveTo>
                  <a:lnTo>
                    <a:pt x="3620571" y="2038040"/>
                  </a:lnTo>
                  <a:lnTo>
                    <a:pt x="3627691" y="2045779"/>
                  </a:lnTo>
                  <a:lnTo>
                    <a:pt x="3636811" y="2050946"/>
                  </a:lnTo>
                  <a:lnTo>
                    <a:pt x="3646932" y="2052828"/>
                  </a:lnTo>
                </a:path>
                <a:path w="3647440" h="2059304">
                  <a:moveTo>
                    <a:pt x="3610355" y="2029967"/>
                  </a:moveTo>
                  <a:lnTo>
                    <a:pt x="3614785" y="2041779"/>
                  </a:lnTo>
                  <a:lnTo>
                    <a:pt x="3622928" y="2051304"/>
                  </a:lnTo>
                  <a:lnTo>
                    <a:pt x="3633930" y="2057399"/>
                  </a:lnTo>
                  <a:lnTo>
                    <a:pt x="3646932" y="2058923"/>
                  </a:lnTo>
                </a:path>
                <a:path w="3647440" h="2059304">
                  <a:moveTo>
                    <a:pt x="1446275" y="0"/>
                  </a:moveTo>
                  <a:lnTo>
                    <a:pt x="1391412" y="0"/>
                  </a:lnTo>
                </a:path>
                <a:path w="3647440" h="2059304">
                  <a:moveTo>
                    <a:pt x="1391412" y="0"/>
                  </a:moveTo>
                  <a:lnTo>
                    <a:pt x="1324355" y="1551432"/>
                  </a:lnTo>
                </a:path>
                <a:path w="3647440" h="2059304">
                  <a:moveTo>
                    <a:pt x="2253996" y="0"/>
                  </a:moveTo>
                  <a:lnTo>
                    <a:pt x="2199131" y="0"/>
                  </a:lnTo>
                </a:path>
                <a:path w="3647440" h="2059304">
                  <a:moveTo>
                    <a:pt x="1879091" y="1267967"/>
                  </a:moveTo>
                  <a:lnTo>
                    <a:pt x="2269236" y="1267967"/>
                  </a:lnTo>
                </a:path>
                <a:path w="3647440" h="2059304">
                  <a:moveTo>
                    <a:pt x="2253996" y="0"/>
                  </a:moveTo>
                  <a:lnTo>
                    <a:pt x="2321052" y="1551432"/>
                  </a:lnTo>
                </a:path>
              </a:pathLst>
            </a:custGeom>
            <a:ln w="13716">
              <a:solidFill>
                <a:srgbClr val="1C2D56"/>
              </a:solidFill>
            </a:ln>
          </p:spPr>
          <p:txBody>
            <a:bodyPr wrap="square" lIns="0" tIns="0" rIns="0" bIns="0" rtlCol="0"/>
            <a:lstStyle/>
            <a:p>
              <a:endParaRPr/>
            </a:p>
          </p:txBody>
        </p:sp>
        <p:pic>
          <p:nvPicPr>
            <p:cNvPr id="103" name="object 103"/>
            <p:cNvPicPr/>
            <p:nvPr/>
          </p:nvPicPr>
          <p:blipFill>
            <a:blip r:embed="rId15" cstate="print"/>
            <a:stretch>
              <a:fillRect/>
            </a:stretch>
          </p:blipFill>
          <p:spPr>
            <a:xfrm>
              <a:off x="2402586" y="4495038"/>
              <a:ext cx="219455" cy="210311"/>
            </a:xfrm>
            <a:prstGeom prst="rect">
              <a:avLst/>
            </a:prstGeom>
          </p:spPr>
        </p:pic>
        <p:sp>
          <p:nvSpPr>
            <p:cNvPr id="104" name="object 104"/>
            <p:cNvSpPr/>
            <p:nvPr/>
          </p:nvSpPr>
          <p:spPr>
            <a:xfrm>
              <a:off x="1062227" y="2950464"/>
              <a:ext cx="4163695" cy="2052955"/>
            </a:xfrm>
            <a:custGeom>
              <a:avLst/>
              <a:gdLst/>
              <a:ahLst/>
              <a:cxnLst/>
              <a:rect l="l" t="t" r="r" b="b"/>
              <a:pathLst>
                <a:path w="4163695" h="2052954">
                  <a:moveTo>
                    <a:pt x="1606296" y="1267967"/>
                  </a:moveTo>
                  <a:lnTo>
                    <a:pt x="1598675" y="1527047"/>
                  </a:lnTo>
                </a:path>
                <a:path w="4163695" h="2052954">
                  <a:moveTo>
                    <a:pt x="2497836" y="1267967"/>
                  </a:moveTo>
                  <a:lnTo>
                    <a:pt x="2503931" y="1527047"/>
                  </a:lnTo>
                </a:path>
                <a:path w="4163695" h="2052954">
                  <a:moveTo>
                    <a:pt x="228600" y="2052828"/>
                  </a:moveTo>
                  <a:lnTo>
                    <a:pt x="0" y="2052828"/>
                  </a:lnTo>
                </a:path>
                <a:path w="4163695" h="2052954">
                  <a:moveTo>
                    <a:pt x="3979164" y="2052828"/>
                  </a:moveTo>
                  <a:lnTo>
                    <a:pt x="4163568" y="2052828"/>
                  </a:lnTo>
                </a:path>
                <a:path w="4163695" h="2052954">
                  <a:moveTo>
                    <a:pt x="249935" y="2052828"/>
                  </a:moveTo>
                  <a:lnTo>
                    <a:pt x="644652" y="2052828"/>
                  </a:lnTo>
                </a:path>
                <a:path w="4163695" h="2052954">
                  <a:moveTo>
                    <a:pt x="3457956" y="2052828"/>
                  </a:moveTo>
                  <a:lnTo>
                    <a:pt x="3852672" y="2052828"/>
                  </a:lnTo>
                </a:path>
                <a:path w="4163695" h="2052954">
                  <a:moveTo>
                    <a:pt x="3875532" y="2052828"/>
                  </a:moveTo>
                  <a:lnTo>
                    <a:pt x="3979164" y="2052828"/>
                  </a:lnTo>
                </a:path>
                <a:path w="4163695" h="2052954">
                  <a:moveTo>
                    <a:pt x="2107691" y="1242059"/>
                  </a:moveTo>
                  <a:lnTo>
                    <a:pt x="2433828" y="1242059"/>
                  </a:lnTo>
                </a:path>
                <a:path w="4163695" h="2052954">
                  <a:moveTo>
                    <a:pt x="1668780" y="70103"/>
                  </a:moveTo>
                  <a:lnTo>
                    <a:pt x="1668780" y="217932"/>
                  </a:lnTo>
                </a:path>
                <a:path w="4163695" h="2052954">
                  <a:moveTo>
                    <a:pt x="1668780" y="292608"/>
                  </a:moveTo>
                  <a:lnTo>
                    <a:pt x="1668780" y="1242059"/>
                  </a:lnTo>
                </a:path>
                <a:path w="4163695" h="2052954">
                  <a:moveTo>
                    <a:pt x="2433828" y="70103"/>
                  </a:moveTo>
                  <a:lnTo>
                    <a:pt x="2433828" y="217932"/>
                  </a:lnTo>
                </a:path>
                <a:path w="4163695" h="2052954">
                  <a:moveTo>
                    <a:pt x="2433828" y="292608"/>
                  </a:moveTo>
                  <a:lnTo>
                    <a:pt x="2433828" y="1242059"/>
                  </a:lnTo>
                </a:path>
                <a:path w="4163695" h="2052954">
                  <a:moveTo>
                    <a:pt x="1667256" y="7619"/>
                  </a:moveTo>
                  <a:lnTo>
                    <a:pt x="1658112" y="0"/>
                  </a:lnTo>
                </a:path>
                <a:path w="4163695" h="2052954">
                  <a:moveTo>
                    <a:pt x="2435352" y="7619"/>
                  </a:moveTo>
                  <a:lnTo>
                    <a:pt x="2444496" y="0"/>
                  </a:lnTo>
                </a:path>
                <a:path w="4163695" h="2052954">
                  <a:moveTo>
                    <a:pt x="2497836" y="1267967"/>
                  </a:moveTo>
                  <a:lnTo>
                    <a:pt x="2433828" y="1242059"/>
                  </a:lnTo>
                </a:path>
              </a:pathLst>
            </a:custGeom>
            <a:ln w="13716">
              <a:solidFill>
                <a:srgbClr val="1C2D56"/>
              </a:solidFill>
            </a:ln>
          </p:spPr>
          <p:txBody>
            <a:bodyPr wrap="square" lIns="0" tIns="0" rIns="0" bIns="0" rtlCol="0"/>
            <a:lstStyle/>
            <a:p>
              <a:endParaRPr/>
            </a:p>
          </p:txBody>
        </p:sp>
        <p:pic>
          <p:nvPicPr>
            <p:cNvPr id="105" name="object 105"/>
            <p:cNvPicPr/>
            <p:nvPr/>
          </p:nvPicPr>
          <p:blipFill>
            <a:blip r:embed="rId16" cstate="print"/>
            <a:stretch>
              <a:fillRect/>
            </a:stretch>
          </p:blipFill>
          <p:spPr>
            <a:xfrm>
              <a:off x="2715006" y="3117342"/>
              <a:ext cx="274319" cy="187451"/>
            </a:xfrm>
            <a:prstGeom prst="rect">
              <a:avLst/>
            </a:prstGeom>
          </p:spPr>
        </p:pic>
        <p:sp>
          <p:nvSpPr>
            <p:cNvPr id="106" name="object 106"/>
            <p:cNvSpPr/>
            <p:nvPr/>
          </p:nvSpPr>
          <p:spPr>
            <a:xfrm>
              <a:off x="2721864" y="3020568"/>
              <a:ext cx="783590" cy="277495"/>
            </a:xfrm>
            <a:custGeom>
              <a:avLst/>
              <a:gdLst/>
              <a:ahLst/>
              <a:cxnLst/>
              <a:rect l="l" t="t" r="r" b="b"/>
              <a:pathLst>
                <a:path w="783589" h="277495">
                  <a:moveTo>
                    <a:pt x="339851" y="0"/>
                  </a:moveTo>
                  <a:lnTo>
                    <a:pt x="3047" y="0"/>
                  </a:lnTo>
                </a:path>
                <a:path w="783589" h="277495">
                  <a:moveTo>
                    <a:pt x="6095" y="147828"/>
                  </a:moveTo>
                  <a:lnTo>
                    <a:pt x="0" y="153924"/>
                  </a:lnTo>
                </a:path>
                <a:path w="783589" h="277495">
                  <a:moveTo>
                    <a:pt x="0" y="153924"/>
                  </a:moveTo>
                  <a:lnTo>
                    <a:pt x="0" y="216408"/>
                  </a:lnTo>
                </a:path>
                <a:path w="783589" h="277495">
                  <a:moveTo>
                    <a:pt x="777239" y="222504"/>
                  </a:moveTo>
                  <a:lnTo>
                    <a:pt x="783335" y="216408"/>
                  </a:lnTo>
                </a:path>
                <a:path w="783589" h="277495">
                  <a:moveTo>
                    <a:pt x="783335" y="153924"/>
                  </a:moveTo>
                  <a:lnTo>
                    <a:pt x="783335" y="216408"/>
                  </a:lnTo>
                </a:path>
                <a:path w="783589" h="277495">
                  <a:moveTo>
                    <a:pt x="783335" y="153924"/>
                  </a:moveTo>
                  <a:lnTo>
                    <a:pt x="777239" y="147828"/>
                  </a:lnTo>
                </a:path>
                <a:path w="783589" h="277495">
                  <a:moveTo>
                    <a:pt x="780287" y="0"/>
                  </a:moveTo>
                  <a:lnTo>
                    <a:pt x="443483" y="0"/>
                  </a:lnTo>
                </a:path>
                <a:path w="783589" h="277495">
                  <a:moveTo>
                    <a:pt x="665987" y="147828"/>
                  </a:moveTo>
                  <a:lnTo>
                    <a:pt x="665987" y="108204"/>
                  </a:lnTo>
                </a:path>
                <a:path w="783589" h="277495">
                  <a:moveTo>
                    <a:pt x="665987" y="108204"/>
                  </a:moveTo>
                  <a:lnTo>
                    <a:pt x="665987" y="105156"/>
                  </a:lnTo>
                  <a:lnTo>
                    <a:pt x="662939" y="103632"/>
                  </a:lnTo>
                  <a:lnTo>
                    <a:pt x="659891" y="103632"/>
                  </a:lnTo>
                </a:path>
                <a:path w="783589" h="277495">
                  <a:moveTo>
                    <a:pt x="659891" y="103632"/>
                  </a:moveTo>
                  <a:lnTo>
                    <a:pt x="528827" y="103632"/>
                  </a:lnTo>
                </a:path>
                <a:path w="783589" h="277495">
                  <a:moveTo>
                    <a:pt x="528827" y="103632"/>
                  </a:moveTo>
                  <a:lnTo>
                    <a:pt x="525779" y="103632"/>
                  </a:lnTo>
                  <a:lnTo>
                    <a:pt x="522732" y="105156"/>
                  </a:lnTo>
                  <a:lnTo>
                    <a:pt x="522732" y="108204"/>
                  </a:lnTo>
                </a:path>
                <a:path w="783589" h="277495">
                  <a:moveTo>
                    <a:pt x="522732" y="108204"/>
                  </a:moveTo>
                  <a:lnTo>
                    <a:pt x="522732" y="109728"/>
                  </a:lnTo>
                </a:path>
                <a:path w="783589" h="277495">
                  <a:moveTo>
                    <a:pt x="522732" y="109728"/>
                  </a:moveTo>
                  <a:lnTo>
                    <a:pt x="618743" y="277367"/>
                  </a:lnTo>
                </a:path>
                <a:path w="783589" h="277495">
                  <a:moveTo>
                    <a:pt x="618743" y="277367"/>
                  </a:moveTo>
                  <a:lnTo>
                    <a:pt x="661416" y="277367"/>
                  </a:lnTo>
                </a:path>
                <a:path w="783589" h="277495">
                  <a:moveTo>
                    <a:pt x="661416" y="277367"/>
                  </a:moveTo>
                  <a:lnTo>
                    <a:pt x="661416" y="222504"/>
                  </a:lnTo>
                </a:path>
                <a:path w="783589" h="277495">
                  <a:moveTo>
                    <a:pt x="661416" y="222504"/>
                  </a:moveTo>
                  <a:lnTo>
                    <a:pt x="777239" y="222504"/>
                  </a:lnTo>
                </a:path>
                <a:path w="783589" h="277495">
                  <a:moveTo>
                    <a:pt x="618743" y="277367"/>
                  </a:moveTo>
                  <a:lnTo>
                    <a:pt x="443483" y="277367"/>
                  </a:lnTo>
                </a:path>
                <a:path w="783589" h="277495">
                  <a:moveTo>
                    <a:pt x="339851" y="277367"/>
                  </a:moveTo>
                  <a:lnTo>
                    <a:pt x="164591" y="277367"/>
                  </a:lnTo>
                </a:path>
                <a:path w="783589" h="277495">
                  <a:moveTo>
                    <a:pt x="522732" y="109728"/>
                  </a:moveTo>
                  <a:lnTo>
                    <a:pt x="443483" y="109728"/>
                  </a:lnTo>
                </a:path>
                <a:path w="783589" h="277495">
                  <a:moveTo>
                    <a:pt x="339851" y="109728"/>
                  </a:moveTo>
                  <a:lnTo>
                    <a:pt x="260603" y="109728"/>
                  </a:lnTo>
                </a:path>
                <a:path w="783589" h="277495">
                  <a:moveTo>
                    <a:pt x="600455" y="73151"/>
                  </a:moveTo>
                  <a:lnTo>
                    <a:pt x="527303" y="73151"/>
                  </a:lnTo>
                </a:path>
                <a:path w="783589" h="277495">
                  <a:moveTo>
                    <a:pt x="600455" y="73151"/>
                  </a:moveTo>
                  <a:lnTo>
                    <a:pt x="630935" y="73151"/>
                  </a:lnTo>
                </a:path>
                <a:path w="783589" h="277495">
                  <a:moveTo>
                    <a:pt x="152400" y="73151"/>
                  </a:moveTo>
                  <a:lnTo>
                    <a:pt x="184403" y="73151"/>
                  </a:lnTo>
                </a:path>
                <a:path w="783589" h="277495">
                  <a:moveTo>
                    <a:pt x="256032" y="73151"/>
                  </a:moveTo>
                  <a:lnTo>
                    <a:pt x="184403" y="73151"/>
                  </a:lnTo>
                </a:path>
                <a:path w="783589" h="277495">
                  <a:moveTo>
                    <a:pt x="637032" y="79248"/>
                  </a:moveTo>
                  <a:lnTo>
                    <a:pt x="637032" y="76200"/>
                  </a:lnTo>
                  <a:lnTo>
                    <a:pt x="633983" y="73151"/>
                  </a:lnTo>
                  <a:lnTo>
                    <a:pt x="630935" y="73151"/>
                  </a:lnTo>
                </a:path>
                <a:path w="783589" h="277495">
                  <a:moveTo>
                    <a:pt x="152400" y="73151"/>
                  </a:moveTo>
                  <a:lnTo>
                    <a:pt x="149351" y="73151"/>
                  </a:lnTo>
                  <a:lnTo>
                    <a:pt x="146303" y="76200"/>
                  </a:lnTo>
                  <a:lnTo>
                    <a:pt x="146303" y="79248"/>
                  </a:lnTo>
                </a:path>
                <a:path w="783589" h="277495">
                  <a:moveTo>
                    <a:pt x="527303" y="73151"/>
                  </a:moveTo>
                  <a:lnTo>
                    <a:pt x="443483" y="73151"/>
                  </a:lnTo>
                </a:path>
                <a:path w="783589" h="277495">
                  <a:moveTo>
                    <a:pt x="339851" y="73151"/>
                  </a:moveTo>
                  <a:lnTo>
                    <a:pt x="256032" y="73151"/>
                  </a:lnTo>
                </a:path>
              </a:pathLst>
            </a:custGeom>
            <a:ln w="13716">
              <a:solidFill>
                <a:srgbClr val="1C2D56"/>
              </a:solidFill>
            </a:ln>
          </p:spPr>
          <p:txBody>
            <a:bodyPr wrap="square" lIns="0" tIns="0" rIns="0" bIns="0" rtlCol="0"/>
            <a:lstStyle/>
            <a:p>
              <a:endParaRPr/>
            </a:p>
          </p:txBody>
        </p:sp>
        <p:sp>
          <p:nvSpPr>
            <p:cNvPr id="107" name="object 107"/>
            <p:cNvSpPr/>
            <p:nvPr/>
          </p:nvSpPr>
          <p:spPr>
            <a:xfrm>
              <a:off x="2969514" y="3117342"/>
              <a:ext cx="13970" cy="13970"/>
            </a:xfrm>
            <a:custGeom>
              <a:avLst/>
              <a:gdLst/>
              <a:ahLst/>
              <a:cxnLst/>
              <a:rect l="l" t="t" r="r" b="b"/>
              <a:pathLst>
                <a:path w="13969" h="13969">
                  <a:moveTo>
                    <a:pt x="0" y="6857"/>
                  </a:moveTo>
                  <a:lnTo>
                    <a:pt x="2008" y="11707"/>
                  </a:lnTo>
                  <a:lnTo>
                    <a:pt x="6858" y="13715"/>
                  </a:lnTo>
                  <a:lnTo>
                    <a:pt x="11707" y="11707"/>
                  </a:lnTo>
                  <a:lnTo>
                    <a:pt x="13716" y="6857"/>
                  </a:lnTo>
                  <a:lnTo>
                    <a:pt x="11707" y="2008"/>
                  </a:lnTo>
                  <a:lnTo>
                    <a:pt x="6858" y="0"/>
                  </a:lnTo>
                  <a:lnTo>
                    <a:pt x="2008" y="2008"/>
                  </a:lnTo>
                  <a:lnTo>
                    <a:pt x="0" y="6857"/>
                  </a:lnTo>
                  <a:close/>
                </a:path>
              </a:pathLst>
            </a:custGeom>
            <a:solidFill>
              <a:srgbClr val="1C2D56"/>
            </a:solidFill>
          </p:spPr>
          <p:txBody>
            <a:bodyPr wrap="square" lIns="0" tIns="0" rIns="0" bIns="0" rtlCol="0"/>
            <a:lstStyle/>
            <a:p>
              <a:endParaRPr/>
            </a:p>
          </p:txBody>
        </p:sp>
        <p:sp>
          <p:nvSpPr>
            <p:cNvPr id="108" name="object 108"/>
            <p:cNvSpPr/>
            <p:nvPr/>
          </p:nvSpPr>
          <p:spPr>
            <a:xfrm>
              <a:off x="2683764" y="2549652"/>
              <a:ext cx="680085" cy="574675"/>
            </a:xfrm>
            <a:custGeom>
              <a:avLst/>
              <a:gdLst/>
              <a:ahLst/>
              <a:cxnLst/>
              <a:rect l="l" t="t" r="r" b="b"/>
              <a:pathLst>
                <a:path w="680085" h="574675">
                  <a:moveTo>
                    <a:pt x="184403" y="568451"/>
                  </a:moveTo>
                  <a:lnTo>
                    <a:pt x="184403" y="550164"/>
                  </a:lnTo>
                </a:path>
                <a:path w="680085" h="574675">
                  <a:moveTo>
                    <a:pt x="675132" y="550164"/>
                  </a:moveTo>
                  <a:lnTo>
                    <a:pt x="675132" y="568451"/>
                  </a:lnTo>
                </a:path>
                <a:path w="680085" h="574675">
                  <a:moveTo>
                    <a:pt x="678179" y="573024"/>
                  </a:moveTo>
                  <a:lnTo>
                    <a:pt x="679703" y="573024"/>
                  </a:lnTo>
                  <a:lnTo>
                    <a:pt x="679703" y="574548"/>
                  </a:lnTo>
                </a:path>
                <a:path w="680085" h="574675">
                  <a:moveTo>
                    <a:pt x="179832" y="574548"/>
                  </a:moveTo>
                  <a:lnTo>
                    <a:pt x="179832" y="573024"/>
                  </a:lnTo>
                  <a:lnTo>
                    <a:pt x="181355" y="573024"/>
                  </a:lnTo>
                </a:path>
                <a:path w="680085" h="574675">
                  <a:moveTo>
                    <a:pt x="675132" y="568451"/>
                  </a:moveTo>
                  <a:lnTo>
                    <a:pt x="675132" y="569975"/>
                  </a:lnTo>
                  <a:lnTo>
                    <a:pt x="676655" y="571500"/>
                  </a:lnTo>
                  <a:lnTo>
                    <a:pt x="678179" y="573024"/>
                  </a:lnTo>
                </a:path>
                <a:path w="680085" h="574675">
                  <a:moveTo>
                    <a:pt x="181355" y="573024"/>
                  </a:moveTo>
                  <a:lnTo>
                    <a:pt x="182879" y="571500"/>
                  </a:lnTo>
                  <a:lnTo>
                    <a:pt x="184403" y="569975"/>
                  </a:lnTo>
                  <a:lnTo>
                    <a:pt x="184403" y="568451"/>
                  </a:lnTo>
                </a:path>
                <a:path w="680085" h="574675">
                  <a:moveTo>
                    <a:pt x="227075" y="0"/>
                  </a:moveTo>
                  <a:lnTo>
                    <a:pt x="198048" y="5667"/>
                  </a:lnTo>
                  <a:lnTo>
                    <a:pt x="174307" y="21336"/>
                  </a:lnTo>
                  <a:lnTo>
                    <a:pt x="158281" y="45005"/>
                  </a:lnTo>
                  <a:lnTo>
                    <a:pt x="152400" y="74675"/>
                  </a:lnTo>
                </a:path>
                <a:path w="680085" h="574675">
                  <a:moveTo>
                    <a:pt x="152400" y="74675"/>
                  </a:moveTo>
                  <a:lnTo>
                    <a:pt x="152400" y="149351"/>
                  </a:lnTo>
                </a:path>
                <a:path w="680085" h="574675">
                  <a:moveTo>
                    <a:pt x="121919" y="178308"/>
                  </a:moveTo>
                  <a:lnTo>
                    <a:pt x="133754" y="175926"/>
                  </a:lnTo>
                  <a:lnTo>
                    <a:pt x="143446" y="169544"/>
                  </a:lnTo>
                  <a:lnTo>
                    <a:pt x="149994" y="160305"/>
                  </a:lnTo>
                  <a:lnTo>
                    <a:pt x="152400" y="149351"/>
                  </a:lnTo>
                </a:path>
                <a:path w="680085" h="574675">
                  <a:moveTo>
                    <a:pt x="121919" y="178308"/>
                  </a:moveTo>
                  <a:lnTo>
                    <a:pt x="107846" y="182118"/>
                  </a:lnTo>
                  <a:lnTo>
                    <a:pt x="96202" y="190500"/>
                  </a:lnTo>
                  <a:lnTo>
                    <a:pt x="88272" y="202311"/>
                  </a:lnTo>
                  <a:lnTo>
                    <a:pt x="85343" y="216408"/>
                  </a:lnTo>
                </a:path>
                <a:path w="680085" h="574675">
                  <a:moveTo>
                    <a:pt x="85343" y="318516"/>
                  </a:moveTo>
                  <a:lnTo>
                    <a:pt x="85343" y="216408"/>
                  </a:lnTo>
                </a:path>
                <a:path w="680085" h="574675">
                  <a:moveTo>
                    <a:pt x="85343" y="318516"/>
                  </a:moveTo>
                  <a:lnTo>
                    <a:pt x="12191" y="318516"/>
                  </a:lnTo>
                </a:path>
                <a:path w="680085" h="574675">
                  <a:moveTo>
                    <a:pt x="12191" y="318516"/>
                  </a:moveTo>
                  <a:lnTo>
                    <a:pt x="4571" y="318516"/>
                  </a:lnTo>
                  <a:lnTo>
                    <a:pt x="0" y="323088"/>
                  </a:lnTo>
                  <a:lnTo>
                    <a:pt x="0" y="330708"/>
                  </a:lnTo>
                </a:path>
                <a:path w="680085" h="574675">
                  <a:moveTo>
                    <a:pt x="0" y="330708"/>
                  </a:moveTo>
                  <a:lnTo>
                    <a:pt x="0" y="381000"/>
                  </a:lnTo>
                </a:path>
              </a:pathLst>
            </a:custGeom>
            <a:ln w="13716">
              <a:solidFill>
                <a:srgbClr val="1C2D56"/>
              </a:solidFill>
            </a:ln>
          </p:spPr>
          <p:txBody>
            <a:bodyPr wrap="square" lIns="0" tIns="0" rIns="0" bIns="0" rtlCol="0"/>
            <a:lstStyle/>
            <a:p>
              <a:endParaRPr/>
            </a:p>
          </p:txBody>
        </p:sp>
        <p:sp>
          <p:nvSpPr>
            <p:cNvPr id="109" name="object 109"/>
            <p:cNvSpPr/>
            <p:nvPr/>
          </p:nvSpPr>
          <p:spPr>
            <a:xfrm>
              <a:off x="2683764" y="2923794"/>
              <a:ext cx="53340" cy="13970"/>
            </a:xfrm>
            <a:custGeom>
              <a:avLst/>
              <a:gdLst/>
              <a:ahLst/>
              <a:cxnLst/>
              <a:rect l="l" t="t" r="r" b="b"/>
              <a:pathLst>
                <a:path w="53339" h="13969">
                  <a:moveTo>
                    <a:pt x="0" y="0"/>
                  </a:moveTo>
                  <a:lnTo>
                    <a:pt x="53339" y="0"/>
                  </a:lnTo>
                  <a:lnTo>
                    <a:pt x="53339" y="13715"/>
                  </a:lnTo>
                  <a:lnTo>
                    <a:pt x="0" y="13715"/>
                  </a:lnTo>
                  <a:lnTo>
                    <a:pt x="0" y="0"/>
                  </a:lnTo>
                  <a:close/>
                </a:path>
              </a:pathLst>
            </a:custGeom>
            <a:solidFill>
              <a:srgbClr val="1C2D56"/>
            </a:solidFill>
          </p:spPr>
          <p:txBody>
            <a:bodyPr wrap="square" lIns="0" tIns="0" rIns="0" bIns="0" rtlCol="0"/>
            <a:lstStyle/>
            <a:p>
              <a:endParaRPr/>
            </a:p>
          </p:txBody>
        </p:sp>
        <p:sp>
          <p:nvSpPr>
            <p:cNvPr id="110" name="object 110"/>
            <p:cNvSpPr/>
            <p:nvPr/>
          </p:nvSpPr>
          <p:spPr>
            <a:xfrm>
              <a:off x="2721864" y="2769108"/>
              <a:ext cx="81280" cy="251460"/>
            </a:xfrm>
            <a:custGeom>
              <a:avLst/>
              <a:gdLst/>
              <a:ahLst/>
              <a:cxnLst/>
              <a:rect l="l" t="t" r="r" b="b"/>
              <a:pathLst>
                <a:path w="81280" h="251460">
                  <a:moveTo>
                    <a:pt x="0" y="248411"/>
                  </a:moveTo>
                  <a:lnTo>
                    <a:pt x="0" y="249935"/>
                  </a:lnTo>
                  <a:lnTo>
                    <a:pt x="1524" y="251459"/>
                  </a:lnTo>
                  <a:lnTo>
                    <a:pt x="3047" y="251459"/>
                  </a:lnTo>
                </a:path>
                <a:path w="81280" h="251460">
                  <a:moveTo>
                    <a:pt x="44195" y="251459"/>
                  </a:moveTo>
                  <a:lnTo>
                    <a:pt x="47243" y="251459"/>
                  </a:lnTo>
                  <a:lnTo>
                    <a:pt x="47243" y="249935"/>
                  </a:lnTo>
                  <a:lnTo>
                    <a:pt x="47243" y="248411"/>
                  </a:lnTo>
                </a:path>
                <a:path w="81280" h="251460">
                  <a:moveTo>
                    <a:pt x="47243" y="248411"/>
                  </a:moveTo>
                  <a:lnTo>
                    <a:pt x="51816" y="156972"/>
                  </a:lnTo>
                </a:path>
                <a:path w="81280" h="251460">
                  <a:moveTo>
                    <a:pt x="67055" y="135635"/>
                  </a:moveTo>
                  <a:lnTo>
                    <a:pt x="60816" y="138969"/>
                  </a:lnTo>
                  <a:lnTo>
                    <a:pt x="56006" y="144017"/>
                  </a:lnTo>
                  <a:lnTo>
                    <a:pt x="52911" y="150209"/>
                  </a:lnTo>
                  <a:lnTo>
                    <a:pt x="51816" y="156972"/>
                  </a:lnTo>
                </a:path>
                <a:path w="81280" h="251460">
                  <a:moveTo>
                    <a:pt x="74675" y="126491"/>
                  </a:moveTo>
                  <a:lnTo>
                    <a:pt x="80771" y="0"/>
                  </a:lnTo>
                </a:path>
              </a:pathLst>
            </a:custGeom>
            <a:ln w="13716">
              <a:solidFill>
                <a:srgbClr val="1C2D56"/>
              </a:solidFill>
            </a:ln>
          </p:spPr>
          <p:txBody>
            <a:bodyPr wrap="square" lIns="0" tIns="0" rIns="0" bIns="0" rtlCol="0"/>
            <a:lstStyle/>
            <a:p>
              <a:endParaRPr/>
            </a:p>
          </p:txBody>
        </p:sp>
        <p:sp>
          <p:nvSpPr>
            <p:cNvPr id="111" name="object 111"/>
            <p:cNvSpPr/>
            <p:nvPr/>
          </p:nvSpPr>
          <p:spPr>
            <a:xfrm>
              <a:off x="2795777" y="2762250"/>
              <a:ext cx="13970" cy="13970"/>
            </a:xfrm>
            <a:custGeom>
              <a:avLst/>
              <a:gdLst/>
              <a:ahLst/>
              <a:cxnLst/>
              <a:rect l="l" t="t" r="r" b="b"/>
              <a:pathLst>
                <a:path w="13969" h="13969">
                  <a:moveTo>
                    <a:pt x="0" y="6857"/>
                  </a:moveTo>
                  <a:lnTo>
                    <a:pt x="2008" y="11707"/>
                  </a:lnTo>
                  <a:lnTo>
                    <a:pt x="6858" y="13716"/>
                  </a:lnTo>
                  <a:lnTo>
                    <a:pt x="11707" y="11707"/>
                  </a:lnTo>
                  <a:lnTo>
                    <a:pt x="13716" y="6857"/>
                  </a:lnTo>
                  <a:lnTo>
                    <a:pt x="11707" y="2008"/>
                  </a:lnTo>
                  <a:lnTo>
                    <a:pt x="6858" y="0"/>
                  </a:lnTo>
                  <a:lnTo>
                    <a:pt x="2008" y="2008"/>
                  </a:lnTo>
                  <a:lnTo>
                    <a:pt x="0" y="6857"/>
                  </a:lnTo>
                  <a:close/>
                </a:path>
              </a:pathLst>
            </a:custGeom>
            <a:solidFill>
              <a:srgbClr val="1C2D56"/>
            </a:solidFill>
          </p:spPr>
          <p:txBody>
            <a:bodyPr wrap="square" lIns="0" tIns="0" rIns="0" bIns="0" rtlCol="0"/>
            <a:lstStyle/>
            <a:p>
              <a:endParaRPr/>
            </a:p>
          </p:txBody>
        </p:sp>
        <p:sp>
          <p:nvSpPr>
            <p:cNvPr id="112" name="object 112"/>
            <p:cNvSpPr/>
            <p:nvPr/>
          </p:nvSpPr>
          <p:spPr>
            <a:xfrm>
              <a:off x="2802635" y="2604516"/>
              <a:ext cx="622300" cy="165100"/>
            </a:xfrm>
            <a:custGeom>
              <a:avLst/>
              <a:gdLst/>
              <a:ahLst/>
              <a:cxnLst/>
              <a:rect l="l" t="t" r="r" b="b"/>
              <a:pathLst>
                <a:path w="622300" h="165100">
                  <a:moveTo>
                    <a:pt x="0" y="164591"/>
                  </a:moveTo>
                  <a:lnTo>
                    <a:pt x="23669" y="159805"/>
                  </a:lnTo>
                  <a:lnTo>
                    <a:pt x="43053" y="146875"/>
                  </a:lnTo>
                  <a:lnTo>
                    <a:pt x="56150" y="127944"/>
                  </a:lnTo>
                  <a:lnTo>
                    <a:pt x="60960" y="105156"/>
                  </a:lnTo>
                </a:path>
                <a:path w="622300" h="165100">
                  <a:moveTo>
                    <a:pt x="60960" y="105156"/>
                  </a:moveTo>
                  <a:lnTo>
                    <a:pt x="60960" y="59435"/>
                  </a:lnTo>
                </a:path>
                <a:path w="622300" h="165100">
                  <a:moveTo>
                    <a:pt x="120396" y="0"/>
                  </a:moveTo>
                  <a:lnTo>
                    <a:pt x="96964" y="4572"/>
                  </a:lnTo>
                  <a:lnTo>
                    <a:pt x="78105" y="17144"/>
                  </a:lnTo>
                  <a:lnTo>
                    <a:pt x="65532" y="36004"/>
                  </a:lnTo>
                  <a:lnTo>
                    <a:pt x="60960" y="59435"/>
                  </a:lnTo>
                </a:path>
                <a:path w="622300" h="165100">
                  <a:moveTo>
                    <a:pt x="120396" y="0"/>
                  </a:moveTo>
                  <a:lnTo>
                    <a:pt x="501396" y="0"/>
                  </a:lnTo>
                </a:path>
                <a:path w="622300" h="165100">
                  <a:moveTo>
                    <a:pt x="562356" y="59435"/>
                  </a:moveTo>
                  <a:lnTo>
                    <a:pt x="557545" y="36004"/>
                  </a:lnTo>
                  <a:lnTo>
                    <a:pt x="544449" y="17144"/>
                  </a:lnTo>
                  <a:lnTo>
                    <a:pt x="525065" y="4572"/>
                  </a:lnTo>
                  <a:lnTo>
                    <a:pt x="501396" y="0"/>
                  </a:lnTo>
                </a:path>
                <a:path w="622300" h="165100">
                  <a:moveTo>
                    <a:pt x="562356" y="59435"/>
                  </a:moveTo>
                  <a:lnTo>
                    <a:pt x="562356" y="105156"/>
                  </a:lnTo>
                </a:path>
                <a:path w="622300" h="165100">
                  <a:moveTo>
                    <a:pt x="562356" y="105156"/>
                  </a:moveTo>
                  <a:lnTo>
                    <a:pt x="566928" y="127944"/>
                  </a:lnTo>
                  <a:lnTo>
                    <a:pt x="579501" y="146875"/>
                  </a:lnTo>
                  <a:lnTo>
                    <a:pt x="598360" y="159805"/>
                  </a:lnTo>
                  <a:lnTo>
                    <a:pt x="621791" y="164591"/>
                  </a:lnTo>
                </a:path>
              </a:pathLst>
            </a:custGeom>
            <a:ln w="13716">
              <a:solidFill>
                <a:srgbClr val="1C2D56"/>
              </a:solidFill>
            </a:ln>
          </p:spPr>
          <p:txBody>
            <a:bodyPr wrap="square" lIns="0" tIns="0" rIns="0" bIns="0" rtlCol="0"/>
            <a:lstStyle/>
            <a:p>
              <a:endParaRPr/>
            </a:p>
          </p:txBody>
        </p:sp>
        <p:sp>
          <p:nvSpPr>
            <p:cNvPr id="113" name="object 113"/>
            <p:cNvSpPr/>
            <p:nvPr/>
          </p:nvSpPr>
          <p:spPr>
            <a:xfrm>
              <a:off x="3417569" y="2762250"/>
              <a:ext cx="13970" cy="13970"/>
            </a:xfrm>
            <a:custGeom>
              <a:avLst/>
              <a:gdLst/>
              <a:ahLst/>
              <a:cxnLst/>
              <a:rect l="l" t="t" r="r" b="b"/>
              <a:pathLst>
                <a:path w="13970" h="13969">
                  <a:moveTo>
                    <a:pt x="0" y="6857"/>
                  </a:moveTo>
                  <a:lnTo>
                    <a:pt x="2008" y="11707"/>
                  </a:lnTo>
                  <a:lnTo>
                    <a:pt x="6858" y="13716"/>
                  </a:lnTo>
                  <a:lnTo>
                    <a:pt x="11707" y="11707"/>
                  </a:lnTo>
                  <a:lnTo>
                    <a:pt x="13716" y="6857"/>
                  </a:lnTo>
                  <a:lnTo>
                    <a:pt x="11707" y="2008"/>
                  </a:lnTo>
                  <a:lnTo>
                    <a:pt x="6858" y="0"/>
                  </a:lnTo>
                  <a:lnTo>
                    <a:pt x="2008" y="2008"/>
                  </a:lnTo>
                  <a:lnTo>
                    <a:pt x="0" y="6857"/>
                  </a:lnTo>
                  <a:close/>
                </a:path>
              </a:pathLst>
            </a:custGeom>
            <a:solidFill>
              <a:srgbClr val="1C2D56"/>
            </a:solidFill>
          </p:spPr>
          <p:txBody>
            <a:bodyPr wrap="square" lIns="0" tIns="0" rIns="0" bIns="0" rtlCol="0"/>
            <a:lstStyle/>
            <a:p>
              <a:endParaRPr/>
            </a:p>
          </p:txBody>
        </p:sp>
        <p:sp>
          <p:nvSpPr>
            <p:cNvPr id="114" name="object 114"/>
            <p:cNvSpPr/>
            <p:nvPr/>
          </p:nvSpPr>
          <p:spPr>
            <a:xfrm>
              <a:off x="3424427" y="2766060"/>
              <a:ext cx="119380" cy="402590"/>
            </a:xfrm>
            <a:custGeom>
              <a:avLst/>
              <a:gdLst/>
              <a:ahLst/>
              <a:cxnLst/>
              <a:rect l="l" t="t" r="r" b="b"/>
              <a:pathLst>
                <a:path w="119379" h="402589">
                  <a:moveTo>
                    <a:pt x="6096" y="129540"/>
                  </a:moveTo>
                  <a:lnTo>
                    <a:pt x="0" y="3048"/>
                  </a:lnTo>
                </a:path>
                <a:path w="119379" h="402589">
                  <a:moveTo>
                    <a:pt x="30480" y="160020"/>
                  </a:moveTo>
                  <a:lnTo>
                    <a:pt x="29146" y="153257"/>
                  </a:lnTo>
                  <a:lnTo>
                    <a:pt x="25527" y="147066"/>
                  </a:lnTo>
                  <a:lnTo>
                    <a:pt x="20193" y="142017"/>
                  </a:lnTo>
                  <a:lnTo>
                    <a:pt x="13716" y="138683"/>
                  </a:lnTo>
                </a:path>
                <a:path w="119379" h="402589">
                  <a:moveTo>
                    <a:pt x="30480" y="160020"/>
                  </a:moveTo>
                  <a:lnTo>
                    <a:pt x="33528" y="251459"/>
                  </a:lnTo>
                </a:path>
                <a:path w="119379" h="402589">
                  <a:moveTo>
                    <a:pt x="33528" y="251459"/>
                  </a:moveTo>
                  <a:lnTo>
                    <a:pt x="33528" y="252983"/>
                  </a:lnTo>
                  <a:lnTo>
                    <a:pt x="35052" y="254508"/>
                  </a:lnTo>
                  <a:lnTo>
                    <a:pt x="36575" y="254508"/>
                  </a:lnTo>
                </a:path>
                <a:path w="119379" h="402589">
                  <a:moveTo>
                    <a:pt x="36575" y="402336"/>
                  </a:moveTo>
                  <a:lnTo>
                    <a:pt x="74675" y="402336"/>
                  </a:lnTo>
                </a:path>
                <a:path w="119379" h="402589">
                  <a:moveTo>
                    <a:pt x="79248" y="254508"/>
                  </a:moveTo>
                  <a:lnTo>
                    <a:pt x="80772" y="254508"/>
                  </a:lnTo>
                  <a:lnTo>
                    <a:pt x="80772" y="252983"/>
                  </a:lnTo>
                  <a:lnTo>
                    <a:pt x="82296" y="251459"/>
                  </a:lnTo>
                </a:path>
                <a:path w="119379" h="402589">
                  <a:moveTo>
                    <a:pt x="65532" y="164591"/>
                  </a:moveTo>
                  <a:lnTo>
                    <a:pt x="118872" y="164591"/>
                  </a:lnTo>
                </a:path>
                <a:path w="119379" h="402589">
                  <a:moveTo>
                    <a:pt x="118872" y="164591"/>
                  </a:moveTo>
                  <a:lnTo>
                    <a:pt x="118872" y="114299"/>
                  </a:lnTo>
                </a:path>
                <a:path w="119379" h="402589">
                  <a:moveTo>
                    <a:pt x="118872" y="114299"/>
                  </a:moveTo>
                  <a:lnTo>
                    <a:pt x="118872" y="106680"/>
                  </a:lnTo>
                  <a:lnTo>
                    <a:pt x="114300" y="102108"/>
                  </a:lnTo>
                  <a:lnTo>
                    <a:pt x="106680" y="102108"/>
                  </a:lnTo>
                </a:path>
                <a:path w="119379" h="402589">
                  <a:moveTo>
                    <a:pt x="106680" y="102108"/>
                  </a:moveTo>
                  <a:lnTo>
                    <a:pt x="33528" y="102108"/>
                  </a:lnTo>
                </a:path>
                <a:path w="119379" h="402589">
                  <a:moveTo>
                    <a:pt x="33528" y="102108"/>
                  </a:moveTo>
                  <a:lnTo>
                    <a:pt x="33528" y="0"/>
                  </a:lnTo>
                </a:path>
              </a:pathLst>
            </a:custGeom>
            <a:ln w="13716">
              <a:solidFill>
                <a:srgbClr val="1C2D56"/>
              </a:solidFill>
            </a:ln>
          </p:spPr>
          <p:txBody>
            <a:bodyPr wrap="square" lIns="0" tIns="0" rIns="0" bIns="0" rtlCol="0"/>
            <a:lstStyle/>
            <a:p>
              <a:endParaRPr/>
            </a:p>
          </p:txBody>
        </p:sp>
        <p:sp>
          <p:nvSpPr>
            <p:cNvPr id="115" name="object 115"/>
            <p:cNvSpPr/>
            <p:nvPr/>
          </p:nvSpPr>
          <p:spPr>
            <a:xfrm>
              <a:off x="3451098" y="2759202"/>
              <a:ext cx="13970" cy="13970"/>
            </a:xfrm>
            <a:custGeom>
              <a:avLst/>
              <a:gdLst/>
              <a:ahLst/>
              <a:cxnLst/>
              <a:rect l="l" t="t" r="r" b="b"/>
              <a:pathLst>
                <a:path w="13970" h="13969">
                  <a:moveTo>
                    <a:pt x="0" y="6858"/>
                  </a:moveTo>
                  <a:lnTo>
                    <a:pt x="2008" y="11707"/>
                  </a:lnTo>
                  <a:lnTo>
                    <a:pt x="6858" y="13716"/>
                  </a:lnTo>
                  <a:lnTo>
                    <a:pt x="11707" y="11707"/>
                  </a:lnTo>
                  <a:lnTo>
                    <a:pt x="13716" y="6858"/>
                  </a:lnTo>
                  <a:lnTo>
                    <a:pt x="11707" y="2008"/>
                  </a:lnTo>
                  <a:lnTo>
                    <a:pt x="6858" y="0"/>
                  </a:lnTo>
                  <a:lnTo>
                    <a:pt x="2008" y="2008"/>
                  </a:lnTo>
                  <a:lnTo>
                    <a:pt x="0" y="6858"/>
                  </a:lnTo>
                  <a:close/>
                </a:path>
              </a:pathLst>
            </a:custGeom>
            <a:solidFill>
              <a:srgbClr val="1C2D56"/>
            </a:solidFill>
          </p:spPr>
          <p:txBody>
            <a:bodyPr wrap="square" lIns="0" tIns="0" rIns="0" bIns="0" rtlCol="0"/>
            <a:lstStyle/>
            <a:p>
              <a:endParaRPr/>
            </a:p>
          </p:txBody>
        </p:sp>
        <p:sp>
          <p:nvSpPr>
            <p:cNvPr id="116" name="object 116"/>
            <p:cNvSpPr/>
            <p:nvPr/>
          </p:nvSpPr>
          <p:spPr>
            <a:xfrm>
              <a:off x="2727960" y="2549652"/>
              <a:ext cx="733425" cy="619125"/>
            </a:xfrm>
            <a:custGeom>
              <a:avLst/>
              <a:gdLst/>
              <a:ahLst/>
              <a:cxnLst/>
              <a:rect l="l" t="t" r="r" b="b"/>
              <a:pathLst>
                <a:path w="733425" h="619125">
                  <a:moveTo>
                    <a:pt x="664464" y="74675"/>
                  </a:moveTo>
                  <a:lnTo>
                    <a:pt x="658582" y="45005"/>
                  </a:lnTo>
                  <a:lnTo>
                    <a:pt x="642556" y="21336"/>
                  </a:lnTo>
                  <a:lnTo>
                    <a:pt x="618815" y="5667"/>
                  </a:lnTo>
                  <a:lnTo>
                    <a:pt x="589788" y="0"/>
                  </a:lnTo>
                </a:path>
                <a:path w="733425" h="619125">
                  <a:moveTo>
                    <a:pt x="589788" y="0"/>
                  </a:moveTo>
                  <a:lnTo>
                    <a:pt x="182880" y="0"/>
                  </a:lnTo>
                </a:path>
                <a:path w="733425" h="619125">
                  <a:moveTo>
                    <a:pt x="0" y="618744"/>
                  </a:moveTo>
                  <a:lnTo>
                    <a:pt x="112775" y="618744"/>
                  </a:lnTo>
                </a:path>
                <a:path w="733425" h="619125">
                  <a:moveTo>
                    <a:pt x="659891" y="618744"/>
                  </a:moveTo>
                  <a:lnTo>
                    <a:pt x="733043" y="618744"/>
                  </a:lnTo>
                </a:path>
                <a:path w="733425" h="619125">
                  <a:moveTo>
                    <a:pt x="547116" y="353567"/>
                  </a:moveTo>
                  <a:lnTo>
                    <a:pt x="708659" y="353567"/>
                  </a:lnTo>
                </a:path>
              </a:pathLst>
            </a:custGeom>
            <a:ln w="13716">
              <a:solidFill>
                <a:srgbClr val="1C2D56"/>
              </a:solidFill>
            </a:ln>
          </p:spPr>
          <p:txBody>
            <a:bodyPr wrap="square" lIns="0" tIns="0" rIns="0" bIns="0" rtlCol="0"/>
            <a:lstStyle/>
            <a:p>
              <a:endParaRPr/>
            </a:p>
          </p:txBody>
        </p:sp>
        <p:sp>
          <p:nvSpPr>
            <p:cNvPr id="117" name="object 117"/>
            <p:cNvSpPr/>
            <p:nvPr/>
          </p:nvSpPr>
          <p:spPr>
            <a:xfrm>
              <a:off x="3272027" y="2895599"/>
              <a:ext cx="3175" cy="7620"/>
            </a:xfrm>
            <a:custGeom>
              <a:avLst/>
              <a:gdLst/>
              <a:ahLst/>
              <a:cxnLst/>
              <a:rect l="l" t="t" r="r" b="b"/>
              <a:pathLst>
                <a:path w="3175" h="7619">
                  <a:moveTo>
                    <a:pt x="3048" y="7620"/>
                  </a:moveTo>
                  <a:lnTo>
                    <a:pt x="1524" y="7620"/>
                  </a:lnTo>
                  <a:lnTo>
                    <a:pt x="1524" y="6096"/>
                  </a:lnTo>
                  <a:lnTo>
                    <a:pt x="0" y="4572"/>
                  </a:lnTo>
                  <a:lnTo>
                    <a:pt x="0" y="3048"/>
                  </a:lnTo>
                  <a:lnTo>
                    <a:pt x="0" y="1524"/>
                  </a:lnTo>
                  <a:lnTo>
                    <a:pt x="0" y="0"/>
                  </a:lnTo>
                </a:path>
              </a:pathLst>
            </a:custGeom>
            <a:ln w="13716">
              <a:solidFill>
                <a:srgbClr val="1C2D56"/>
              </a:solidFill>
            </a:ln>
          </p:spPr>
          <p:txBody>
            <a:bodyPr wrap="square" lIns="0" tIns="0" rIns="0" bIns="0" rtlCol="0"/>
            <a:lstStyle/>
            <a:p>
              <a:endParaRPr/>
            </a:p>
          </p:txBody>
        </p:sp>
        <p:sp>
          <p:nvSpPr>
            <p:cNvPr id="118" name="object 118"/>
            <p:cNvSpPr/>
            <p:nvPr/>
          </p:nvSpPr>
          <p:spPr>
            <a:xfrm>
              <a:off x="2953511" y="2903219"/>
              <a:ext cx="321945" cy="0"/>
            </a:xfrm>
            <a:custGeom>
              <a:avLst/>
              <a:gdLst/>
              <a:ahLst/>
              <a:cxnLst/>
              <a:rect l="l" t="t" r="r" b="b"/>
              <a:pathLst>
                <a:path w="321945">
                  <a:moveTo>
                    <a:pt x="0" y="0"/>
                  </a:moveTo>
                  <a:lnTo>
                    <a:pt x="108204" y="0"/>
                  </a:lnTo>
                </a:path>
                <a:path w="321945">
                  <a:moveTo>
                    <a:pt x="211836" y="0"/>
                  </a:moveTo>
                  <a:lnTo>
                    <a:pt x="321564" y="0"/>
                  </a:lnTo>
                </a:path>
              </a:pathLst>
            </a:custGeom>
            <a:ln w="13716">
              <a:solidFill>
                <a:srgbClr val="1C2D56"/>
              </a:solidFill>
            </a:ln>
          </p:spPr>
          <p:txBody>
            <a:bodyPr wrap="square" lIns="0" tIns="0" rIns="0" bIns="0" rtlCol="0"/>
            <a:lstStyle/>
            <a:p>
              <a:endParaRPr/>
            </a:p>
          </p:txBody>
        </p:sp>
        <p:sp>
          <p:nvSpPr>
            <p:cNvPr id="119" name="object 119"/>
            <p:cNvSpPr/>
            <p:nvPr/>
          </p:nvSpPr>
          <p:spPr>
            <a:xfrm>
              <a:off x="2953511" y="2895599"/>
              <a:ext cx="1905" cy="7620"/>
            </a:xfrm>
            <a:custGeom>
              <a:avLst/>
              <a:gdLst/>
              <a:ahLst/>
              <a:cxnLst/>
              <a:rect l="l" t="t" r="r" b="b"/>
              <a:pathLst>
                <a:path w="1905" h="7619">
                  <a:moveTo>
                    <a:pt x="0" y="7620"/>
                  </a:moveTo>
                  <a:lnTo>
                    <a:pt x="0" y="6096"/>
                  </a:lnTo>
                  <a:lnTo>
                    <a:pt x="1524" y="4572"/>
                  </a:lnTo>
                  <a:lnTo>
                    <a:pt x="1524" y="3048"/>
                  </a:lnTo>
                  <a:lnTo>
                    <a:pt x="1524" y="1524"/>
                  </a:lnTo>
                  <a:lnTo>
                    <a:pt x="1524" y="0"/>
                  </a:lnTo>
                </a:path>
              </a:pathLst>
            </a:custGeom>
            <a:ln w="13715">
              <a:solidFill>
                <a:srgbClr val="1C2D56"/>
              </a:solidFill>
            </a:ln>
          </p:spPr>
          <p:txBody>
            <a:bodyPr wrap="square" lIns="0" tIns="0" rIns="0" bIns="0" rtlCol="0"/>
            <a:lstStyle/>
            <a:p>
              <a:endParaRPr/>
            </a:p>
          </p:txBody>
        </p:sp>
        <p:sp>
          <p:nvSpPr>
            <p:cNvPr id="120" name="object 120"/>
            <p:cNvSpPr/>
            <p:nvPr/>
          </p:nvSpPr>
          <p:spPr>
            <a:xfrm>
              <a:off x="2791967" y="2903219"/>
              <a:ext cx="161925" cy="0"/>
            </a:xfrm>
            <a:custGeom>
              <a:avLst/>
              <a:gdLst/>
              <a:ahLst/>
              <a:cxnLst/>
              <a:rect l="l" t="t" r="r" b="b"/>
              <a:pathLst>
                <a:path w="161925">
                  <a:moveTo>
                    <a:pt x="0" y="0"/>
                  </a:moveTo>
                  <a:lnTo>
                    <a:pt x="161543" y="0"/>
                  </a:lnTo>
                </a:path>
              </a:pathLst>
            </a:custGeom>
            <a:ln w="13716">
              <a:solidFill>
                <a:srgbClr val="1C2D56"/>
              </a:solidFill>
            </a:ln>
          </p:spPr>
          <p:txBody>
            <a:bodyPr wrap="square" lIns="0" tIns="0" rIns="0" bIns="0" rtlCol="0"/>
            <a:lstStyle/>
            <a:p>
              <a:endParaRPr/>
            </a:p>
          </p:txBody>
        </p:sp>
        <p:sp>
          <p:nvSpPr>
            <p:cNvPr id="121" name="object 121"/>
            <p:cNvSpPr/>
            <p:nvPr/>
          </p:nvSpPr>
          <p:spPr>
            <a:xfrm>
              <a:off x="2802635" y="2752344"/>
              <a:ext cx="154305" cy="17145"/>
            </a:xfrm>
            <a:custGeom>
              <a:avLst/>
              <a:gdLst/>
              <a:ahLst/>
              <a:cxnLst/>
              <a:rect l="l" t="t" r="r" b="b"/>
              <a:pathLst>
                <a:path w="154305" h="17144">
                  <a:moveTo>
                    <a:pt x="153924" y="16764"/>
                  </a:moveTo>
                  <a:lnTo>
                    <a:pt x="150876" y="16764"/>
                  </a:lnTo>
                  <a:lnTo>
                    <a:pt x="147828" y="16764"/>
                  </a:lnTo>
                  <a:lnTo>
                    <a:pt x="146304" y="15240"/>
                  </a:lnTo>
                  <a:lnTo>
                    <a:pt x="143256" y="15240"/>
                  </a:lnTo>
                  <a:lnTo>
                    <a:pt x="140208" y="15240"/>
                  </a:lnTo>
                  <a:lnTo>
                    <a:pt x="137160" y="13716"/>
                  </a:lnTo>
                  <a:lnTo>
                    <a:pt x="134112" y="13716"/>
                  </a:lnTo>
                  <a:lnTo>
                    <a:pt x="131064" y="12192"/>
                  </a:lnTo>
                  <a:lnTo>
                    <a:pt x="128016" y="12192"/>
                  </a:lnTo>
                  <a:lnTo>
                    <a:pt x="124968" y="10668"/>
                  </a:lnTo>
                  <a:lnTo>
                    <a:pt x="121920" y="10668"/>
                  </a:lnTo>
                  <a:lnTo>
                    <a:pt x="118872" y="9144"/>
                  </a:lnTo>
                  <a:lnTo>
                    <a:pt x="115824" y="7620"/>
                  </a:lnTo>
                  <a:lnTo>
                    <a:pt x="112776" y="7620"/>
                  </a:lnTo>
                  <a:lnTo>
                    <a:pt x="111252" y="6096"/>
                  </a:lnTo>
                  <a:lnTo>
                    <a:pt x="108204" y="6096"/>
                  </a:lnTo>
                  <a:lnTo>
                    <a:pt x="105156" y="4572"/>
                  </a:lnTo>
                  <a:lnTo>
                    <a:pt x="102108" y="3048"/>
                  </a:lnTo>
                  <a:lnTo>
                    <a:pt x="99060" y="3048"/>
                  </a:lnTo>
                  <a:lnTo>
                    <a:pt x="96012" y="1524"/>
                  </a:lnTo>
                  <a:lnTo>
                    <a:pt x="92964" y="1524"/>
                  </a:lnTo>
                  <a:lnTo>
                    <a:pt x="89916" y="1524"/>
                  </a:lnTo>
                  <a:lnTo>
                    <a:pt x="86868" y="0"/>
                  </a:lnTo>
                  <a:lnTo>
                    <a:pt x="83820" y="0"/>
                  </a:lnTo>
                  <a:lnTo>
                    <a:pt x="80772" y="0"/>
                  </a:lnTo>
                  <a:lnTo>
                    <a:pt x="77724" y="0"/>
                  </a:lnTo>
                  <a:lnTo>
                    <a:pt x="74676" y="0"/>
                  </a:lnTo>
                  <a:lnTo>
                    <a:pt x="71628" y="0"/>
                  </a:lnTo>
                  <a:lnTo>
                    <a:pt x="70104" y="0"/>
                  </a:lnTo>
                  <a:lnTo>
                    <a:pt x="67056" y="1524"/>
                  </a:lnTo>
                  <a:lnTo>
                    <a:pt x="64008" y="1524"/>
                  </a:lnTo>
                  <a:lnTo>
                    <a:pt x="60960" y="1524"/>
                  </a:lnTo>
                  <a:lnTo>
                    <a:pt x="57912" y="3048"/>
                  </a:lnTo>
                  <a:lnTo>
                    <a:pt x="54864" y="3048"/>
                  </a:lnTo>
                  <a:lnTo>
                    <a:pt x="51816" y="4572"/>
                  </a:lnTo>
                  <a:lnTo>
                    <a:pt x="48768" y="6096"/>
                  </a:lnTo>
                  <a:lnTo>
                    <a:pt x="45720" y="6096"/>
                  </a:lnTo>
                  <a:lnTo>
                    <a:pt x="42672" y="7620"/>
                  </a:lnTo>
                  <a:lnTo>
                    <a:pt x="39624" y="7620"/>
                  </a:lnTo>
                  <a:lnTo>
                    <a:pt x="36576" y="9144"/>
                  </a:lnTo>
                  <a:lnTo>
                    <a:pt x="33528" y="10668"/>
                  </a:lnTo>
                  <a:lnTo>
                    <a:pt x="30480" y="10668"/>
                  </a:lnTo>
                  <a:lnTo>
                    <a:pt x="27432" y="12192"/>
                  </a:lnTo>
                  <a:lnTo>
                    <a:pt x="24384" y="12192"/>
                  </a:lnTo>
                  <a:lnTo>
                    <a:pt x="21336" y="13716"/>
                  </a:lnTo>
                  <a:lnTo>
                    <a:pt x="18288" y="13716"/>
                  </a:lnTo>
                  <a:lnTo>
                    <a:pt x="15240" y="15240"/>
                  </a:lnTo>
                  <a:lnTo>
                    <a:pt x="12192" y="15240"/>
                  </a:lnTo>
                  <a:lnTo>
                    <a:pt x="9144" y="15240"/>
                  </a:lnTo>
                  <a:lnTo>
                    <a:pt x="6096" y="16764"/>
                  </a:lnTo>
                  <a:lnTo>
                    <a:pt x="3048" y="16764"/>
                  </a:lnTo>
                  <a:lnTo>
                    <a:pt x="0" y="16764"/>
                  </a:lnTo>
                </a:path>
              </a:pathLst>
            </a:custGeom>
            <a:ln w="13716">
              <a:solidFill>
                <a:srgbClr val="1C2D56"/>
              </a:solidFill>
            </a:ln>
          </p:spPr>
          <p:txBody>
            <a:bodyPr wrap="square" lIns="0" tIns="0" rIns="0" bIns="0" rtlCol="0"/>
            <a:lstStyle/>
            <a:p>
              <a:endParaRPr/>
            </a:p>
          </p:txBody>
        </p:sp>
        <p:sp>
          <p:nvSpPr>
            <p:cNvPr id="122" name="object 122"/>
            <p:cNvSpPr/>
            <p:nvPr/>
          </p:nvSpPr>
          <p:spPr>
            <a:xfrm>
              <a:off x="2956560" y="2769108"/>
              <a:ext cx="3175" cy="0"/>
            </a:xfrm>
            <a:custGeom>
              <a:avLst/>
              <a:gdLst/>
              <a:ahLst/>
              <a:cxnLst/>
              <a:rect l="l" t="t" r="r" b="b"/>
              <a:pathLst>
                <a:path w="3175">
                  <a:moveTo>
                    <a:pt x="0" y="0"/>
                  </a:moveTo>
                  <a:lnTo>
                    <a:pt x="3048" y="0"/>
                  </a:lnTo>
                </a:path>
              </a:pathLst>
            </a:custGeom>
            <a:ln w="13716">
              <a:solidFill>
                <a:srgbClr val="1C2D56"/>
              </a:solidFill>
            </a:ln>
          </p:spPr>
          <p:txBody>
            <a:bodyPr wrap="square" lIns="0" tIns="0" rIns="0" bIns="0" rtlCol="0"/>
            <a:lstStyle/>
            <a:p>
              <a:endParaRPr/>
            </a:p>
          </p:txBody>
        </p:sp>
        <p:sp>
          <p:nvSpPr>
            <p:cNvPr id="123" name="object 123"/>
            <p:cNvSpPr/>
            <p:nvPr/>
          </p:nvSpPr>
          <p:spPr>
            <a:xfrm>
              <a:off x="2959608" y="2756916"/>
              <a:ext cx="102235" cy="12700"/>
            </a:xfrm>
            <a:custGeom>
              <a:avLst/>
              <a:gdLst/>
              <a:ahLst/>
              <a:cxnLst/>
              <a:rect l="l" t="t" r="r" b="b"/>
              <a:pathLst>
                <a:path w="102235" h="12700">
                  <a:moveTo>
                    <a:pt x="102107" y="0"/>
                  </a:moveTo>
                  <a:lnTo>
                    <a:pt x="100583" y="0"/>
                  </a:lnTo>
                  <a:lnTo>
                    <a:pt x="94487" y="1524"/>
                  </a:lnTo>
                  <a:lnTo>
                    <a:pt x="88391" y="1524"/>
                  </a:lnTo>
                  <a:lnTo>
                    <a:pt x="82295" y="3048"/>
                  </a:lnTo>
                  <a:lnTo>
                    <a:pt x="76199" y="3048"/>
                  </a:lnTo>
                  <a:lnTo>
                    <a:pt x="71627" y="4572"/>
                  </a:lnTo>
                  <a:lnTo>
                    <a:pt x="65531" y="6096"/>
                  </a:lnTo>
                  <a:lnTo>
                    <a:pt x="59435" y="6096"/>
                  </a:lnTo>
                  <a:lnTo>
                    <a:pt x="53339" y="7620"/>
                  </a:lnTo>
                  <a:lnTo>
                    <a:pt x="48767" y="7620"/>
                  </a:lnTo>
                  <a:lnTo>
                    <a:pt x="42671" y="9144"/>
                  </a:lnTo>
                  <a:lnTo>
                    <a:pt x="36575" y="9144"/>
                  </a:lnTo>
                  <a:lnTo>
                    <a:pt x="30479" y="10668"/>
                  </a:lnTo>
                  <a:lnTo>
                    <a:pt x="24383" y="10668"/>
                  </a:lnTo>
                  <a:lnTo>
                    <a:pt x="18287" y="10668"/>
                  </a:lnTo>
                  <a:lnTo>
                    <a:pt x="12191" y="12192"/>
                  </a:lnTo>
                  <a:lnTo>
                    <a:pt x="6095" y="12192"/>
                  </a:lnTo>
                  <a:lnTo>
                    <a:pt x="0" y="12192"/>
                  </a:lnTo>
                </a:path>
              </a:pathLst>
            </a:custGeom>
            <a:ln w="13716">
              <a:solidFill>
                <a:srgbClr val="1C2D56"/>
              </a:solidFill>
            </a:ln>
          </p:spPr>
          <p:txBody>
            <a:bodyPr wrap="square" lIns="0" tIns="0" rIns="0" bIns="0" rtlCol="0"/>
            <a:lstStyle/>
            <a:p>
              <a:endParaRPr/>
            </a:p>
          </p:txBody>
        </p:sp>
        <p:sp>
          <p:nvSpPr>
            <p:cNvPr id="124" name="object 124"/>
            <p:cNvSpPr/>
            <p:nvPr/>
          </p:nvSpPr>
          <p:spPr>
            <a:xfrm>
              <a:off x="3165348" y="2756916"/>
              <a:ext cx="102235" cy="12700"/>
            </a:xfrm>
            <a:custGeom>
              <a:avLst/>
              <a:gdLst/>
              <a:ahLst/>
              <a:cxnLst/>
              <a:rect l="l" t="t" r="r" b="b"/>
              <a:pathLst>
                <a:path w="102235" h="12700">
                  <a:moveTo>
                    <a:pt x="102107" y="12192"/>
                  </a:moveTo>
                  <a:lnTo>
                    <a:pt x="96011" y="12192"/>
                  </a:lnTo>
                  <a:lnTo>
                    <a:pt x="89915" y="12192"/>
                  </a:lnTo>
                  <a:lnTo>
                    <a:pt x="83819" y="10668"/>
                  </a:lnTo>
                  <a:lnTo>
                    <a:pt x="77723" y="10668"/>
                  </a:lnTo>
                  <a:lnTo>
                    <a:pt x="71627" y="10668"/>
                  </a:lnTo>
                  <a:lnTo>
                    <a:pt x="65531" y="9144"/>
                  </a:lnTo>
                  <a:lnTo>
                    <a:pt x="59435" y="9144"/>
                  </a:lnTo>
                  <a:lnTo>
                    <a:pt x="54863" y="7620"/>
                  </a:lnTo>
                  <a:lnTo>
                    <a:pt x="48767" y="7620"/>
                  </a:lnTo>
                  <a:lnTo>
                    <a:pt x="42671" y="6096"/>
                  </a:lnTo>
                  <a:lnTo>
                    <a:pt x="38099" y="6096"/>
                  </a:lnTo>
                  <a:lnTo>
                    <a:pt x="32003" y="4572"/>
                  </a:lnTo>
                  <a:lnTo>
                    <a:pt x="25907" y="3048"/>
                  </a:lnTo>
                  <a:lnTo>
                    <a:pt x="19811" y="3048"/>
                  </a:lnTo>
                  <a:lnTo>
                    <a:pt x="13715" y="1524"/>
                  </a:lnTo>
                  <a:lnTo>
                    <a:pt x="7619" y="1524"/>
                  </a:lnTo>
                  <a:lnTo>
                    <a:pt x="1523" y="0"/>
                  </a:lnTo>
                  <a:lnTo>
                    <a:pt x="0" y="0"/>
                  </a:lnTo>
                </a:path>
              </a:pathLst>
            </a:custGeom>
            <a:ln w="13716">
              <a:solidFill>
                <a:srgbClr val="1C2D56"/>
              </a:solidFill>
            </a:ln>
          </p:spPr>
          <p:txBody>
            <a:bodyPr wrap="square" lIns="0" tIns="0" rIns="0" bIns="0" rtlCol="0"/>
            <a:lstStyle/>
            <a:p>
              <a:endParaRPr/>
            </a:p>
          </p:txBody>
        </p:sp>
        <p:sp>
          <p:nvSpPr>
            <p:cNvPr id="125" name="object 125"/>
            <p:cNvSpPr/>
            <p:nvPr/>
          </p:nvSpPr>
          <p:spPr>
            <a:xfrm>
              <a:off x="3267456" y="2769108"/>
              <a:ext cx="3175" cy="0"/>
            </a:xfrm>
            <a:custGeom>
              <a:avLst/>
              <a:gdLst/>
              <a:ahLst/>
              <a:cxnLst/>
              <a:rect l="l" t="t" r="r" b="b"/>
              <a:pathLst>
                <a:path w="3175">
                  <a:moveTo>
                    <a:pt x="0" y="0"/>
                  </a:moveTo>
                  <a:lnTo>
                    <a:pt x="3047" y="0"/>
                  </a:lnTo>
                </a:path>
              </a:pathLst>
            </a:custGeom>
            <a:ln w="13716">
              <a:solidFill>
                <a:srgbClr val="1C2D56"/>
              </a:solidFill>
            </a:ln>
          </p:spPr>
          <p:txBody>
            <a:bodyPr wrap="square" lIns="0" tIns="0" rIns="0" bIns="0" rtlCol="0"/>
            <a:lstStyle/>
            <a:p>
              <a:endParaRPr/>
            </a:p>
          </p:txBody>
        </p:sp>
        <p:sp>
          <p:nvSpPr>
            <p:cNvPr id="126" name="object 126"/>
            <p:cNvSpPr/>
            <p:nvPr/>
          </p:nvSpPr>
          <p:spPr>
            <a:xfrm>
              <a:off x="3270503" y="2752344"/>
              <a:ext cx="154305" cy="17145"/>
            </a:xfrm>
            <a:custGeom>
              <a:avLst/>
              <a:gdLst/>
              <a:ahLst/>
              <a:cxnLst/>
              <a:rect l="l" t="t" r="r" b="b"/>
              <a:pathLst>
                <a:path w="154304" h="17144">
                  <a:moveTo>
                    <a:pt x="153924" y="16764"/>
                  </a:moveTo>
                  <a:lnTo>
                    <a:pt x="150876" y="16764"/>
                  </a:lnTo>
                  <a:lnTo>
                    <a:pt x="147828" y="16764"/>
                  </a:lnTo>
                  <a:lnTo>
                    <a:pt x="144780" y="15240"/>
                  </a:lnTo>
                  <a:lnTo>
                    <a:pt x="141732" y="15240"/>
                  </a:lnTo>
                  <a:lnTo>
                    <a:pt x="138684" y="15240"/>
                  </a:lnTo>
                  <a:lnTo>
                    <a:pt x="135636" y="13716"/>
                  </a:lnTo>
                  <a:lnTo>
                    <a:pt x="132588" y="13716"/>
                  </a:lnTo>
                  <a:lnTo>
                    <a:pt x="129540" y="12192"/>
                  </a:lnTo>
                  <a:lnTo>
                    <a:pt x="126492" y="12192"/>
                  </a:lnTo>
                  <a:lnTo>
                    <a:pt x="123444" y="10668"/>
                  </a:lnTo>
                  <a:lnTo>
                    <a:pt x="120396" y="10668"/>
                  </a:lnTo>
                  <a:lnTo>
                    <a:pt x="118872" y="9144"/>
                  </a:lnTo>
                  <a:lnTo>
                    <a:pt x="115824" y="7620"/>
                  </a:lnTo>
                  <a:lnTo>
                    <a:pt x="112776" y="7620"/>
                  </a:lnTo>
                  <a:lnTo>
                    <a:pt x="109728" y="6096"/>
                  </a:lnTo>
                  <a:lnTo>
                    <a:pt x="106680" y="6096"/>
                  </a:lnTo>
                  <a:lnTo>
                    <a:pt x="103632" y="4572"/>
                  </a:lnTo>
                  <a:lnTo>
                    <a:pt x="100584" y="3048"/>
                  </a:lnTo>
                  <a:lnTo>
                    <a:pt x="97536" y="3048"/>
                  </a:lnTo>
                  <a:lnTo>
                    <a:pt x="94488" y="1524"/>
                  </a:lnTo>
                  <a:lnTo>
                    <a:pt x="91440" y="1524"/>
                  </a:lnTo>
                  <a:lnTo>
                    <a:pt x="88392" y="1524"/>
                  </a:lnTo>
                  <a:lnTo>
                    <a:pt x="85344" y="0"/>
                  </a:lnTo>
                  <a:lnTo>
                    <a:pt x="82296" y="0"/>
                  </a:lnTo>
                  <a:lnTo>
                    <a:pt x="79248" y="0"/>
                  </a:lnTo>
                  <a:lnTo>
                    <a:pt x="76200" y="0"/>
                  </a:lnTo>
                  <a:lnTo>
                    <a:pt x="73152" y="0"/>
                  </a:lnTo>
                  <a:lnTo>
                    <a:pt x="70104" y="0"/>
                  </a:lnTo>
                  <a:lnTo>
                    <a:pt x="67056" y="0"/>
                  </a:lnTo>
                  <a:lnTo>
                    <a:pt x="64008" y="1524"/>
                  </a:lnTo>
                  <a:lnTo>
                    <a:pt x="62484" y="1524"/>
                  </a:lnTo>
                  <a:lnTo>
                    <a:pt x="59436" y="1524"/>
                  </a:lnTo>
                  <a:lnTo>
                    <a:pt x="56388" y="3048"/>
                  </a:lnTo>
                  <a:lnTo>
                    <a:pt x="53340" y="3048"/>
                  </a:lnTo>
                  <a:lnTo>
                    <a:pt x="50292" y="4572"/>
                  </a:lnTo>
                  <a:lnTo>
                    <a:pt x="47244" y="6096"/>
                  </a:lnTo>
                  <a:lnTo>
                    <a:pt x="44196" y="6096"/>
                  </a:lnTo>
                  <a:lnTo>
                    <a:pt x="41148" y="7620"/>
                  </a:lnTo>
                  <a:lnTo>
                    <a:pt x="38100" y="7620"/>
                  </a:lnTo>
                  <a:lnTo>
                    <a:pt x="35052" y="9144"/>
                  </a:lnTo>
                  <a:lnTo>
                    <a:pt x="32004" y="10668"/>
                  </a:lnTo>
                  <a:lnTo>
                    <a:pt x="28956" y="10668"/>
                  </a:lnTo>
                  <a:lnTo>
                    <a:pt x="25908" y="12192"/>
                  </a:lnTo>
                  <a:lnTo>
                    <a:pt x="24384" y="12192"/>
                  </a:lnTo>
                  <a:lnTo>
                    <a:pt x="21336" y="13716"/>
                  </a:lnTo>
                  <a:lnTo>
                    <a:pt x="18288" y="13716"/>
                  </a:lnTo>
                  <a:lnTo>
                    <a:pt x="15240" y="15240"/>
                  </a:lnTo>
                  <a:lnTo>
                    <a:pt x="12192" y="15240"/>
                  </a:lnTo>
                  <a:lnTo>
                    <a:pt x="9144" y="15240"/>
                  </a:lnTo>
                  <a:lnTo>
                    <a:pt x="6096" y="16764"/>
                  </a:lnTo>
                  <a:lnTo>
                    <a:pt x="3048" y="16764"/>
                  </a:lnTo>
                  <a:lnTo>
                    <a:pt x="0" y="16764"/>
                  </a:lnTo>
                </a:path>
              </a:pathLst>
            </a:custGeom>
            <a:ln w="13716">
              <a:solidFill>
                <a:srgbClr val="1C2D56"/>
              </a:solidFill>
            </a:ln>
          </p:spPr>
          <p:txBody>
            <a:bodyPr wrap="square" lIns="0" tIns="0" rIns="0" bIns="0" rtlCol="0"/>
            <a:lstStyle/>
            <a:p>
              <a:endParaRPr/>
            </a:p>
          </p:txBody>
        </p:sp>
        <p:sp>
          <p:nvSpPr>
            <p:cNvPr id="127" name="object 127"/>
            <p:cNvSpPr/>
            <p:nvPr/>
          </p:nvSpPr>
          <p:spPr>
            <a:xfrm>
              <a:off x="2955035" y="2709672"/>
              <a:ext cx="502920" cy="186055"/>
            </a:xfrm>
            <a:custGeom>
              <a:avLst/>
              <a:gdLst/>
              <a:ahLst/>
              <a:cxnLst/>
              <a:rect l="l" t="t" r="r" b="b"/>
              <a:pathLst>
                <a:path w="502920" h="186055">
                  <a:moveTo>
                    <a:pt x="0" y="185927"/>
                  </a:moveTo>
                  <a:lnTo>
                    <a:pt x="3048" y="59435"/>
                  </a:lnTo>
                </a:path>
                <a:path w="502920" h="186055">
                  <a:moveTo>
                    <a:pt x="316991" y="185927"/>
                  </a:moveTo>
                  <a:lnTo>
                    <a:pt x="313944" y="59435"/>
                  </a:lnTo>
                </a:path>
                <a:path w="502920" h="186055">
                  <a:moveTo>
                    <a:pt x="502920" y="56387"/>
                  </a:moveTo>
                  <a:lnTo>
                    <a:pt x="502920" y="0"/>
                  </a:lnTo>
                </a:path>
              </a:pathLst>
            </a:custGeom>
            <a:ln w="13716">
              <a:solidFill>
                <a:srgbClr val="1C2D56"/>
              </a:solidFill>
            </a:ln>
          </p:spPr>
          <p:txBody>
            <a:bodyPr wrap="square" lIns="0" tIns="0" rIns="0" bIns="0" rtlCol="0"/>
            <a:lstStyle/>
            <a:p>
              <a:endParaRPr/>
            </a:p>
          </p:txBody>
        </p:sp>
        <p:sp>
          <p:nvSpPr>
            <p:cNvPr id="128" name="object 128"/>
            <p:cNvSpPr/>
            <p:nvPr/>
          </p:nvSpPr>
          <p:spPr>
            <a:xfrm>
              <a:off x="3439668" y="2691384"/>
              <a:ext cx="18415" cy="18415"/>
            </a:xfrm>
            <a:custGeom>
              <a:avLst/>
              <a:gdLst/>
              <a:ahLst/>
              <a:cxnLst/>
              <a:rect l="l" t="t" r="r" b="b"/>
              <a:pathLst>
                <a:path w="18414" h="18414">
                  <a:moveTo>
                    <a:pt x="18287" y="18288"/>
                  </a:moveTo>
                  <a:lnTo>
                    <a:pt x="18287" y="15240"/>
                  </a:lnTo>
                  <a:lnTo>
                    <a:pt x="16763" y="10668"/>
                  </a:lnTo>
                  <a:lnTo>
                    <a:pt x="3047" y="0"/>
                  </a:lnTo>
                  <a:lnTo>
                    <a:pt x="0" y="0"/>
                  </a:lnTo>
                </a:path>
              </a:pathLst>
            </a:custGeom>
            <a:ln w="13716">
              <a:solidFill>
                <a:srgbClr val="1C2D56"/>
              </a:solidFill>
            </a:ln>
          </p:spPr>
          <p:txBody>
            <a:bodyPr wrap="square" lIns="0" tIns="0" rIns="0" bIns="0" rtlCol="0"/>
            <a:lstStyle/>
            <a:p>
              <a:endParaRPr/>
            </a:p>
          </p:txBody>
        </p:sp>
        <p:sp>
          <p:nvSpPr>
            <p:cNvPr id="129" name="object 129"/>
            <p:cNvSpPr/>
            <p:nvPr/>
          </p:nvSpPr>
          <p:spPr>
            <a:xfrm>
              <a:off x="3410711" y="2691384"/>
              <a:ext cx="29209" cy="0"/>
            </a:xfrm>
            <a:custGeom>
              <a:avLst/>
              <a:gdLst/>
              <a:ahLst/>
              <a:cxnLst/>
              <a:rect l="l" t="t" r="r" b="b"/>
              <a:pathLst>
                <a:path w="29210">
                  <a:moveTo>
                    <a:pt x="28956" y="0"/>
                  </a:moveTo>
                  <a:lnTo>
                    <a:pt x="0" y="0"/>
                  </a:lnTo>
                </a:path>
              </a:pathLst>
            </a:custGeom>
            <a:ln w="13716">
              <a:solidFill>
                <a:srgbClr val="1C2D56"/>
              </a:solidFill>
            </a:ln>
          </p:spPr>
          <p:txBody>
            <a:bodyPr wrap="square" lIns="0" tIns="0" rIns="0" bIns="0" rtlCol="0"/>
            <a:lstStyle/>
            <a:p>
              <a:endParaRPr/>
            </a:p>
          </p:txBody>
        </p:sp>
        <p:sp>
          <p:nvSpPr>
            <p:cNvPr id="130" name="object 130"/>
            <p:cNvSpPr/>
            <p:nvPr/>
          </p:nvSpPr>
          <p:spPr>
            <a:xfrm>
              <a:off x="3392423" y="2673096"/>
              <a:ext cx="18415" cy="18415"/>
            </a:xfrm>
            <a:custGeom>
              <a:avLst/>
              <a:gdLst/>
              <a:ahLst/>
              <a:cxnLst/>
              <a:rect l="l" t="t" r="r" b="b"/>
              <a:pathLst>
                <a:path w="18414" h="18414">
                  <a:moveTo>
                    <a:pt x="18287" y="18288"/>
                  </a:moveTo>
                  <a:lnTo>
                    <a:pt x="13715" y="18288"/>
                  </a:lnTo>
                  <a:lnTo>
                    <a:pt x="10667" y="16764"/>
                  </a:lnTo>
                  <a:lnTo>
                    <a:pt x="7619" y="15240"/>
                  </a:lnTo>
                  <a:lnTo>
                    <a:pt x="4571" y="12192"/>
                  </a:lnTo>
                  <a:lnTo>
                    <a:pt x="3047" y="9144"/>
                  </a:lnTo>
                  <a:lnTo>
                    <a:pt x="1523" y="6096"/>
                  </a:lnTo>
                  <a:lnTo>
                    <a:pt x="0" y="3048"/>
                  </a:lnTo>
                  <a:lnTo>
                    <a:pt x="0" y="0"/>
                  </a:lnTo>
                </a:path>
              </a:pathLst>
            </a:custGeom>
            <a:ln w="13716">
              <a:solidFill>
                <a:srgbClr val="1C2D56"/>
              </a:solidFill>
            </a:ln>
          </p:spPr>
          <p:txBody>
            <a:bodyPr wrap="square" lIns="0" tIns="0" rIns="0" bIns="0" rtlCol="0"/>
            <a:lstStyle/>
            <a:p>
              <a:endParaRPr/>
            </a:p>
          </p:txBody>
        </p:sp>
        <p:sp>
          <p:nvSpPr>
            <p:cNvPr id="131" name="object 131"/>
            <p:cNvSpPr/>
            <p:nvPr/>
          </p:nvSpPr>
          <p:spPr>
            <a:xfrm>
              <a:off x="3392424" y="2624327"/>
              <a:ext cx="0" cy="48895"/>
            </a:xfrm>
            <a:custGeom>
              <a:avLst/>
              <a:gdLst/>
              <a:ahLst/>
              <a:cxnLst/>
              <a:rect l="l" t="t" r="r" b="b"/>
              <a:pathLst>
                <a:path h="48894">
                  <a:moveTo>
                    <a:pt x="0" y="48768"/>
                  </a:moveTo>
                  <a:lnTo>
                    <a:pt x="0" y="0"/>
                  </a:lnTo>
                </a:path>
              </a:pathLst>
            </a:custGeom>
            <a:ln w="13716">
              <a:solidFill>
                <a:srgbClr val="1C2D56"/>
              </a:solidFill>
            </a:ln>
          </p:spPr>
          <p:txBody>
            <a:bodyPr wrap="square" lIns="0" tIns="0" rIns="0" bIns="0" rtlCol="0"/>
            <a:lstStyle/>
            <a:p>
              <a:endParaRPr/>
            </a:p>
          </p:txBody>
        </p:sp>
        <p:sp>
          <p:nvSpPr>
            <p:cNvPr id="132" name="object 132"/>
            <p:cNvSpPr/>
            <p:nvPr/>
          </p:nvSpPr>
          <p:spPr>
            <a:xfrm>
              <a:off x="3412235" y="2697480"/>
              <a:ext cx="24765" cy="24765"/>
            </a:xfrm>
            <a:custGeom>
              <a:avLst/>
              <a:gdLst/>
              <a:ahLst/>
              <a:cxnLst/>
              <a:rect l="l" t="t" r="r" b="b"/>
              <a:pathLst>
                <a:path w="24764" h="24764">
                  <a:moveTo>
                    <a:pt x="24384" y="12192"/>
                  </a:moveTo>
                  <a:lnTo>
                    <a:pt x="24384" y="6096"/>
                  </a:lnTo>
                  <a:lnTo>
                    <a:pt x="18288" y="0"/>
                  </a:lnTo>
                  <a:lnTo>
                    <a:pt x="12192" y="0"/>
                  </a:lnTo>
                  <a:lnTo>
                    <a:pt x="6096" y="0"/>
                  </a:lnTo>
                  <a:lnTo>
                    <a:pt x="0" y="6096"/>
                  </a:lnTo>
                  <a:lnTo>
                    <a:pt x="0" y="12192"/>
                  </a:lnTo>
                  <a:lnTo>
                    <a:pt x="0" y="18288"/>
                  </a:lnTo>
                  <a:lnTo>
                    <a:pt x="6096" y="24384"/>
                  </a:lnTo>
                  <a:lnTo>
                    <a:pt x="12192" y="24384"/>
                  </a:lnTo>
                  <a:lnTo>
                    <a:pt x="18288" y="24384"/>
                  </a:lnTo>
                  <a:lnTo>
                    <a:pt x="24384" y="18288"/>
                  </a:lnTo>
                  <a:lnTo>
                    <a:pt x="24384" y="12192"/>
                  </a:lnTo>
                  <a:close/>
                </a:path>
              </a:pathLst>
            </a:custGeom>
            <a:ln w="13716">
              <a:solidFill>
                <a:srgbClr val="1C2D56"/>
              </a:solidFill>
            </a:ln>
          </p:spPr>
          <p:txBody>
            <a:bodyPr wrap="square" lIns="0" tIns="0" rIns="0" bIns="0" rtlCol="0"/>
            <a:lstStyle/>
            <a:p>
              <a:endParaRPr/>
            </a:p>
          </p:txBody>
        </p:sp>
        <p:sp>
          <p:nvSpPr>
            <p:cNvPr id="133" name="object 133"/>
            <p:cNvSpPr/>
            <p:nvPr/>
          </p:nvSpPr>
          <p:spPr>
            <a:xfrm>
              <a:off x="2721864" y="2895600"/>
              <a:ext cx="784860" cy="125095"/>
            </a:xfrm>
            <a:custGeom>
              <a:avLst/>
              <a:gdLst/>
              <a:ahLst/>
              <a:cxnLst/>
              <a:rect l="l" t="t" r="r" b="b"/>
              <a:pathLst>
                <a:path w="784860" h="125094">
                  <a:moveTo>
                    <a:pt x="15239" y="62483"/>
                  </a:moveTo>
                  <a:lnTo>
                    <a:pt x="0" y="62483"/>
                  </a:lnTo>
                </a:path>
                <a:path w="784860" h="125094">
                  <a:moveTo>
                    <a:pt x="4571" y="124967"/>
                  </a:moveTo>
                  <a:lnTo>
                    <a:pt x="3047" y="124967"/>
                  </a:lnTo>
                </a:path>
                <a:path w="784860" h="125094">
                  <a:moveTo>
                    <a:pt x="768095" y="62483"/>
                  </a:moveTo>
                  <a:lnTo>
                    <a:pt x="784859" y="62483"/>
                  </a:lnTo>
                </a:path>
                <a:path w="784860" h="125094">
                  <a:moveTo>
                    <a:pt x="780287" y="124967"/>
                  </a:moveTo>
                  <a:lnTo>
                    <a:pt x="781811" y="124967"/>
                  </a:lnTo>
                </a:path>
                <a:path w="784860" h="125094">
                  <a:moveTo>
                    <a:pt x="15239" y="35051"/>
                  </a:moveTo>
                  <a:lnTo>
                    <a:pt x="15239" y="62483"/>
                  </a:lnTo>
                </a:path>
                <a:path w="784860" h="125094">
                  <a:moveTo>
                    <a:pt x="768095" y="35051"/>
                  </a:moveTo>
                  <a:lnTo>
                    <a:pt x="768095" y="62483"/>
                  </a:lnTo>
                </a:path>
                <a:path w="784860" h="125094">
                  <a:moveTo>
                    <a:pt x="0" y="62483"/>
                  </a:moveTo>
                  <a:lnTo>
                    <a:pt x="0" y="121919"/>
                  </a:lnTo>
                </a:path>
                <a:path w="784860" h="125094">
                  <a:moveTo>
                    <a:pt x="784859" y="62483"/>
                  </a:moveTo>
                  <a:lnTo>
                    <a:pt x="784859" y="121919"/>
                  </a:lnTo>
                </a:path>
                <a:path w="784860" h="125094">
                  <a:moveTo>
                    <a:pt x="708659" y="0"/>
                  </a:moveTo>
                  <a:lnTo>
                    <a:pt x="710183" y="3048"/>
                  </a:lnTo>
                  <a:lnTo>
                    <a:pt x="713232" y="7619"/>
                  </a:lnTo>
                  <a:lnTo>
                    <a:pt x="716279" y="9143"/>
                  </a:lnTo>
                </a:path>
                <a:path w="784860" h="125094">
                  <a:moveTo>
                    <a:pt x="67055" y="9143"/>
                  </a:moveTo>
                  <a:lnTo>
                    <a:pt x="71627" y="7619"/>
                  </a:lnTo>
                  <a:lnTo>
                    <a:pt x="74675" y="4572"/>
                  </a:lnTo>
                  <a:lnTo>
                    <a:pt x="74675" y="0"/>
                  </a:lnTo>
                </a:path>
              </a:pathLst>
            </a:custGeom>
            <a:ln w="13716">
              <a:solidFill>
                <a:srgbClr val="1C2D56"/>
              </a:solidFill>
            </a:ln>
          </p:spPr>
          <p:txBody>
            <a:bodyPr wrap="square" lIns="0" tIns="0" rIns="0" bIns="0" rtlCol="0"/>
            <a:lstStyle/>
            <a:p>
              <a:endParaRPr/>
            </a:p>
          </p:txBody>
        </p:sp>
        <p:sp>
          <p:nvSpPr>
            <p:cNvPr id="134" name="object 134"/>
            <p:cNvSpPr/>
            <p:nvPr/>
          </p:nvSpPr>
          <p:spPr>
            <a:xfrm>
              <a:off x="2683764" y="2923794"/>
              <a:ext cx="53340" cy="13970"/>
            </a:xfrm>
            <a:custGeom>
              <a:avLst/>
              <a:gdLst/>
              <a:ahLst/>
              <a:cxnLst/>
              <a:rect l="l" t="t" r="r" b="b"/>
              <a:pathLst>
                <a:path w="53339" h="13969">
                  <a:moveTo>
                    <a:pt x="0" y="0"/>
                  </a:moveTo>
                  <a:lnTo>
                    <a:pt x="53339" y="0"/>
                  </a:lnTo>
                  <a:lnTo>
                    <a:pt x="53339" y="13715"/>
                  </a:lnTo>
                  <a:lnTo>
                    <a:pt x="0" y="13715"/>
                  </a:lnTo>
                  <a:lnTo>
                    <a:pt x="0" y="0"/>
                  </a:lnTo>
                  <a:close/>
                </a:path>
              </a:pathLst>
            </a:custGeom>
            <a:solidFill>
              <a:srgbClr val="1C2D56"/>
            </a:solidFill>
          </p:spPr>
          <p:txBody>
            <a:bodyPr wrap="square" lIns="0" tIns="0" rIns="0" bIns="0" rtlCol="0"/>
            <a:lstStyle/>
            <a:p>
              <a:endParaRPr/>
            </a:p>
          </p:txBody>
        </p:sp>
        <p:sp>
          <p:nvSpPr>
            <p:cNvPr id="135" name="object 135"/>
            <p:cNvSpPr/>
            <p:nvPr/>
          </p:nvSpPr>
          <p:spPr>
            <a:xfrm>
              <a:off x="2683764" y="2930652"/>
              <a:ext cx="2982595" cy="3035935"/>
            </a:xfrm>
            <a:custGeom>
              <a:avLst/>
              <a:gdLst/>
              <a:ahLst/>
              <a:cxnLst/>
              <a:rect l="l" t="t" r="r" b="b"/>
              <a:pathLst>
                <a:path w="2982595" h="3035935">
                  <a:moveTo>
                    <a:pt x="0" y="19812"/>
                  </a:moveTo>
                  <a:lnTo>
                    <a:pt x="0" y="0"/>
                  </a:lnTo>
                </a:path>
                <a:path w="2982595" h="3035935">
                  <a:moveTo>
                    <a:pt x="859535" y="19812"/>
                  </a:moveTo>
                  <a:lnTo>
                    <a:pt x="859535" y="0"/>
                  </a:lnTo>
                </a:path>
                <a:path w="2982595" h="3035935">
                  <a:moveTo>
                    <a:pt x="2577083" y="3035808"/>
                  </a:moveTo>
                  <a:lnTo>
                    <a:pt x="2976371" y="3035808"/>
                  </a:lnTo>
                </a:path>
                <a:path w="2982595" h="3035935">
                  <a:moveTo>
                    <a:pt x="2577083" y="2061971"/>
                  </a:moveTo>
                  <a:lnTo>
                    <a:pt x="2976371" y="2061971"/>
                  </a:lnTo>
                </a:path>
                <a:path w="2982595" h="3035935">
                  <a:moveTo>
                    <a:pt x="2577083" y="2909316"/>
                  </a:moveTo>
                  <a:lnTo>
                    <a:pt x="2976371" y="2909316"/>
                  </a:lnTo>
                </a:path>
                <a:path w="2982595" h="3035935">
                  <a:moveTo>
                    <a:pt x="2577083" y="2188464"/>
                  </a:moveTo>
                  <a:lnTo>
                    <a:pt x="2976371" y="2188464"/>
                  </a:lnTo>
                </a:path>
                <a:path w="2982595" h="3035935">
                  <a:moveTo>
                    <a:pt x="2570987" y="3029712"/>
                  </a:moveTo>
                  <a:lnTo>
                    <a:pt x="2570987" y="2904744"/>
                  </a:lnTo>
                </a:path>
                <a:path w="2982595" h="3035935">
                  <a:moveTo>
                    <a:pt x="2570987" y="2194560"/>
                  </a:moveTo>
                  <a:lnTo>
                    <a:pt x="2570987" y="2068067"/>
                  </a:lnTo>
                </a:path>
                <a:path w="2982595" h="3035935">
                  <a:moveTo>
                    <a:pt x="2756916" y="2194560"/>
                  </a:moveTo>
                  <a:lnTo>
                    <a:pt x="2756916" y="2061971"/>
                  </a:lnTo>
                </a:path>
                <a:path w="2982595" h="3035935">
                  <a:moveTo>
                    <a:pt x="2982467" y="3029712"/>
                  </a:moveTo>
                  <a:lnTo>
                    <a:pt x="2982467" y="2904744"/>
                  </a:lnTo>
                </a:path>
                <a:path w="2982595" h="3035935">
                  <a:moveTo>
                    <a:pt x="2795016" y="3035808"/>
                  </a:moveTo>
                  <a:lnTo>
                    <a:pt x="2795016" y="2904744"/>
                  </a:lnTo>
                </a:path>
                <a:path w="2982595" h="3035935">
                  <a:moveTo>
                    <a:pt x="2982467" y="2194560"/>
                  </a:moveTo>
                  <a:lnTo>
                    <a:pt x="2982467" y="2068067"/>
                  </a:lnTo>
                </a:path>
                <a:path w="2982595" h="3035935">
                  <a:moveTo>
                    <a:pt x="2577083" y="2061971"/>
                  </a:moveTo>
                  <a:lnTo>
                    <a:pt x="2572512" y="2061971"/>
                  </a:lnTo>
                  <a:lnTo>
                    <a:pt x="2570987" y="2065019"/>
                  </a:lnTo>
                  <a:lnTo>
                    <a:pt x="2570987" y="2068067"/>
                  </a:lnTo>
                </a:path>
                <a:path w="2982595" h="3035935">
                  <a:moveTo>
                    <a:pt x="2982467" y="2068067"/>
                  </a:moveTo>
                  <a:lnTo>
                    <a:pt x="2982467" y="2065019"/>
                  </a:lnTo>
                  <a:lnTo>
                    <a:pt x="2979419" y="2061971"/>
                  </a:lnTo>
                  <a:lnTo>
                    <a:pt x="2976371" y="2061971"/>
                  </a:lnTo>
                </a:path>
                <a:path w="2982595" h="3035935">
                  <a:moveTo>
                    <a:pt x="2570987" y="2182367"/>
                  </a:moveTo>
                  <a:lnTo>
                    <a:pt x="2570987" y="2185416"/>
                  </a:lnTo>
                  <a:lnTo>
                    <a:pt x="2572512" y="2188464"/>
                  </a:lnTo>
                  <a:lnTo>
                    <a:pt x="2577083" y="2188464"/>
                  </a:lnTo>
                </a:path>
                <a:path w="2982595" h="3035935">
                  <a:moveTo>
                    <a:pt x="2976371" y="2188464"/>
                  </a:moveTo>
                  <a:lnTo>
                    <a:pt x="2979419" y="2188464"/>
                  </a:lnTo>
                  <a:lnTo>
                    <a:pt x="2982467" y="2185416"/>
                  </a:lnTo>
                  <a:lnTo>
                    <a:pt x="2982467" y="2182367"/>
                  </a:lnTo>
                </a:path>
                <a:path w="2982595" h="3035935">
                  <a:moveTo>
                    <a:pt x="2577083" y="2909316"/>
                  </a:moveTo>
                  <a:lnTo>
                    <a:pt x="2572512" y="2909316"/>
                  </a:lnTo>
                  <a:lnTo>
                    <a:pt x="2570987" y="2912364"/>
                  </a:lnTo>
                  <a:lnTo>
                    <a:pt x="2570987" y="2915412"/>
                  </a:lnTo>
                </a:path>
                <a:path w="2982595" h="3035935">
                  <a:moveTo>
                    <a:pt x="2570987" y="3029712"/>
                  </a:moveTo>
                  <a:lnTo>
                    <a:pt x="2570987" y="3032760"/>
                  </a:lnTo>
                  <a:lnTo>
                    <a:pt x="2572512" y="3035808"/>
                  </a:lnTo>
                  <a:lnTo>
                    <a:pt x="2577083" y="3035808"/>
                  </a:lnTo>
                </a:path>
                <a:path w="2982595" h="3035935">
                  <a:moveTo>
                    <a:pt x="2982467" y="2915412"/>
                  </a:moveTo>
                  <a:lnTo>
                    <a:pt x="2982467" y="2912364"/>
                  </a:lnTo>
                  <a:lnTo>
                    <a:pt x="2979419" y="2909316"/>
                  </a:lnTo>
                  <a:lnTo>
                    <a:pt x="2976371" y="2909316"/>
                  </a:lnTo>
                </a:path>
                <a:path w="2982595" h="3035935">
                  <a:moveTo>
                    <a:pt x="2976371" y="3035808"/>
                  </a:moveTo>
                  <a:lnTo>
                    <a:pt x="2979419" y="3035808"/>
                  </a:lnTo>
                  <a:lnTo>
                    <a:pt x="2982467" y="3032760"/>
                  </a:lnTo>
                  <a:lnTo>
                    <a:pt x="2982467" y="3029712"/>
                  </a:lnTo>
                </a:path>
                <a:path w="2982595" h="3035935">
                  <a:moveTo>
                    <a:pt x="335279" y="2638044"/>
                  </a:moveTo>
                  <a:lnTo>
                    <a:pt x="335279" y="2641092"/>
                  </a:lnTo>
                  <a:lnTo>
                    <a:pt x="338327" y="2644140"/>
                  </a:lnTo>
                  <a:lnTo>
                    <a:pt x="341375" y="2644140"/>
                  </a:lnTo>
                </a:path>
                <a:path w="2982595" h="3035935">
                  <a:moveTo>
                    <a:pt x="341375" y="2644140"/>
                  </a:moveTo>
                  <a:lnTo>
                    <a:pt x="429767" y="2644140"/>
                  </a:lnTo>
                </a:path>
                <a:path w="2982595" h="3035935">
                  <a:moveTo>
                    <a:pt x="335279" y="2360676"/>
                  </a:moveTo>
                  <a:lnTo>
                    <a:pt x="335279" y="2444496"/>
                  </a:lnTo>
                </a:path>
                <a:path w="2982595" h="3035935">
                  <a:moveTo>
                    <a:pt x="335279" y="2581655"/>
                  </a:moveTo>
                  <a:lnTo>
                    <a:pt x="335279" y="2638044"/>
                  </a:lnTo>
                </a:path>
                <a:path w="2982595" h="3035935">
                  <a:moveTo>
                    <a:pt x="429767" y="2644140"/>
                  </a:moveTo>
                  <a:lnTo>
                    <a:pt x="518159" y="2644140"/>
                  </a:lnTo>
                </a:path>
                <a:path w="2982595" h="3035935">
                  <a:moveTo>
                    <a:pt x="518159" y="2644140"/>
                  </a:moveTo>
                  <a:lnTo>
                    <a:pt x="522732" y="2644140"/>
                  </a:lnTo>
                  <a:lnTo>
                    <a:pt x="524255" y="2641092"/>
                  </a:lnTo>
                  <a:lnTo>
                    <a:pt x="524255" y="2638044"/>
                  </a:lnTo>
                </a:path>
                <a:path w="2982595" h="3035935">
                  <a:moveTo>
                    <a:pt x="429767" y="2581655"/>
                  </a:moveTo>
                  <a:lnTo>
                    <a:pt x="429767" y="2587751"/>
                  </a:lnTo>
                </a:path>
                <a:path w="2982595" h="3035935">
                  <a:moveTo>
                    <a:pt x="524255" y="2638044"/>
                  </a:moveTo>
                  <a:lnTo>
                    <a:pt x="524255" y="2580132"/>
                  </a:lnTo>
                </a:path>
                <a:path w="2982595" h="3035935">
                  <a:moveTo>
                    <a:pt x="524255" y="2444496"/>
                  </a:moveTo>
                  <a:lnTo>
                    <a:pt x="524255" y="2360676"/>
                  </a:lnTo>
                </a:path>
                <a:path w="2982595" h="3035935">
                  <a:moveTo>
                    <a:pt x="522732" y="2410967"/>
                  </a:moveTo>
                  <a:lnTo>
                    <a:pt x="524255" y="2410967"/>
                  </a:lnTo>
                  <a:lnTo>
                    <a:pt x="524255" y="2407919"/>
                  </a:lnTo>
                  <a:lnTo>
                    <a:pt x="524255" y="2406396"/>
                  </a:lnTo>
                </a:path>
                <a:path w="2982595" h="3035935">
                  <a:moveTo>
                    <a:pt x="524255" y="2627376"/>
                  </a:moveTo>
                  <a:lnTo>
                    <a:pt x="524255" y="2624328"/>
                  </a:lnTo>
                  <a:lnTo>
                    <a:pt x="524255" y="2622803"/>
                  </a:lnTo>
                  <a:lnTo>
                    <a:pt x="522732" y="2621280"/>
                  </a:lnTo>
                </a:path>
                <a:path w="2982595" h="3035935">
                  <a:moveTo>
                    <a:pt x="338327" y="2621280"/>
                  </a:moveTo>
                  <a:lnTo>
                    <a:pt x="336803" y="2622803"/>
                  </a:lnTo>
                  <a:lnTo>
                    <a:pt x="335279" y="2624328"/>
                  </a:lnTo>
                  <a:lnTo>
                    <a:pt x="335279" y="2627376"/>
                  </a:lnTo>
                </a:path>
                <a:path w="2982595" h="3035935">
                  <a:moveTo>
                    <a:pt x="335279" y="2406396"/>
                  </a:moveTo>
                  <a:lnTo>
                    <a:pt x="335279" y="2407919"/>
                  </a:lnTo>
                  <a:lnTo>
                    <a:pt x="336803" y="2410967"/>
                  </a:lnTo>
                  <a:lnTo>
                    <a:pt x="338327" y="2410967"/>
                  </a:lnTo>
                </a:path>
                <a:path w="2982595" h="3035935">
                  <a:moveTo>
                    <a:pt x="710183" y="2188464"/>
                  </a:moveTo>
                  <a:lnTo>
                    <a:pt x="715541" y="2181987"/>
                  </a:lnTo>
                  <a:lnTo>
                    <a:pt x="719899" y="2174367"/>
                  </a:lnTo>
                  <a:lnTo>
                    <a:pt x="722828" y="2166175"/>
                  </a:lnTo>
                  <a:lnTo>
                    <a:pt x="723900" y="2157983"/>
                  </a:lnTo>
                </a:path>
                <a:path w="2982595" h="3035935">
                  <a:moveTo>
                    <a:pt x="137159" y="2157983"/>
                  </a:moveTo>
                  <a:lnTo>
                    <a:pt x="137350" y="2166175"/>
                  </a:lnTo>
                  <a:lnTo>
                    <a:pt x="139826" y="2174367"/>
                  </a:lnTo>
                  <a:lnTo>
                    <a:pt x="144017" y="2181987"/>
                  </a:lnTo>
                  <a:lnTo>
                    <a:pt x="149351" y="2188464"/>
                  </a:lnTo>
                </a:path>
                <a:path w="2982595" h="3035935">
                  <a:moveTo>
                    <a:pt x="720851" y="2100071"/>
                  </a:moveTo>
                  <a:lnTo>
                    <a:pt x="723900" y="2157983"/>
                  </a:lnTo>
                </a:path>
                <a:path w="2982595" h="3035935">
                  <a:moveTo>
                    <a:pt x="138683" y="2100071"/>
                  </a:moveTo>
                  <a:lnTo>
                    <a:pt x="137159" y="2157983"/>
                  </a:lnTo>
                </a:path>
                <a:path w="2982595" h="3035935">
                  <a:moveTo>
                    <a:pt x="537971" y="2333244"/>
                  </a:moveTo>
                  <a:lnTo>
                    <a:pt x="532614" y="2338816"/>
                  </a:lnTo>
                  <a:lnTo>
                    <a:pt x="528256" y="2345817"/>
                  </a:lnTo>
                  <a:lnTo>
                    <a:pt x="525327" y="2353389"/>
                  </a:lnTo>
                  <a:lnTo>
                    <a:pt x="524255" y="2360676"/>
                  </a:lnTo>
                </a:path>
                <a:path w="2982595" h="3035935">
                  <a:moveTo>
                    <a:pt x="335279" y="2360676"/>
                  </a:moveTo>
                  <a:lnTo>
                    <a:pt x="334208" y="2353389"/>
                  </a:lnTo>
                  <a:lnTo>
                    <a:pt x="331279" y="2345817"/>
                  </a:lnTo>
                  <a:lnTo>
                    <a:pt x="326921" y="2338816"/>
                  </a:lnTo>
                  <a:lnTo>
                    <a:pt x="321563" y="2333244"/>
                  </a:lnTo>
                </a:path>
                <a:path w="2982595" h="3035935">
                  <a:moveTo>
                    <a:pt x="672083" y="2107692"/>
                  </a:moveTo>
                  <a:lnTo>
                    <a:pt x="655319" y="2141219"/>
                  </a:lnTo>
                </a:path>
                <a:path w="2982595" h="3035935">
                  <a:moveTo>
                    <a:pt x="204216" y="2141219"/>
                  </a:moveTo>
                  <a:lnTo>
                    <a:pt x="188975" y="2107692"/>
                  </a:lnTo>
                </a:path>
                <a:path w="2982595" h="3035935">
                  <a:moveTo>
                    <a:pt x="384047" y="2141219"/>
                  </a:moveTo>
                  <a:lnTo>
                    <a:pt x="384047" y="2145792"/>
                  </a:lnTo>
                </a:path>
              </a:pathLst>
            </a:custGeom>
            <a:ln w="13716">
              <a:solidFill>
                <a:srgbClr val="1C2D56"/>
              </a:solidFill>
            </a:ln>
          </p:spPr>
          <p:txBody>
            <a:bodyPr wrap="square" lIns="0" tIns="0" rIns="0" bIns="0" rtlCol="0"/>
            <a:lstStyle/>
            <a:p>
              <a:endParaRPr/>
            </a:p>
          </p:txBody>
        </p:sp>
        <p:sp>
          <p:nvSpPr>
            <p:cNvPr id="136" name="object 136"/>
            <p:cNvSpPr/>
            <p:nvPr/>
          </p:nvSpPr>
          <p:spPr>
            <a:xfrm>
              <a:off x="3067811" y="5069586"/>
              <a:ext cx="91440" cy="13970"/>
            </a:xfrm>
            <a:custGeom>
              <a:avLst/>
              <a:gdLst/>
              <a:ahLst/>
              <a:cxnLst/>
              <a:rect l="l" t="t" r="r" b="b"/>
              <a:pathLst>
                <a:path w="91439" h="13970">
                  <a:moveTo>
                    <a:pt x="0" y="0"/>
                  </a:moveTo>
                  <a:lnTo>
                    <a:pt x="91440" y="0"/>
                  </a:lnTo>
                  <a:lnTo>
                    <a:pt x="91440" y="13716"/>
                  </a:lnTo>
                  <a:lnTo>
                    <a:pt x="0" y="13716"/>
                  </a:lnTo>
                  <a:lnTo>
                    <a:pt x="0" y="0"/>
                  </a:lnTo>
                  <a:close/>
                </a:path>
              </a:pathLst>
            </a:custGeom>
            <a:solidFill>
              <a:srgbClr val="1C2D56"/>
            </a:solidFill>
          </p:spPr>
          <p:txBody>
            <a:bodyPr wrap="square" lIns="0" tIns="0" rIns="0" bIns="0" rtlCol="0"/>
            <a:lstStyle/>
            <a:p>
              <a:endParaRPr/>
            </a:p>
          </p:txBody>
        </p:sp>
        <p:sp>
          <p:nvSpPr>
            <p:cNvPr id="137" name="object 137"/>
            <p:cNvSpPr/>
            <p:nvPr/>
          </p:nvSpPr>
          <p:spPr>
            <a:xfrm>
              <a:off x="3075432" y="5076444"/>
              <a:ext cx="1905" cy="35560"/>
            </a:xfrm>
            <a:custGeom>
              <a:avLst/>
              <a:gdLst/>
              <a:ahLst/>
              <a:cxnLst/>
              <a:rect l="l" t="t" r="r" b="b"/>
              <a:pathLst>
                <a:path w="1905" h="35560">
                  <a:moveTo>
                    <a:pt x="0" y="0"/>
                  </a:moveTo>
                  <a:lnTo>
                    <a:pt x="0" y="35051"/>
                  </a:lnTo>
                </a:path>
                <a:path w="1905" h="35560">
                  <a:moveTo>
                    <a:pt x="0" y="35051"/>
                  </a:moveTo>
                  <a:lnTo>
                    <a:pt x="1524" y="35051"/>
                  </a:lnTo>
                </a:path>
              </a:pathLst>
            </a:custGeom>
            <a:ln w="13716">
              <a:solidFill>
                <a:srgbClr val="1C2D56"/>
              </a:solidFill>
            </a:ln>
          </p:spPr>
          <p:txBody>
            <a:bodyPr wrap="square" lIns="0" tIns="0" rIns="0" bIns="0" rtlCol="0"/>
            <a:lstStyle/>
            <a:p>
              <a:endParaRPr/>
            </a:p>
          </p:txBody>
        </p:sp>
        <p:sp>
          <p:nvSpPr>
            <p:cNvPr id="138" name="object 138"/>
            <p:cNvSpPr/>
            <p:nvPr/>
          </p:nvSpPr>
          <p:spPr>
            <a:xfrm>
              <a:off x="3144774" y="5104638"/>
              <a:ext cx="13970" cy="13970"/>
            </a:xfrm>
            <a:custGeom>
              <a:avLst/>
              <a:gdLst/>
              <a:ahLst/>
              <a:cxnLst/>
              <a:rect l="l" t="t" r="r" b="b"/>
              <a:pathLst>
                <a:path w="13969" h="13970">
                  <a:moveTo>
                    <a:pt x="0" y="6858"/>
                  </a:moveTo>
                  <a:lnTo>
                    <a:pt x="2008" y="11707"/>
                  </a:lnTo>
                  <a:lnTo>
                    <a:pt x="6858" y="13716"/>
                  </a:lnTo>
                  <a:lnTo>
                    <a:pt x="11707" y="11707"/>
                  </a:lnTo>
                  <a:lnTo>
                    <a:pt x="13716" y="6858"/>
                  </a:lnTo>
                  <a:lnTo>
                    <a:pt x="11707" y="2008"/>
                  </a:lnTo>
                  <a:lnTo>
                    <a:pt x="6858" y="0"/>
                  </a:lnTo>
                  <a:lnTo>
                    <a:pt x="2008" y="2008"/>
                  </a:lnTo>
                  <a:lnTo>
                    <a:pt x="0" y="6858"/>
                  </a:lnTo>
                  <a:close/>
                </a:path>
              </a:pathLst>
            </a:custGeom>
            <a:solidFill>
              <a:srgbClr val="1C2D56"/>
            </a:solidFill>
          </p:spPr>
          <p:txBody>
            <a:bodyPr wrap="square" lIns="0" tIns="0" rIns="0" bIns="0" rtlCol="0"/>
            <a:lstStyle/>
            <a:p>
              <a:endParaRPr/>
            </a:p>
          </p:txBody>
        </p:sp>
        <p:sp>
          <p:nvSpPr>
            <p:cNvPr id="139" name="object 139"/>
            <p:cNvSpPr/>
            <p:nvPr/>
          </p:nvSpPr>
          <p:spPr>
            <a:xfrm>
              <a:off x="2833116" y="5071871"/>
              <a:ext cx="561340" cy="480059"/>
            </a:xfrm>
            <a:custGeom>
              <a:avLst/>
              <a:gdLst/>
              <a:ahLst/>
              <a:cxnLst/>
              <a:rect l="l" t="t" r="r" b="b"/>
              <a:pathLst>
                <a:path w="561339" h="480060">
                  <a:moveTo>
                    <a:pt x="249935" y="195072"/>
                  </a:moveTo>
                  <a:lnTo>
                    <a:pt x="251459" y="227076"/>
                  </a:lnTo>
                </a:path>
                <a:path w="561339" h="480060">
                  <a:moveTo>
                    <a:pt x="310895" y="195072"/>
                  </a:moveTo>
                  <a:lnTo>
                    <a:pt x="310895" y="227076"/>
                  </a:lnTo>
                </a:path>
                <a:path w="561339" h="480060">
                  <a:moveTo>
                    <a:pt x="326135" y="0"/>
                  </a:moveTo>
                  <a:lnTo>
                    <a:pt x="326135" y="4572"/>
                  </a:lnTo>
                </a:path>
                <a:path w="561339" h="480060">
                  <a:moveTo>
                    <a:pt x="318516" y="4572"/>
                  </a:moveTo>
                  <a:lnTo>
                    <a:pt x="318516" y="39624"/>
                  </a:lnTo>
                </a:path>
                <a:path w="561339" h="480060">
                  <a:moveTo>
                    <a:pt x="310895" y="227076"/>
                  </a:moveTo>
                  <a:lnTo>
                    <a:pt x="251459" y="227076"/>
                  </a:lnTo>
                </a:path>
                <a:path w="561339" h="480060">
                  <a:moveTo>
                    <a:pt x="505967" y="0"/>
                  </a:moveTo>
                  <a:lnTo>
                    <a:pt x="324611" y="0"/>
                  </a:lnTo>
                </a:path>
                <a:path w="561339" h="480060">
                  <a:moveTo>
                    <a:pt x="236219" y="0"/>
                  </a:moveTo>
                  <a:lnTo>
                    <a:pt x="54864" y="0"/>
                  </a:lnTo>
                </a:path>
                <a:path w="561339" h="480060">
                  <a:moveTo>
                    <a:pt x="318516" y="195072"/>
                  </a:moveTo>
                  <a:lnTo>
                    <a:pt x="243840" y="195072"/>
                  </a:lnTo>
                </a:path>
                <a:path w="561339" h="480060">
                  <a:moveTo>
                    <a:pt x="560832" y="47244"/>
                  </a:moveTo>
                  <a:lnTo>
                    <a:pt x="388619" y="192024"/>
                  </a:lnTo>
                </a:path>
                <a:path w="561339" h="480060">
                  <a:moveTo>
                    <a:pt x="0" y="47244"/>
                  </a:moveTo>
                  <a:lnTo>
                    <a:pt x="172211" y="192024"/>
                  </a:lnTo>
                </a:path>
                <a:path w="561339" h="480060">
                  <a:moveTo>
                    <a:pt x="373380" y="269748"/>
                  </a:moveTo>
                  <a:lnTo>
                    <a:pt x="280416" y="303276"/>
                  </a:lnTo>
                </a:path>
                <a:path w="561339" h="480060">
                  <a:moveTo>
                    <a:pt x="280416" y="303276"/>
                  </a:moveTo>
                  <a:lnTo>
                    <a:pt x="188975" y="269748"/>
                  </a:lnTo>
                </a:path>
                <a:path w="561339" h="480060">
                  <a:moveTo>
                    <a:pt x="188975" y="480060"/>
                  </a:moveTo>
                  <a:lnTo>
                    <a:pt x="280416" y="446532"/>
                  </a:lnTo>
                </a:path>
                <a:path w="561339" h="480060">
                  <a:moveTo>
                    <a:pt x="280416" y="446532"/>
                  </a:moveTo>
                  <a:lnTo>
                    <a:pt x="373380" y="480060"/>
                  </a:lnTo>
                </a:path>
              </a:pathLst>
            </a:custGeom>
            <a:ln w="13716">
              <a:solidFill>
                <a:srgbClr val="1C2D56"/>
              </a:solidFill>
            </a:ln>
          </p:spPr>
          <p:txBody>
            <a:bodyPr wrap="square" lIns="0" tIns="0" rIns="0" bIns="0" rtlCol="0"/>
            <a:lstStyle/>
            <a:p>
              <a:endParaRPr/>
            </a:p>
          </p:txBody>
        </p:sp>
        <p:sp>
          <p:nvSpPr>
            <p:cNvPr id="140" name="object 140"/>
            <p:cNvSpPr/>
            <p:nvPr/>
          </p:nvSpPr>
          <p:spPr>
            <a:xfrm>
              <a:off x="2833116" y="5013197"/>
              <a:ext cx="561340" cy="13970"/>
            </a:xfrm>
            <a:custGeom>
              <a:avLst/>
              <a:gdLst/>
              <a:ahLst/>
              <a:cxnLst/>
              <a:rect l="l" t="t" r="r" b="b"/>
              <a:pathLst>
                <a:path w="561339" h="13970">
                  <a:moveTo>
                    <a:pt x="74663" y="0"/>
                  </a:moveTo>
                  <a:lnTo>
                    <a:pt x="0" y="0"/>
                  </a:lnTo>
                  <a:lnTo>
                    <a:pt x="0" y="13716"/>
                  </a:lnTo>
                  <a:lnTo>
                    <a:pt x="74663" y="13716"/>
                  </a:lnTo>
                  <a:lnTo>
                    <a:pt x="74663" y="0"/>
                  </a:lnTo>
                  <a:close/>
                </a:path>
                <a:path w="561339" h="13970">
                  <a:moveTo>
                    <a:pt x="560832" y="0"/>
                  </a:moveTo>
                  <a:lnTo>
                    <a:pt x="486156" y="0"/>
                  </a:lnTo>
                  <a:lnTo>
                    <a:pt x="486156" y="13716"/>
                  </a:lnTo>
                  <a:lnTo>
                    <a:pt x="560832" y="13716"/>
                  </a:lnTo>
                  <a:lnTo>
                    <a:pt x="560832" y="0"/>
                  </a:lnTo>
                  <a:close/>
                </a:path>
              </a:pathLst>
            </a:custGeom>
            <a:solidFill>
              <a:srgbClr val="1C2D56"/>
            </a:solidFill>
          </p:spPr>
          <p:txBody>
            <a:bodyPr wrap="square" lIns="0" tIns="0" rIns="0" bIns="0" rtlCol="0"/>
            <a:lstStyle/>
            <a:p>
              <a:endParaRPr/>
            </a:p>
          </p:txBody>
        </p:sp>
        <p:sp>
          <p:nvSpPr>
            <p:cNvPr id="141" name="object 141"/>
            <p:cNvSpPr/>
            <p:nvPr/>
          </p:nvSpPr>
          <p:spPr>
            <a:xfrm>
              <a:off x="2822448" y="5020055"/>
              <a:ext cx="582295" cy="247015"/>
            </a:xfrm>
            <a:custGeom>
              <a:avLst/>
              <a:gdLst/>
              <a:ahLst/>
              <a:cxnLst/>
              <a:rect l="l" t="t" r="r" b="b"/>
              <a:pathLst>
                <a:path w="582295" h="247014">
                  <a:moveTo>
                    <a:pt x="537971" y="18288"/>
                  </a:moveTo>
                  <a:lnTo>
                    <a:pt x="496824" y="18288"/>
                  </a:lnTo>
                </a:path>
                <a:path w="582295" h="247014">
                  <a:moveTo>
                    <a:pt x="85343" y="18288"/>
                  </a:moveTo>
                  <a:lnTo>
                    <a:pt x="45719" y="18288"/>
                  </a:lnTo>
                </a:path>
                <a:path w="582295" h="247014">
                  <a:moveTo>
                    <a:pt x="254508" y="91440"/>
                  </a:moveTo>
                  <a:lnTo>
                    <a:pt x="254508" y="246888"/>
                  </a:lnTo>
                </a:path>
                <a:path w="582295" h="247014">
                  <a:moveTo>
                    <a:pt x="329183" y="91440"/>
                  </a:moveTo>
                  <a:lnTo>
                    <a:pt x="329183" y="246888"/>
                  </a:lnTo>
                </a:path>
                <a:path w="582295" h="247014">
                  <a:moveTo>
                    <a:pt x="0" y="10667"/>
                  </a:moveTo>
                  <a:lnTo>
                    <a:pt x="10667" y="0"/>
                  </a:lnTo>
                </a:path>
                <a:path w="582295" h="247014">
                  <a:moveTo>
                    <a:pt x="582167" y="10667"/>
                  </a:moveTo>
                  <a:lnTo>
                    <a:pt x="571500" y="0"/>
                  </a:lnTo>
                </a:path>
                <a:path w="582295" h="247014">
                  <a:moveTo>
                    <a:pt x="19811" y="9144"/>
                  </a:moveTo>
                  <a:lnTo>
                    <a:pt x="10667" y="0"/>
                  </a:lnTo>
                </a:path>
              </a:pathLst>
            </a:custGeom>
            <a:ln w="13716">
              <a:solidFill>
                <a:srgbClr val="1C2D56"/>
              </a:solidFill>
            </a:ln>
          </p:spPr>
          <p:txBody>
            <a:bodyPr wrap="square" lIns="0" tIns="0" rIns="0" bIns="0" rtlCol="0"/>
            <a:lstStyle/>
            <a:p>
              <a:endParaRPr/>
            </a:p>
          </p:txBody>
        </p:sp>
        <p:sp>
          <p:nvSpPr>
            <p:cNvPr id="142" name="object 142"/>
            <p:cNvSpPr/>
            <p:nvPr/>
          </p:nvSpPr>
          <p:spPr>
            <a:xfrm>
              <a:off x="2842247" y="5022341"/>
              <a:ext cx="542925" cy="13970"/>
            </a:xfrm>
            <a:custGeom>
              <a:avLst/>
              <a:gdLst/>
              <a:ahLst/>
              <a:cxnLst/>
              <a:rect l="l" t="t" r="r" b="b"/>
              <a:pathLst>
                <a:path w="542925" h="13970">
                  <a:moveTo>
                    <a:pt x="65532" y="0"/>
                  </a:moveTo>
                  <a:lnTo>
                    <a:pt x="0" y="0"/>
                  </a:lnTo>
                  <a:lnTo>
                    <a:pt x="0" y="13716"/>
                  </a:lnTo>
                  <a:lnTo>
                    <a:pt x="65532" y="13716"/>
                  </a:lnTo>
                  <a:lnTo>
                    <a:pt x="65532" y="0"/>
                  </a:lnTo>
                  <a:close/>
                </a:path>
                <a:path w="542925" h="13970">
                  <a:moveTo>
                    <a:pt x="542544" y="0"/>
                  </a:moveTo>
                  <a:lnTo>
                    <a:pt x="477024" y="0"/>
                  </a:lnTo>
                  <a:lnTo>
                    <a:pt x="477024" y="13716"/>
                  </a:lnTo>
                  <a:lnTo>
                    <a:pt x="542544" y="13716"/>
                  </a:lnTo>
                  <a:lnTo>
                    <a:pt x="542544" y="0"/>
                  </a:lnTo>
                  <a:close/>
                </a:path>
              </a:pathLst>
            </a:custGeom>
            <a:solidFill>
              <a:srgbClr val="1C2D56"/>
            </a:solidFill>
          </p:spPr>
          <p:txBody>
            <a:bodyPr wrap="square" lIns="0" tIns="0" rIns="0" bIns="0" rtlCol="0"/>
            <a:lstStyle/>
            <a:p>
              <a:endParaRPr/>
            </a:p>
          </p:txBody>
        </p:sp>
        <p:sp>
          <p:nvSpPr>
            <p:cNvPr id="143" name="object 143"/>
            <p:cNvSpPr/>
            <p:nvPr/>
          </p:nvSpPr>
          <p:spPr>
            <a:xfrm>
              <a:off x="2842260" y="5020055"/>
              <a:ext cx="551815" cy="18415"/>
            </a:xfrm>
            <a:custGeom>
              <a:avLst/>
              <a:gdLst/>
              <a:ahLst/>
              <a:cxnLst/>
              <a:rect l="l" t="t" r="r" b="b"/>
              <a:pathLst>
                <a:path w="551814" h="18414">
                  <a:moveTo>
                    <a:pt x="542543" y="9144"/>
                  </a:moveTo>
                  <a:lnTo>
                    <a:pt x="551688" y="0"/>
                  </a:lnTo>
                </a:path>
                <a:path w="551814" h="18414">
                  <a:moveTo>
                    <a:pt x="25908" y="18288"/>
                  </a:moveTo>
                  <a:lnTo>
                    <a:pt x="0" y="9144"/>
                  </a:lnTo>
                </a:path>
                <a:path w="551814" h="18414">
                  <a:moveTo>
                    <a:pt x="542543" y="9144"/>
                  </a:moveTo>
                  <a:lnTo>
                    <a:pt x="518159" y="18288"/>
                  </a:lnTo>
                </a:path>
              </a:pathLst>
            </a:custGeom>
            <a:ln w="13716">
              <a:solidFill>
                <a:srgbClr val="1C2D56"/>
              </a:solidFill>
            </a:ln>
          </p:spPr>
          <p:txBody>
            <a:bodyPr wrap="square" lIns="0" tIns="0" rIns="0" bIns="0" rtlCol="0"/>
            <a:lstStyle/>
            <a:p>
              <a:endParaRPr/>
            </a:p>
          </p:txBody>
        </p:sp>
        <p:sp>
          <p:nvSpPr>
            <p:cNvPr id="144" name="object 144"/>
            <p:cNvSpPr/>
            <p:nvPr/>
          </p:nvSpPr>
          <p:spPr>
            <a:xfrm>
              <a:off x="3076956" y="5234177"/>
              <a:ext cx="74930" cy="20320"/>
            </a:xfrm>
            <a:custGeom>
              <a:avLst/>
              <a:gdLst/>
              <a:ahLst/>
              <a:cxnLst/>
              <a:rect l="l" t="t" r="r" b="b"/>
              <a:pathLst>
                <a:path w="74930" h="20320">
                  <a:moveTo>
                    <a:pt x="74676" y="0"/>
                  </a:moveTo>
                  <a:lnTo>
                    <a:pt x="0" y="0"/>
                  </a:lnTo>
                  <a:lnTo>
                    <a:pt x="0" y="13716"/>
                  </a:lnTo>
                  <a:lnTo>
                    <a:pt x="6083" y="13716"/>
                  </a:lnTo>
                  <a:lnTo>
                    <a:pt x="6083" y="19824"/>
                  </a:lnTo>
                  <a:lnTo>
                    <a:pt x="68567" y="19824"/>
                  </a:lnTo>
                  <a:lnTo>
                    <a:pt x="68567" y="13716"/>
                  </a:lnTo>
                  <a:lnTo>
                    <a:pt x="74676" y="13716"/>
                  </a:lnTo>
                  <a:lnTo>
                    <a:pt x="74676" y="0"/>
                  </a:lnTo>
                  <a:close/>
                </a:path>
              </a:pathLst>
            </a:custGeom>
            <a:solidFill>
              <a:srgbClr val="1C2D56"/>
            </a:solidFill>
          </p:spPr>
          <p:txBody>
            <a:bodyPr wrap="square" lIns="0" tIns="0" rIns="0" bIns="0" rtlCol="0"/>
            <a:lstStyle/>
            <a:p>
              <a:endParaRPr/>
            </a:p>
          </p:txBody>
        </p:sp>
        <p:sp>
          <p:nvSpPr>
            <p:cNvPr id="145" name="object 145"/>
            <p:cNvSpPr/>
            <p:nvPr/>
          </p:nvSpPr>
          <p:spPr>
            <a:xfrm>
              <a:off x="3076956" y="5103876"/>
              <a:ext cx="74930" cy="143510"/>
            </a:xfrm>
            <a:custGeom>
              <a:avLst/>
              <a:gdLst/>
              <a:ahLst/>
              <a:cxnLst/>
              <a:rect l="l" t="t" r="r" b="b"/>
              <a:pathLst>
                <a:path w="74930" h="143510">
                  <a:moveTo>
                    <a:pt x="6095" y="143255"/>
                  </a:moveTo>
                  <a:lnTo>
                    <a:pt x="0" y="137159"/>
                  </a:lnTo>
                </a:path>
                <a:path w="74930" h="143510">
                  <a:moveTo>
                    <a:pt x="68579" y="143255"/>
                  </a:moveTo>
                  <a:lnTo>
                    <a:pt x="74675" y="137159"/>
                  </a:lnTo>
                </a:path>
                <a:path w="74930" h="143510">
                  <a:moveTo>
                    <a:pt x="0" y="0"/>
                  </a:moveTo>
                  <a:lnTo>
                    <a:pt x="74675" y="0"/>
                  </a:lnTo>
                </a:path>
                <a:path w="74930" h="143510">
                  <a:moveTo>
                    <a:pt x="0" y="137159"/>
                  </a:moveTo>
                  <a:lnTo>
                    <a:pt x="0" y="0"/>
                  </a:lnTo>
                </a:path>
                <a:path w="74930" h="143510">
                  <a:moveTo>
                    <a:pt x="74675" y="137159"/>
                  </a:moveTo>
                  <a:lnTo>
                    <a:pt x="74675" y="0"/>
                  </a:lnTo>
                </a:path>
              </a:pathLst>
            </a:custGeom>
            <a:ln w="13716">
              <a:solidFill>
                <a:srgbClr val="1C2D56"/>
              </a:solidFill>
            </a:ln>
          </p:spPr>
          <p:txBody>
            <a:bodyPr wrap="square" lIns="0" tIns="0" rIns="0" bIns="0" rtlCol="0"/>
            <a:lstStyle/>
            <a:p>
              <a:endParaRPr/>
            </a:p>
          </p:txBody>
        </p:sp>
        <p:sp>
          <p:nvSpPr>
            <p:cNvPr id="146" name="object 146"/>
            <p:cNvSpPr/>
            <p:nvPr/>
          </p:nvSpPr>
          <p:spPr>
            <a:xfrm>
              <a:off x="3067799" y="5063502"/>
              <a:ext cx="91440" cy="20320"/>
            </a:xfrm>
            <a:custGeom>
              <a:avLst/>
              <a:gdLst/>
              <a:ahLst/>
              <a:cxnLst/>
              <a:rect l="l" t="t" r="r" b="b"/>
              <a:pathLst>
                <a:path w="91439" h="20320">
                  <a:moveTo>
                    <a:pt x="91440" y="0"/>
                  </a:moveTo>
                  <a:lnTo>
                    <a:pt x="0" y="0"/>
                  </a:lnTo>
                  <a:lnTo>
                    <a:pt x="0" y="13716"/>
                  </a:lnTo>
                  <a:lnTo>
                    <a:pt x="6108" y="13716"/>
                  </a:lnTo>
                  <a:lnTo>
                    <a:pt x="6108" y="19812"/>
                  </a:lnTo>
                  <a:lnTo>
                    <a:pt x="86880" y="19812"/>
                  </a:lnTo>
                  <a:lnTo>
                    <a:pt x="86880" y="13716"/>
                  </a:lnTo>
                  <a:lnTo>
                    <a:pt x="91440" y="13716"/>
                  </a:lnTo>
                  <a:lnTo>
                    <a:pt x="91440" y="0"/>
                  </a:lnTo>
                  <a:close/>
                </a:path>
              </a:pathLst>
            </a:custGeom>
            <a:solidFill>
              <a:srgbClr val="1C2D56"/>
            </a:solidFill>
          </p:spPr>
          <p:txBody>
            <a:bodyPr wrap="square" lIns="0" tIns="0" rIns="0" bIns="0" rtlCol="0"/>
            <a:lstStyle/>
            <a:p>
              <a:endParaRPr/>
            </a:p>
          </p:txBody>
        </p:sp>
        <p:sp>
          <p:nvSpPr>
            <p:cNvPr id="147" name="object 147"/>
            <p:cNvSpPr/>
            <p:nvPr/>
          </p:nvSpPr>
          <p:spPr>
            <a:xfrm>
              <a:off x="3067811" y="5070348"/>
              <a:ext cx="91440" cy="6350"/>
            </a:xfrm>
            <a:custGeom>
              <a:avLst/>
              <a:gdLst/>
              <a:ahLst/>
              <a:cxnLst/>
              <a:rect l="l" t="t" r="r" b="b"/>
              <a:pathLst>
                <a:path w="91439" h="6350">
                  <a:moveTo>
                    <a:pt x="6096" y="6096"/>
                  </a:moveTo>
                  <a:lnTo>
                    <a:pt x="0" y="0"/>
                  </a:lnTo>
                </a:path>
                <a:path w="91439" h="6350">
                  <a:moveTo>
                    <a:pt x="86868" y="6096"/>
                  </a:moveTo>
                  <a:lnTo>
                    <a:pt x="91440" y="0"/>
                  </a:lnTo>
                </a:path>
              </a:pathLst>
            </a:custGeom>
            <a:ln w="13716">
              <a:solidFill>
                <a:srgbClr val="1C2D56"/>
              </a:solidFill>
            </a:ln>
          </p:spPr>
          <p:txBody>
            <a:bodyPr wrap="square" lIns="0" tIns="0" rIns="0" bIns="0" rtlCol="0"/>
            <a:lstStyle/>
            <a:p>
              <a:endParaRPr/>
            </a:p>
          </p:txBody>
        </p:sp>
        <p:sp>
          <p:nvSpPr>
            <p:cNvPr id="148" name="object 148"/>
            <p:cNvSpPr/>
            <p:nvPr/>
          </p:nvSpPr>
          <p:spPr>
            <a:xfrm>
              <a:off x="3061716" y="2727210"/>
              <a:ext cx="104139" cy="20320"/>
            </a:xfrm>
            <a:custGeom>
              <a:avLst/>
              <a:gdLst/>
              <a:ahLst/>
              <a:cxnLst/>
              <a:rect l="l" t="t" r="r" b="b"/>
              <a:pathLst>
                <a:path w="104139" h="20319">
                  <a:moveTo>
                    <a:pt x="103632" y="6083"/>
                  </a:moveTo>
                  <a:lnTo>
                    <a:pt x="99047" y="6083"/>
                  </a:lnTo>
                  <a:lnTo>
                    <a:pt x="99047" y="0"/>
                  </a:lnTo>
                  <a:lnTo>
                    <a:pt x="6083" y="0"/>
                  </a:lnTo>
                  <a:lnTo>
                    <a:pt x="6083" y="6083"/>
                  </a:lnTo>
                  <a:lnTo>
                    <a:pt x="0" y="6083"/>
                  </a:lnTo>
                  <a:lnTo>
                    <a:pt x="0" y="19799"/>
                  </a:lnTo>
                  <a:lnTo>
                    <a:pt x="103632" y="19799"/>
                  </a:lnTo>
                  <a:lnTo>
                    <a:pt x="103632" y="6083"/>
                  </a:lnTo>
                  <a:close/>
                </a:path>
              </a:pathLst>
            </a:custGeom>
            <a:solidFill>
              <a:srgbClr val="1C2D56"/>
            </a:solidFill>
          </p:spPr>
          <p:txBody>
            <a:bodyPr wrap="square" lIns="0" tIns="0" rIns="0" bIns="0" rtlCol="0"/>
            <a:lstStyle/>
            <a:p>
              <a:endParaRPr/>
            </a:p>
          </p:txBody>
        </p:sp>
        <p:sp>
          <p:nvSpPr>
            <p:cNvPr id="149" name="object 149"/>
            <p:cNvSpPr/>
            <p:nvPr/>
          </p:nvSpPr>
          <p:spPr>
            <a:xfrm>
              <a:off x="3061716" y="2734056"/>
              <a:ext cx="108585" cy="1682750"/>
            </a:xfrm>
            <a:custGeom>
              <a:avLst/>
              <a:gdLst/>
              <a:ahLst/>
              <a:cxnLst/>
              <a:rect l="l" t="t" r="r" b="b"/>
              <a:pathLst>
                <a:path w="108585" h="1682750">
                  <a:moveTo>
                    <a:pt x="99059" y="0"/>
                  </a:moveTo>
                  <a:lnTo>
                    <a:pt x="103632" y="6095"/>
                  </a:lnTo>
                </a:path>
                <a:path w="108585" h="1682750">
                  <a:moveTo>
                    <a:pt x="6095" y="0"/>
                  </a:moveTo>
                  <a:lnTo>
                    <a:pt x="0" y="6095"/>
                  </a:lnTo>
                </a:path>
                <a:path w="108585" h="1682750">
                  <a:moveTo>
                    <a:pt x="108203" y="1674875"/>
                  </a:moveTo>
                  <a:lnTo>
                    <a:pt x="108203" y="1353311"/>
                  </a:lnTo>
                </a:path>
                <a:path w="108585" h="1682750">
                  <a:moveTo>
                    <a:pt x="108203" y="1682495"/>
                  </a:moveTo>
                  <a:lnTo>
                    <a:pt x="108203" y="1674875"/>
                  </a:lnTo>
                </a:path>
              </a:pathLst>
            </a:custGeom>
            <a:ln w="13716">
              <a:solidFill>
                <a:srgbClr val="1C2D56"/>
              </a:solidFill>
            </a:ln>
          </p:spPr>
          <p:txBody>
            <a:bodyPr wrap="square" lIns="0" tIns="0" rIns="0" bIns="0" rtlCol="0"/>
            <a:lstStyle/>
            <a:p>
              <a:endParaRPr/>
            </a:p>
          </p:txBody>
        </p:sp>
        <p:sp>
          <p:nvSpPr>
            <p:cNvPr id="150" name="object 150"/>
            <p:cNvSpPr/>
            <p:nvPr/>
          </p:nvSpPr>
          <p:spPr>
            <a:xfrm>
              <a:off x="3057144" y="4408932"/>
              <a:ext cx="18415" cy="7620"/>
            </a:xfrm>
            <a:custGeom>
              <a:avLst/>
              <a:gdLst/>
              <a:ahLst/>
              <a:cxnLst/>
              <a:rect l="l" t="t" r="r" b="b"/>
              <a:pathLst>
                <a:path w="18414" h="7620">
                  <a:moveTo>
                    <a:pt x="18287" y="7620"/>
                  </a:moveTo>
                  <a:lnTo>
                    <a:pt x="16763" y="7620"/>
                  </a:lnTo>
                  <a:lnTo>
                    <a:pt x="15239" y="7620"/>
                  </a:lnTo>
                  <a:lnTo>
                    <a:pt x="13715" y="7620"/>
                  </a:lnTo>
                  <a:lnTo>
                    <a:pt x="12191" y="7620"/>
                  </a:lnTo>
                  <a:lnTo>
                    <a:pt x="10667" y="6096"/>
                  </a:lnTo>
                  <a:lnTo>
                    <a:pt x="9143" y="6096"/>
                  </a:lnTo>
                  <a:lnTo>
                    <a:pt x="7619" y="6096"/>
                  </a:lnTo>
                  <a:lnTo>
                    <a:pt x="6095" y="6096"/>
                  </a:lnTo>
                  <a:lnTo>
                    <a:pt x="4571" y="4572"/>
                  </a:lnTo>
                  <a:lnTo>
                    <a:pt x="3047" y="4572"/>
                  </a:lnTo>
                  <a:lnTo>
                    <a:pt x="1523" y="3048"/>
                  </a:lnTo>
                  <a:lnTo>
                    <a:pt x="1523" y="1524"/>
                  </a:lnTo>
                  <a:lnTo>
                    <a:pt x="0" y="1524"/>
                  </a:lnTo>
                  <a:lnTo>
                    <a:pt x="0" y="0"/>
                  </a:lnTo>
                </a:path>
              </a:pathLst>
            </a:custGeom>
            <a:ln w="13716">
              <a:solidFill>
                <a:srgbClr val="1C2D56"/>
              </a:solidFill>
            </a:ln>
          </p:spPr>
          <p:txBody>
            <a:bodyPr wrap="square" lIns="0" tIns="0" rIns="0" bIns="0" rtlCol="0"/>
            <a:lstStyle/>
            <a:p>
              <a:endParaRPr/>
            </a:p>
          </p:txBody>
        </p:sp>
        <p:sp>
          <p:nvSpPr>
            <p:cNvPr id="151" name="object 151"/>
            <p:cNvSpPr/>
            <p:nvPr/>
          </p:nvSpPr>
          <p:spPr>
            <a:xfrm>
              <a:off x="3075432" y="4416551"/>
              <a:ext cx="20320" cy="0"/>
            </a:xfrm>
            <a:custGeom>
              <a:avLst/>
              <a:gdLst/>
              <a:ahLst/>
              <a:cxnLst/>
              <a:rect l="l" t="t" r="r" b="b"/>
              <a:pathLst>
                <a:path w="20319">
                  <a:moveTo>
                    <a:pt x="19811" y="0"/>
                  </a:moveTo>
                  <a:lnTo>
                    <a:pt x="0" y="0"/>
                  </a:lnTo>
                </a:path>
              </a:pathLst>
            </a:custGeom>
            <a:ln w="13716">
              <a:solidFill>
                <a:srgbClr val="1C2D56"/>
              </a:solidFill>
            </a:ln>
          </p:spPr>
          <p:txBody>
            <a:bodyPr wrap="square" lIns="0" tIns="0" rIns="0" bIns="0" rtlCol="0"/>
            <a:lstStyle/>
            <a:p>
              <a:endParaRPr/>
            </a:p>
          </p:txBody>
        </p:sp>
        <p:sp>
          <p:nvSpPr>
            <p:cNvPr id="152" name="object 152"/>
            <p:cNvSpPr/>
            <p:nvPr/>
          </p:nvSpPr>
          <p:spPr>
            <a:xfrm>
              <a:off x="3095244" y="4408932"/>
              <a:ext cx="18415" cy="7620"/>
            </a:xfrm>
            <a:custGeom>
              <a:avLst/>
              <a:gdLst/>
              <a:ahLst/>
              <a:cxnLst/>
              <a:rect l="l" t="t" r="r" b="b"/>
              <a:pathLst>
                <a:path w="18414" h="7620">
                  <a:moveTo>
                    <a:pt x="18287" y="0"/>
                  </a:moveTo>
                  <a:lnTo>
                    <a:pt x="18287" y="1524"/>
                  </a:lnTo>
                  <a:lnTo>
                    <a:pt x="18287" y="3048"/>
                  </a:lnTo>
                  <a:lnTo>
                    <a:pt x="16763" y="3048"/>
                  </a:lnTo>
                  <a:lnTo>
                    <a:pt x="16763" y="4572"/>
                  </a:lnTo>
                  <a:lnTo>
                    <a:pt x="15239" y="4572"/>
                  </a:lnTo>
                  <a:lnTo>
                    <a:pt x="13715" y="4572"/>
                  </a:lnTo>
                  <a:lnTo>
                    <a:pt x="13715" y="6096"/>
                  </a:lnTo>
                  <a:lnTo>
                    <a:pt x="12191" y="6096"/>
                  </a:lnTo>
                  <a:lnTo>
                    <a:pt x="10667" y="6096"/>
                  </a:lnTo>
                  <a:lnTo>
                    <a:pt x="9143" y="6096"/>
                  </a:lnTo>
                  <a:lnTo>
                    <a:pt x="7619" y="7620"/>
                  </a:lnTo>
                  <a:lnTo>
                    <a:pt x="6095" y="7620"/>
                  </a:lnTo>
                  <a:lnTo>
                    <a:pt x="1523" y="7620"/>
                  </a:lnTo>
                  <a:lnTo>
                    <a:pt x="0" y="7620"/>
                  </a:lnTo>
                </a:path>
              </a:pathLst>
            </a:custGeom>
            <a:ln w="13716">
              <a:solidFill>
                <a:srgbClr val="1C2D56"/>
              </a:solidFill>
            </a:ln>
          </p:spPr>
          <p:txBody>
            <a:bodyPr wrap="square" lIns="0" tIns="0" rIns="0" bIns="0" rtlCol="0"/>
            <a:lstStyle/>
            <a:p>
              <a:endParaRPr/>
            </a:p>
          </p:txBody>
        </p:sp>
        <p:sp>
          <p:nvSpPr>
            <p:cNvPr id="153" name="object 153"/>
            <p:cNvSpPr/>
            <p:nvPr/>
          </p:nvSpPr>
          <p:spPr>
            <a:xfrm>
              <a:off x="3057144" y="4087368"/>
              <a:ext cx="56515" cy="329565"/>
            </a:xfrm>
            <a:custGeom>
              <a:avLst/>
              <a:gdLst/>
              <a:ahLst/>
              <a:cxnLst/>
              <a:rect l="l" t="t" r="r" b="b"/>
              <a:pathLst>
                <a:path w="56514" h="329564">
                  <a:moveTo>
                    <a:pt x="56388" y="0"/>
                  </a:moveTo>
                  <a:lnTo>
                    <a:pt x="56388" y="321564"/>
                  </a:lnTo>
                </a:path>
                <a:path w="56514" h="329564">
                  <a:moveTo>
                    <a:pt x="0" y="321564"/>
                  </a:moveTo>
                  <a:lnTo>
                    <a:pt x="0" y="0"/>
                  </a:lnTo>
                </a:path>
                <a:path w="56514" h="329564">
                  <a:moveTo>
                    <a:pt x="0" y="321564"/>
                  </a:moveTo>
                  <a:lnTo>
                    <a:pt x="0" y="329183"/>
                  </a:lnTo>
                </a:path>
              </a:pathLst>
            </a:custGeom>
            <a:ln w="13716">
              <a:solidFill>
                <a:srgbClr val="1C2D56"/>
              </a:solidFill>
            </a:ln>
          </p:spPr>
          <p:txBody>
            <a:bodyPr wrap="square" lIns="0" tIns="0" rIns="0" bIns="0" rtlCol="0"/>
            <a:lstStyle/>
            <a:p>
              <a:endParaRPr/>
            </a:p>
          </p:txBody>
        </p:sp>
        <p:sp>
          <p:nvSpPr>
            <p:cNvPr id="154" name="object 154"/>
            <p:cNvSpPr/>
            <p:nvPr/>
          </p:nvSpPr>
          <p:spPr>
            <a:xfrm>
              <a:off x="3113531" y="4408932"/>
              <a:ext cx="18415" cy="7620"/>
            </a:xfrm>
            <a:custGeom>
              <a:avLst/>
              <a:gdLst/>
              <a:ahLst/>
              <a:cxnLst/>
              <a:rect l="l" t="t" r="r" b="b"/>
              <a:pathLst>
                <a:path w="18414" h="7620">
                  <a:moveTo>
                    <a:pt x="18287" y="7620"/>
                  </a:moveTo>
                  <a:lnTo>
                    <a:pt x="18287" y="7620"/>
                  </a:lnTo>
                  <a:lnTo>
                    <a:pt x="10667" y="7620"/>
                  </a:lnTo>
                  <a:lnTo>
                    <a:pt x="10667" y="6096"/>
                  </a:lnTo>
                  <a:lnTo>
                    <a:pt x="9143" y="6096"/>
                  </a:lnTo>
                  <a:lnTo>
                    <a:pt x="7619" y="6096"/>
                  </a:lnTo>
                  <a:lnTo>
                    <a:pt x="6095" y="6096"/>
                  </a:lnTo>
                  <a:lnTo>
                    <a:pt x="4571" y="4572"/>
                  </a:lnTo>
                  <a:lnTo>
                    <a:pt x="3047" y="4572"/>
                  </a:lnTo>
                  <a:lnTo>
                    <a:pt x="1523" y="3048"/>
                  </a:lnTo>
                  <a:lnTo>
                    <a:pt x="0" y="1524"/>
                  </a:lnTo>
                  <a:lnTo>
                    <a:pt x="0" y="0"/>
                  </a:lnTo>
                </a:path>
              </a:pathLst>
            </a:custGeom>
            <a:ln w="13716">
              <a:solidFill>
                <a:srgbClr val="1C2D56"/>
              </a:solidFill>
            </a:ln>
          </p:spPr>
          <p:txBody>
            <a:bodyPr wrap="square" lIns="0" tIns="0" rIns="0" bIns="0" rtlCol="0"/>
            <a:lstStyle/>
            <a:p>
              <a:endParaRPr/>
            </a:p>
          </p:txBody>
        </p:sp>
        <p:sp>
          <p:nvSpPr>
            <p:cNvPr id="155" name="object 155"/>
            <p:cNvSpPr/>
            <p:nvPr/>
          </p:nvSpPr>
          <p:spPr>
            <a:xfrm>
              <a:off x="3131819" y="4416551"/>
              <a:ext cx="20320" cy="0"/>
            </a:xfrm>
            <a:custGeom>
              <a:avLst/>
              <a:gdLst/>
              <a:ahLst/>
              <a:cxnLst/>
              <a:rect l="l" t="t" r="r" b="b"/>
              <a:pathLst>
                <a:path w="20319">
                  <a:moveTo>
                    <a:pt x="19812" y="0"/>
                  </a:moveTo>
                  <a:lnTo>
                    <a:pt x="0" y="0"/>
                  </a:lnTo>
                </a:path>
              </a:pathLst>
            </a:custGeom>
            <a:ln w="13716">
              <a:solidFill>
                <a:srgbClr val="1C2D56"/>
              </a:solidFill>
            </a:ln>
          </p:spPr>
          <p:txBody>
            <a:bodyPr wrap="square" lIns="0" tIns="0" rIns="0" bIns="0" rtlCol="0"/>
            <a:lstStyle/>
            <a:p>
              <a:endParaRPr/>
            </a:p>
          </p:txBody>
        </p:sp>
        <p:sp>
          <p:nvSpPr>
            <p:cNvPr id="156" name="object 156"/>
            <p:cNvSpPr/>
            <p:nvPr/>
          </p:nvSpPr>
          <p:spPr>
            <a:xfrm>
              <a:off x="3151631" y="4408932"/>
              <a:ext cx="18415" cy="7620"/>
            </a:xfrm>
            <a:custGeom>
              <a:avLst/>
              <a:gdLst/>
              <a:ahLst/>
              <a:cxnLst/>
              <a:rect l="l" t="t" r="r" b="b"/>
              <a:pathLst>
                <a:path w="18414" h="7620">
                  <a:moveTo>
                    <a:pt x="18287" y="0"/>
                  </a:moveTo>
                  <a:lnTo>
                    <a:pt x="18287" y="1524"/>
                  </a:lnTo>
                  <a:lnTo>
                    <a:pt x="16763" y="3048"/>
                  </a:lnTo>
                  <a:lnTo>
                    <a:pt x="16763" y="4572"/>
                  </a:lnTo>
                  <a:lnTo>
                    <a:pt x="15239" y="4572"/>
                  </a:lnTo>
                  <a:lnTo>
                    <a:pt x="13715" y="4572"/>
                  </a:lnTo>
                  <a:lnTo>
                    <a:pt x="13715" y="6096"/>
                  </a:lnTo>
                  <a:lnTo>
                    <a:pt x="12191" y="6096"/>
                  </a:lnTo>
                  <a:lnTo>
                    <a:pt x="10667" y="6096"/>
                  </a:lnTo>
                  <a:lnTo>
                    <a:pt x="9143" y="6096"/>
                  </a:lnTo>
                  <a:lnTo>
                    <a:pt x="7619" y="7620"/>
                  </a:lnTo>
                  <a:lnTo>
                    <a:pt x="6095" y="7620"/>
                  </a:lnTo>
                  <a:lnTo>
                    <a:pt x="4571" y="7620"/>
                  </a:lnTo>
                  <a:lnTo>
                    <a:pt x="3047" y="7620"/>
                  </a:lnTo>
                  <a:lnTo>
                    <a:pt x="1523" y="7620"/>
                  </a:lnTo>
                  <a:lnTo>
                    <a:pt x="0" y="7620"/>
                  </a:lnTo>
                </a:path>
              </a:pathLst>
            </a:custGeom>
            <a:ln w="13716">
              <a:solidFill>
                <a:srgbClr val="1C2D56"/>
              </a:solidFill>
            </a:ln>
          </p:spPr>
          <p:txBody>
            <a:bodyPr wrap="square" lIns="0" tIns="0" rIns="0" bIns="0" rtlCol="0"/>
            <a:lstStyle/>
            <a:p>
              <a:endParaRPr/>
            </a:p>
          </p:txBody>
        </p:sp>
        <p:sp>
          <p:nvSpPr>
            <p:cNvPr id="157" name="object 157"/>
            <p:cNvSpPr/>
            <p:nvPr/>
          </p:nvSpPr>
          <p:spPr>
            <a:xfrm>
              <a:off x="3057144" y="2740152"/>
              <a:ext cx="113030" cy="2364105"/>
            </a:xfrm>
            <a:custGeom>
              <a:avLst/>
              <a:gdLst/>
              <a:ahLst/>
              <a:cxnLst/>
              <a:rect l="l" t="t" r="r" b="b"/>
              <a:pathLst>
                <a:path w="113030" h="2364104">
                  <a:moveTo>
                    <a:pt x="112775" y="1676400"/>
                  </a:moveTo>
                  <a:lnTo>
                    <a:pt x="94488" y="1676400"/>
                  </a:lnTo>
                </a:path>
                <a:path w="113030" h="2364104">
                  <a:moveTo>
                    <a:pt x="74675" y="1676400"/>
                  </a:moveTo>
                  <a:lnTo>
                    <a:pt x="38100" y="1676400"/>
                  </a:lnTo>
                </a:path>
                <a:path w="113030" h="2364104">
                  <a:moveTo>
                    <a:pt x="18288" y="1676400"/>
                  </a:moveTo>
                  <a:lnTo>
                    <a:pt x="0" y="1676400"/>
                  </a:lnTo>
                </a:path>
                <a:path w="113030" h="2364104">
                  <a:moveTo>
                    <a:pt x="102108" y="1676400"/>
                  </a:moveTo>
                  <a:lnTo>
                    <a:pt x="102108" y="2330196"/>
                  </a:lnTo>
                </a:path>
                <a:path w="113030" h="2364104">
                  <a:moveTo>
                    <a:pt x="10667" y="1676400"/>
                  </a:moveTo>
                  <a:lnTo>
                    <a:pt x="10667" y="2330196"/>
                  </a:lnTo>
                </a:path>
                <a:path w="113030" h="2364104">
                  <a:moveTo>
                    <a:pt x="28956" y="2363724"/>
                  </a:moveTo>
                  <a:lnTo>
                    <a:pt x="28956" y="2336292"/>
                  </a:lnTo>
                </a:path>
                <a:path w="113030" h="2364104">
                  <a:moveTo>
                    <a:pt x="83820" y="2363724"/>
                  </a:moveTo>
                  <a:lnTo>
                    <a:pt x="83820" y="2336292"/>
                  </a:lnTo>
                </a:path>
                <a:path w="113030" h="2364104">
                  <a:moveTo>
                    <a:pt x="4572" y="1339596"/>
                  </a:moveTo>
                  <a:lnTo>
                    <a:pt x="4572" y="0"/>
                  </a:lnTo>
                </a:path>
                <a:path w="113030" h="2364104">
                  <a:moveTo>
                    <a:pt x="108204" y="1339596"/>
                  </a:moveTo>
                  <a:lnTo>
                    <a:pt x="108204" y="0"/>
                  </a:lnTo>
                </a:path>
              </a:pathLst>
            </a:custGeom>
            <a:ln w="13716">
              <a:solidFill>
                <a:srgbClr val="1C2D56"/>
              </a:solidFill>
            </a:ln>
          </p:spPr>
          <p:txBody>
            <a:bodyPr wrap="square" lIns="0" tIns="0" rIns="0" bIns="0" rtlCol="0"/>
            <a:lstStyle/>
            <a:p>
              <a:endParaRPr/>
            </a:p>
          </p:txBody>
        </p:sp>
        <p:sp>
          <p:nvSpPr>
            <p:cNvPr id="158" name="object 158"/>
            <p:cNvSpPr/>
            <p:nvPr/>
          </p:nvSpPr>
          <p:spPr>
            <a:xfrm>
              <a:off x="1001268" y="5002529"/>
              <a:ext cx="3474720" cy="24765"/>
            </a:xfrm>
            <a:custGeom>
              <a:avLst/>
              <a:gdLst/>
              <a:ahLst/>
              <a:cxnLst/>
              <a:rect l="l" t="t" r="r" b="b"/>
              <a:pathLst>
                <a:path w="3474720" h="24764">
                  <a:moveTo>
                    <a:pt x="295656" y="0"/>
                  </a:moveTo>
                  <a:lnTo>
                    <a:pt x="0" y="0"/>
                  </a:lnTo>
                  <a:lnTo>
                    <a:pt x="0" y="13716"/>
                  </a:lnTo>
                  <a:lnTo>
                    <a:pt x="295656" y="13716"/>
                  </a:lnTo>
                  <a:lnTo>
                    <a:pt x="295656" y="0"/>
                  </a:lnTo>
                  <a:close/>
                </a:path>
                <a:path w="3474720" h="24764">
                  <a:moveTo>
                    <a:pt x="1906511" y="10668"/>
                  </a:moveTo>
                  <a:lnTo>
                    <a:pt x="749795" y="10668"/>
                  </a:lnTo>
                  <a:lnTo>
                    <a:pt x="749795" y="24384"/>
                  </a:lnTo>
                  <a:lnTo>
                    <a:pt x="1906511" y="24384"/>
                  </a:lnTo>
                  <a:lnTo>
                    <a:pt x="1906511" y="10668"/>
                  </a:lnTo>
                  <a:close/>
                </a:path>
                <a:path w="3474720" h="24764">
                  <a:moveTo>
                    <a:pt x="3474720" y="10668"/>
                  </a:moveTo>
                  <a:lnTo>
                    <a:pt x="2318004" y="10668"/>
                  </a:lnTo>
                  <a:lnTo>
                    <a:pt x="2318004" y="24384"/>
                  </a:lnTo>
                  <a:lnTo>
                    <a:pt x="3474720" y="24384"/>
                  </a:lnTo>
                  <a:lnTo>
                    <a:pt x="3474720" y="10668"/>
                  </a:lnTo>
                  <a:close/>
                </a:path>
              </a:pathLst>
            </a:custGeom>
            <a:solidFill>
              <a:srgbClr val="1C2D56"/>
            </a:solidFill>
          </p:spPr>
          <p:txBody>
            <a:bodyPr wrap="square" lIns="0" tIns="0" rIns="0" bIns="0" rtlCol="0"/>
            <a:lstStyle/>
            <a:p>
              <a:endParaRPr/>
            </a:p>
          </p:txBody>
        </p:sp>
        <p:sp>
          <p:nvSpPr>
            <p:cNvPr id="159" name="object 159"/>
            <p:cNvSpPr/>
            <p:nvPr/>
          </p:nvSpPr>
          <p:spPr>
            <a:xfrm>
              <a:off x="4931664" y="5003292"/>
              <a:ext cx="294640" cy="7620"/>
            </a:xfrm>
            <a:custGeom>
              <a:avLst/>
              <a:gdLst/>
              <a:ahLst/>
              <a:cxnLst/>
              <a:rect l="l" t="t" r="r" b="b"/>
              <a:pathLst>
                <a:path w="294639" h="7620">
                  <a:moveTo>
                    <a:pt x="0" y="6095"/>
                  </a:moveTo>
                  <a:lnTo>
                    <a:pt x="294132" y="7619"/>
                  </a:lnTo>
                </a:path>
                <a:path w="294639" h="7620">
                  <a:moveTo>
                    <a:pt x="294132" y="7619"/>
                  </a:moveTo>
                  <a:lnTo>
                    <a:pt x="294132" y="0"/>
                  </a:lnTo>
                </a:path>
              </a:pathLst>
            </a:custGeom>
            <a:ln w="13716">
              <a:solidFill>
                <a:srgbClr val="1C2D56"/>
              </a:solidFill>
            </a:ln>
          </p:spPr>
          <p:txBody>
            <a:bodyPr wrap="square" lIns="0" tIns="0" rIns="0" bIns="0" rtlCol="0"/>
            <a:lstStyle/>
            <a:p>
              <a:endParaRPr/>
            </a:p>
          </p:txBody>
        </p:sp>
        <p:sp>
          <p:nvSpPr>
            <p:cNvPr id="160" name="object 160"/>
            <p:cNvSpPr/>
            <p:nvPr/>
          </p:nvSpPr>
          <p:spPr>
            <a:xfrm>
              <a:off x="3319272" y="5005577"/>
              <a:ext cx="1156970" cy="13970"/>
            </a:xfrm>
            <a:custGeom>
              <a:avLst/>
              <a:gdLst/>
              <a:ahLst/>
              <a:cxnLst/>
              <a:rect l="l" t="t" r="r" b="b"/>
              <a:pathLst>
                <a:path w="1156970" h="13970">
                  <a:moveTo>
                    <a:pt x="0" y="0"/>
                  </a:moveTo>
                  <a:lnTo>
                    <a:pt x="1156716" y="0"/>
                  </a:lnTo>
                  <a:lnTo>
                    <a:pt x="1156716" y="13716"/>
                  </a:lnTo>
                  <a:lnTo>
                    <a:pt x="0" y="13716"/>
                  </a:lnTo>
                  <a:lnTo>
                    <a:pt x="0" y="0"/>
                  </a:lnTo>
                  <a:close/>
                </a:path>
              </a:pathLst>
            </a:custGeom>
            <a:solidFill>
              <a:srgbClr val="1C2D56"/>
            </a:solidFill>
          </p:spPr>
          <p:txBody>
            <a:bodyPr wrap="square" lIns="0" tIns="0" rIns="0" bIns="0" rtlCol="0"/>
            <a:lstStyle/>
            <a:p>
              <a:endParaRPr/>
            </a:p>
          </p:txBody>
        </p:sp>
        <p:sp>
          <p:nvSpPr>
            <p:cNvPr id="161" name="object 161"/>
            <p:cNvSpPr/>
            <p:nvPr/>
          </p:nvSpPr>
          <p:spPr>
            <a:xfrm>
              <a:off x="1001268" y="5003292"/>
              <a:ext cx="0" cy="6350"/>
            </a:xfrm>
            <a:custGeom>
              <a:avLst/>
              <a:gdLst/>
              <a:ahLst/>
              <a:cxnLst/>
              <a:rect l="l" t="t" r="r" b="b"/>
              <a:pathLst>
                <a:path h="6350">
                  <a:moveTo>
                    <a:pt x="0" y="0"/>
                  </a:moveTo>
                  <a:lnTo>
                    <a:pt x="0" y="6095"/>
                  </a:lnTo>
                </a:path>
              </a:pathLst>
            </a:custGeom>
            <a:ln w="13716">
              <a:solidFill>
                <a:srgbClr val="1C2D56"/>
              </a:solidFill>
            </a:ln>
          </p:spPr>
          <p:txBody>
            <a:bodyPr wrap="square" lIns="0" tIns="0" rIns="0" bIns="0" rtlCol="0"/>
            <a:lstStyle/>
            <a:p>
              <a:endParaRPr/>
            </a:p>
          </p:txBody>
        </p:sp>
        <p:sp>
          <p:nvSpPr>
            <p:cNvPr id="162" name="object 162"/>
            <p:cNvSpPr/>
            <p:nvPr/>
          </p:nvSpPr>
          <p:spPr>
            <a:xfrm>
              <a:off x="1751063" y="4991861"/>
              <a:ext cx="2725420" cy="13970"/>
            </a:xfrm>
            <a:custGeom>
              <a:avLst/>
              <a:gdLst/>
              <a:ahLst/>
              <a:cxnLst/>
              <a:rect l="l" t="t" r="r" b="b"/>
              <a:pathLst>
                <a:path w="2725420" h="13970">
                  <a:moveTo>
                    <a:pt x="1156716" y="0"/>
                  </a:moveTo>
                  <a:lnTo>
                    <a:pt x="0" y="0"/>
                  </a:lnTo>
                  <a:lnTo>
                    <a:pt x="0" y="13716"/>
                  </a:lnTo>
                  <a:lnTo>
                    <a:pt x="1156716" y="13716"/>
                  </a:lnTo>
                  <a:lnTo>
                    <a:pt x="1156716" y="0"/>
                  </a:lnTo>
                  <a:close/>
                </a:path>
                <a:path w="2725420" h="13970">
                  <a:moveTo>
                    <a:pt x="2724924" y="0"/>
                  </a:moveTo>
                  <a:lnTo>
                    <a:pt x="1568208" y="0"/>
                  </a:lnTo>
                  <a:lnTo>
                    <a:pt x="1568208" y="13716"/>
                  </a:lnTo>
                  <a:lnTo>
                    <a:pt x="2724924" y="13716"/>
                  </a:lnTo>
                  <a:lnTo>
                    <a:pt x="2724924" y="0"/>
                  </a:lnTo>
                  <a:close/>
                </a:path>
              </a:pathLst>
            </a:custGeom>
            <a:solidFill>
              <a:srgbClr val="1C2D56"/>
            </a:solidFill>
          </p:spPr>
          <p:txBody>
            <a:bodyPr wrap="square" lIns="0" tIns="0" rIns="0" bIns="0" rtlCol="0"/>
            <a:lstStyle/>
            <a:p>
              <a:endParaRPr/>
            </a:p>
          </p:txBody>
        </p:sp>
        <p:sp>
          <p:nvSpPr>
            <p:cNvPr id="163" name="object 163"/>
            <p:cNvSpPr/>
            <p:nvPr/>
          </p:nvSpPr>
          <p:spPr>
            <a:xfrm>
              <a:off x="3319272" y="5012435"/>
              <a:ext cx="1140460" cy="0"/>
            </a:xfrm>
            <a:custGeom>
              <a:avLst/>
              <a:gdLst/>
              <a:ahLst/>
              <a:cxnLst/>
              <a:rect l="l" t="t" r="r" b="b"/>
              <a:pathLst>
                <a:path w="1140460">
                  <a:moveTo>
                    <a:pt x="1139951" y="0"/>
                  </a:moveTo>
                  <a:lnTo>
                    <a:pt x="0" y="0"/>
                  </a:lnTo>
                </a:path>
              </a:pathLst>
            </a:custGeom>
            <a:ln w="13716">
              <a:solidFill>
                <a:srgbClr val="1C2D56"/>
              </a:solidFill>
            </a:ln>
          </p:spPr>
          <p:txBody>
            <a:bodyPr wrap="square" lIns="0" tIns="0" rIns="0" bIns="0" rtlCol="0"/>
            <a:lstStyle/>
            <a:p>
              <a:endParaRPr/>
            </a:p>
          </p:txBody>
        </p:sp>
        <p:sp>
          <p:nvSpPr>
            <p:cNvPr id="164" name="object 164"/>
            <p:cNvSpPr/>
            <p:nvPr/>
          </p:nvSpPr>
          <p:spPr>
            <a:xfrm>
              <a:off x="1751075" y="5005577"/>
              <a:ext cx="1156970" cy="13970"/>
            </a:xfrm>
            <a:custGeom>
              <a:avLst/>
              <a:gdLst/>
              <a:ahLst/>
              <a:cxnLst/>
              <a:rect l="l" t="t" r="r" b="b"/>
              <a:pathLst>
                <a:path w="1156970" h="13970">
                  <a:moveTo>
                    <a:pt x="0" y="0"/>
                  </a:moveTo>
                  <a:lnTo>
                    <a:pt x="1156716" y="0"/>
                  </a:lnTo>
                  <a:lnTo>
                    <a:pt x="1156716" y="13716"/>
                  </a:lnTo>
                  <a:lnTo>
                    <a:pt x="0" y="13716"/>
                  </a:lnTo>
                  <a:lnTo>
                    <a:pt x="0" y="0"/>
                  </a:lnTo>
                  <a:close/>
                </a:path>
              </a:pathLst>
            </a:custGeom>
            <a:solidFill>
              <a:srgbClr val="1C2D56"/>
            </a:solidFill>
          </p:spPr>
          <p:txBody>
            <a:bodyPr wrap="square" lIns="0" tIns="0" rIns="0" bIns="0" rtlCol="0"/>
            <a:lstStyle/>
            <a:p>
              <a:endParaRPr/>
            </a:p>
          </p:txBody>
        </p:sp>
        <p:sp>
          <p:nvSpPr>
            <p:cNvPr id="165" name="object 165"/>
            <p:cNvSpPr/>
            <p:nvPr/>
          </p:nvSpPr>
          <p:spPr>
            <a:xfrm>
              <a:off x="1709928" y="4954523"/>
              <a:ext cx="0" cy="1905"/>
            </a:xfrm>
            <a:custGeom>
              <a:avLst/>
              <a:gdLst/>
              <a:ahLst/>
              <a:cxnLst/>
              <a:rect l="l" t="t" r="r" b="b"/>
              <a:pathLst>
                <a:path h="1904">
                  <a:moveTo>
                    <a:pt x="0" y="1524"/>
                  </a:moveTo>
                  <a:lnTo>
                    <a:pt x="0" y="0"/>
                  </a:lnTo>
                </a:path>
              </a:pathLst>
            </a:custGeom>
            <a:ln w="13716">
              <a:solidFill>
                <a:srgbClr val="1C2D56"/>
              </a:solidFill>
            </a:ln>
          </p:spPr>
          <p:txBody>
            <a:bodyPr wrap="square" lIns="0" tIns="0" rIns="0" bIns="0" rtlCol="0"/>
            <a:lstStyle/>
            <a:p>
              <a:endParaRPr/>
            </a:p>
          </p:txBody>
        </p:sp>
        <p:pic>
          <p:nvPicPr>
            <p:cNvPr id="166" name="object 166"/>
            <p:cNvPicPr/>
            <p:nvPr/>
          </p:nvPicPr>
          <p:blipFill>
            <a:blip r:embed="rId17" cstate="print"/>
            <a:stretch>
              <a:fillRect/>
            </a:stretch>
          </p:blipFill>
          <p:spPr>
            <a:xfrm>
              <a:off x="4469130" y="4947665"/>
              <a:ext cx="70103" cy="79248"/>
            </a:xfrm>
            <a:prstGeom prst="rect">
              <a:avLst/>
            </a:prstGeom>
          </p:spPr>
        </p:pic>
        <p:sp>
          <p:nvSpPr>
            <p:cNvPr id="167" name="object 167"/>
            <p:cNvSpPr/>
            <p:nvPr/>
          </p:nvSpPr>
          <p:spPr>
            <a:xfrm>
              <a:off x="1694687" y="4954523"/>
              <a:ext cx="2837815" cy="58419"/>
            </a:xfrm>
            <a:custGeom>
              <a:avLst/>
              <a:gdLst/>
              <a:ahLst/>
              <a:cxnLst/>
              <a:rect l="l" t="t" r="r" b="b"/>
              <a:pathLst>
                <a:path w="2837815" h="58420">
                  <a:moveTo>
                    <a:pt x="15240" y="1524"/>
                  </a:moveTo>
                  <a:lnTo>
                    <a:pt x="18454" y="17835"/>
                  </a:lnTo>
                  <a:lnTo>
                    <a:pt x="27241" y="31432"/>
                  </a:lnTo>
                  <a:lnTo>
                    <a:pt x="40314" y="40743"/>
                  </a:lnTo>
                  <a:lnTo>
                    <a:pt x="56387" y="44196"/>
                  </a:lnTo>
                </a:path>
                <a:path w="2837815" h="58420">
                  <a:moveTo>
                    <a:pt x="0" y="0"/>
                  </a:moveTo>
                  <a:lnTo>
                    <a:pt x="3428" y="21693"/>
                  </a:lnTo>
                  <a:lnTo>
                    <a:pt x="14859" y="39814"/>
                  </a:lnTo>
                  <a:lnTo>
                    <a:pt x="32575" y="52506"/>
                  </a:lnTo>
                  <a:lnTo>
                    <a:pt x="54863" y="57912"/>
                  </a:lnTo>
                  <a:lnTo>
                    <a:pt x="56387" y="57912"/>
                  </a:lnTo>
                </a:path>
                <a:path w="2837815" h="58420">
                  <a:moveTo>
                    <a:pt x="1624584" y="57912"/>
                  </a:moveTo>
                  <a:lnTo>
                    <a:pt x="1624584" y="44196"/>
                  </a:lnTo>
                </a:path>
                <a:path w="2837815" h="58420">
                  <a:moveTo>
                    <a:pt x="1213104" y="57912"/>
                  </a:moveTo>
                  <a:lnTo>
                    <a:pt x="1213104" y="44196"/>
                  </a:lnTo>
                </a:path>
                <a:path w="2837815" h="58420">
                  <a:moveTo>
                    <a:pt x="1147571" y="0"/>
                  </a:moveTo>
                  <a:lnTo>
                    <a:pt x="0" y="0"/>
                  </a:lnTo>
                </a:path>
                <a:path w="2837815" h="58420">
                  <a:moveTo>
                    <a:pt x="2837687" y="0"/>
                  </a:moveTo>
                  <a:lnTo>
                    <a:pt x="1751076" y="0"/>
                  </a:lnTo>
                </a:path>
                <a:path w="2837815" h="58420">
                  <a:moveTo>
                    <a:pt x="1703831" y="0"/>
                  </a:moveTo>
                  <a:lnTo>
                    <a:pt x="1690115" y="0"/>
                  </a:lnTo>
                </a:path>
              </a:pathLst>
            </a:custGeom>
            <a:ln w="13716">
              <a:solidFill>
                <a:srgbClr val="1C2D56"/>
              </a:solidFill>
            </a:ln>
          </p:spPr>
          <p:txBody>
            <a:bodyPr wrap="square" lIns="0" tIns="0" rIns="0" bIns="0" rtlCol="0"/>
            <a:lstStyle/>
            <a:p>
              <a:endParaRPr/>
            </a:p>
          </p:txBody>
        </p:sp>
        <p:sp>
          <p:nvSpPr>
            <p:cNvPr id="168" name="object 168"/>
            <p:cNvSpPr/>
            <p:nvPr/>
          </p:nvSpPr>
          <p:spPr>
            <a:xfrm>
              <a:off x="2056638" y="5007102"/>
              <a:ext cx="13970" cy="13970"/>
            </a:xfrm>
            <a:custGeom>
              <a:avLst/>
              <a:gdLst/>
              <a:ahLst/>
              <a:cxnLst/>
              <a:rect l="l" t="t" r="r" b="b"/>
              <a:pathLst>
                <a:path w="13969" h="13970">
                  <a:moveTo>
                    <a:pt x="0" y="6858"/>
                  </a:moveTo>
                  <a:lnTo>
                    <a:pt x="2008" y="11707"/>
                  </a:lnTo>
                  <a:lnTo>
                    <a:pt x="6857" y="13716"/>
                  </a:lnTo>
                  <a:lnTo>
                    <a:pt x="11707" y="11707"/>
                  </a:lnTo>
                  <a:lnTo>
                    <a:pt x="13715" y="6858"/>
                  </a:lnTo>
                  <a:lnTo>
                    <a:pt x="11707" y="2008"/>
                  </a:lnTo>
                  <a:lnTo>
                    <a:pt x="6857" y="0"/>
                  </a:lnTo>
                  <a:lnTo>
                    <a:pt x="2008" y="2008"/>
                  </a:lnTo>
                  <a:lnTo>
                    <a:pt x="0" y="6858"/>
                  </a:lnTo>
                  <a:close/>
                </a:path>
              </a:pathLst>
            </a:custGeom>
            <a:solidFill>
              <a:srgbClr val="1C2D56"/>
            </a:solidFill>
          </p:spPr>
          <p:txBody>
            <a:bodyPr wrap="square" lIns="0" tIns="0" rIns="0" bIns="0" rtlCol="0"/>
            <a:lstStyle/>
            <a:p>
              <a:endParaRPr/>
            </a:p>
          </p:txBody>
        </p:sp>
        <p:sp>
          <p:nvSpPr>
            <p:cNvPr id="169" name="object 169"/>
            <p:cNvSpPr/>
            <p:nvPr/>
          </p:nvSpPr>
          <p:spPr>
            <a:xfrm>
              <a:off x="1769363" y="4940807"/>
              <a:ext cx="1615440" cy="123825"/>
            </a:xfrm>
            <a:custGeom>
              <a:avLst/>
              <a:gdLst/>
              <a:ahLst/>
              <a:cxnLst/>
              <a:rect l="l" t="t" r="r" b="b"/>
              <a:pathLst>
                <a:path w="1615439" h="123825">
                  <a:moveTo>
                    <a:pt x="1267968" y="0"/>
                  </a:moveTo>
                  <a:lnTo>
                    <a:pt x="1269492" y="121920"/>
                  </a:lnTo>
                </a:path>
                <a:path w="1615439" h="123825">
                  <a:moveTo>
                    <a:pt x="1615439" y="57912"/>
                  </a:moveTo>
                  <a:lnTo>
                    <a:pt x="1549908" y="57912"/>
                  </a:lnTo>
                </a:path>
                <a:path w="1615439" h="123825">
                  <a:moveTo>
                    <a:pt x="1138428" y="123444"/>
                  </a:moveTo>
                  <a:lnTo>
                    <a:pt x="1298447" y="123444"/>
                  </a:lnTo>
                </a:path>
                <a:path w="1615439" h="123825">
                  <a:moveTo>
                    <a:pt x="1389887" y="123444"/>
                  </a:moveTo>
                  <a:lnTo>
                    <a:pt x="1549908" y="123444"/>
                  </a:lnTo>
                </a:path>
                <a:path w="1615439" h="123825">
                  <a:moveTo>
                    <a:pt x="1138428" y="123444"/>
                  </a:moveTo>
                  <a:lnTo>
                    <a:pt x="1138428" y="57912"/>
                  </a:lnTo>
                </a:path>
                <a:path w="1615439" h="123825">
                  <a:moveTo>
                    <a:pt x="1549908" y="123444"/>
                  </a:moveTo>
                  <a:lnTo>
                    <a:pt x="1549908" y="57912"/>
                  </a:lnTo>
                </a:path>
                <a:path w="1615439" h="123825">
                  <a:moveTo>
                    <a:pt x="1615439" y="0"/>
                  </a:moveTo>
                  <a:lnTo>
                    <a:pt x="1389887" y="0"/>
                  </a:lnTo>
                </a:path>
                <a:path w="1615439" h="123825">
                  <a:moveTo>
                    <a:pt x="1298447" y="0"/>
                  </a:moveTo>
                  <a:lnTo>
                    <a:pt x="1072895" y="0"/>
                  </a:lnTo>
                </a:path>
                <a:path w="1615439" h="123825">
                  <a:moveTo>
                    <a:pt x="1072895" y="0"/>
                  </a:moveTo>
                  <a:lnTo>
                    <a:pt x="1072895" y="57912"/>
                  </a:lnTo>
                </a:path>
                <a:path w="1615439" h="123825">
                  <a:moveTo>
                    <a:pt x="1615439" y="0"/>
                  </a:moveTo>
                  <a:lnTo>
                    <a:pt x="1615439" y="57912"/>
                  </a:lnTo>
                </a:path>
                <a:path w="1615439" h="123825">
                  <a:moveTo>
                    <a:pt x="1138428" y="71628"/>
                  </a:moveTo>
                  <a:lnTo>
                    <a:pt x="0" y="71628"/>
                  </a:lnTo>
                </a:path>
              </a:pathLst>
            </a:custGeom>
            <a:ln w="13716">
              <a:solidFill>
                <a:srgbClr val="1C2D56"/>
              </a:solidFill>
            </a:ln>
          </p:spPr>
          <p:txBody>
            <a:bodyPr wrap="square" lIns="0" tIns="0" rIns="0" bIns="0" rtlCol="0"/>
            <a:lstStyle/>
            <a:p>
              <a:endParaRPr/>
            </a:p>
          </p:txBody>
        </p:sp>
        <p:sp>
          <p:nvSpPr>
            <p:cNvPr id="170" name="object 170"/>
            <p:cNvSpPr/>
            <p:nvPr/>
          </p:nvSpPr>
          <p:spPr>
            <a:xfrm>
              <a:off x="1001268" y="4996434"/>
              <a:ext cx="289560" cy="13970"/>
            </a:xfrm>
            <a:custGeom>
              <a:avLst/>
              <a:gdLst/>
              <a:ahLst/>
              <a:cxnLst/>
              <a:rect l="l" t="t" r="r" b="b"/>
              <a:pathLst>
                <a:path w="289559" h="13970">
                  <a:moveTo>
                    <a:pt x="0" y="0"/>
                  </a:moveTo>
                  <a:lnTo>
                    <a:pt x="289560" y="0"/>
                  </a:lnTo>
                  <a:lnTo>
                    <a:pt x="289560" y="13716"/>
                  </a:lnTo>
                  <a:lnTo>
                    <a:pt x="0" y="13716"/>
                  </a:lnTo>
                  <a:lnTo>
                    <a:pt x="0" y="0"/>
                  </a:lnTo>
                  <a:close/>
                </a:path>
              </a:pathLst>
            </a:custGeom>
            <a:solidFill>
              <a:srgbClr val="1C2D56"/>
            </a:solidFill>
          </p:spPr>
          <p:txBody>
            <a:bodyPr wrap="square" lIns="0" tIns="0" rIns="0" bIns="0" rtlCol="0"/>
            <a:lstStyle/>
            <a:p>
              <a:endParaRPr/>
            </a:p>
          </p:txBody>
        </p:sp>
        <p:sp>
          <p:nvSpPr>
            <p:cNvPr id="171" name="object 171"/>
            <p:cNvSpPr/>
            <p:nvPr/>
          </p:nvSpPr>
          <p:spPr>
            <a:xfrm>
              <a:off x="3057144" y="4416551"/>
              <a:ext cx="113030" cy="0"/>
            </a:xfrm>
            <a:custGeom>
              <a:avLst/>
              <a:gdLst/>
              <a:ahLst/>
              <a:cxnLst/>
              <a:rect l="l" t="t" r="r" b="b"/>
              <a:pathLst>
                <a:path w="113030">
                  <a:moveTo>
                    <a:pt x="112775" y="0"/>
                  </a:moveTo>
                  <a:lnTo>
                    <a:pt x="0" y="0"/>
                  </a:lnTo>
                </a:path>
              </a:pathLst>
            </a:custGeom>
            <a:ln w="13716">
              <a:solidFill>
                <a:srgbClr val="1C2D56"/>
              </a:solidFill>
            </a:ln>
          </p:spPr>
          <p:txBody>
            <a:bodyPr wrap="square" lIns="0" tIns="0" rIns="0" bIns="0" rtlCol="0"/>
            <a:lstStyle/>
            <a:p>
              <a:endParaRPr/>
            </a:p>
          </p:txBody>
        </p:sp>
        <p:sp>
          <p:nvSpPr>
            <p:cNvPr id="172" name="object 172"/>
            <p:cNvSpPr/>
            <p:nvPr/>
          </p:nvSpPr>
          <p:spPr>
            <a:xfrm>
              <a:off x="3162300" y="4838700"/>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73" name="object 173"/>
            <p:cNvSpPr/>
            <p:nvPr/>
          </p:nvSpPr>
          <p:spPr>
            <a:xfrm>
              <a:off x="3162300" y="4838700"/>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74" name="object 174"/>
            <p:cNvSpPr/>
            <p:nvPr/>
          </p:nvSpPr>
          <p:spPr>
            <a:xfrm>
              <a:off x="3162300" y="4910328"/>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75" name="object 175"/>
            <p:cNvSpPr/>
            <p:nvPr/>
          </p:nvSpPr>
          <p:spPr>
            <a:xfrm>
              <a:off x="3162300" y="4910328"/>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76" name="object 176"/>
            <p:cNvSpPr/>
            <p:nvPr/>
          </p:nvSpPr>
          <p:spPr>
            <a:xfrm>
              <a:off x="3038856" y="4928616"/>
              <a:ext cx="27940" cy="12700"/>
            </a:xfrm>
            <a:custGeom>
              <a:avLst/>
              <a:gdLst/>
              <a:ahLst/>
              <a:cxnLst/>
              <a:rect l="l" t="t" r="r" b="b"/>
              <a:pathLst>
                <a:path w="27939" h="12700">
                  <a:moveTo>
                    <a:pt x="27432" y="12191"/>
                  </a:moveTo>
                  <a:lnTo>
                    <a:pt x="25908" y="4571"/>
                  </a:lnTo>
                  <a:lnTo>
                    <a:pt x="19811" y="0"/>
                  </a:lnTo>
                  <a:lnTo>
                    <a:pt x="12191" y="0"/>
                  </a:lnTo>
                  <a:lnTo>
                    <a:pt x="6095" y="1523"/>
                  </a:lnTo>
                  <a:lnTo>
                    <a:pt x="0" y="6096"/>
                  </a:lnTo>
                  <a:lnTo>
                    <a:pt x="0" y="12191"/>
                  </a:lnTo>
                </a:path>
              </a:pathLst>
            </a:custGeom>
            <a:ln w="13716">
              <a:solidFill>
                <a:srgbClr val="1C2D56"/>
              </a:solidFill>
            </a:ln>
          </p:spPr>
          <p:txBody>
            <a:bodyPr wrap="square" lIns="0" tIns="0" rIns="0" bIns="0" rtlCol="0"/>
            <a:lstStyle/>
            <a:p>
              <a:endParaRPr/>
            </a:p>
          </p:txBody>
        </p:sp>
        <p:sp>
          <p:nvSpPr>
            <p:cNvPr id="177" name="object 177"/>
            <p:cNvSpPr/>
            <p:nvPr/>
          </p:nvSpPr>
          <p:spPr>
            <a:xfrm>
              <a:off x="3038856" y="4856988"/>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78" name="object 178"/>
            <p:cNvSpPr/>
            <p:nvPr/>
          </p:nvSpPr>
          <p:spPr>
            <a:xfrm>
              <a:off x="3038856" y="4856988"/>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79" name="object 179"/>
            <p:cNvSpPr/>
            <p:nvPr/>
          </p:nvSpPr>
          <p:spPr>
            <a:xfrm>
              <a:off x="3162300" y="4622292"/>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80" name="object 180"/>
            <p:cNvSpPr/>
            <p:nvPr/>
          </p:nvSpPr>
          <p:spPr>
            <a:xfrm>
              <a:off x="3162300" y="4622292"/>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81" name="object 181"/>
            <p:cNvSpPr/>
            <p:nvPr/>
          </p:nvSpPr>
          <p:spPr>
            <a:xfrm>
              <a:off x="3162300" y="4693920"/>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82" name="object 182"/>
            <p:cNvSpPr/>
            <p:nvPr/>
          </p:nvSpPr>
          <p:spPr>
            <a:xfrm>
              <a:off x="3162300" y="4693920"/>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83" name="object 183"/>
            <p:cNvSpPr/>
            <p:nvPr/>
          </p:nvSpPr>
          <p:spPr>
            <a:xfrm>
              <a:off x="3162300" y="4550664"/>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84" name="object 184"/>
            <p:cNvSpPr/>
            <p:nvPr/>
          </p:nvSpPr>
          <p:spPr>
            <a:xfrm>
              <a:off x="3162300" y="4550664"/>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85" name="object 185"/>
            <p:cNvSpPr/>
            <p:nvPr/>
          </p:nvSpPr>
          <p:spPr>
            <a:xfrm>
              <a:off x="3162300" y="4479035"/>
              <a:ext cx="27940" cy="26034"/>
            </a:xfrm>
            <a:custGeom>
              <a:avLst/>
              <a:gdLst/>
              <a:ahLst/>
              <a:cxnLst/>
              <a:rect l="l" t="t" r="r" b="b"/>
              <a:pathLst>
                <a:path w="27939" h="26035">
                  <a:moveTo>
                    <a:pt x="21335" y="25907"/>
                  </a:moveTo>
                  <a:lnTo>
                    <a:pt x="6095" y="25907"/>
                  </a:lnTo>
                  <a:lnTo>
                    <a:pt x="0" y="19811"/>
                  </a:lnTo>
                  <a:lnTo>
                    <a:pt x="0" y="6095"/>
                  </a:lnTo>
                  <a:lnTo>
                    <a:pt x="6095" y="0"/>
                  </a:lnTo>
                  <a:lnTo>
                    <a:pt x="21335" y="0"/>
                  </a:lnTo>
                  <a:lnTo>
                    <a:pt x="27431" y="6095"/>
                  </a:lnTo>
                  <a:lnTo>
                    <a:pt x="27431" y="12191"/>
                  </a:lnTo>
                  <a:lnTo>
                    <a:pt x="27431" y="19811"/>
                  </a:lnTo>
                  <a:lnTo>
                    <a:pt x="21335" y="25907"/>
                  </a:lnTo>
                  <a:close/>
                </a:path>
              </a:pathLst>
            </a:custGeom>
            <a:solidFill>
              <a:srgbClr val="FFFFFF"/>
            </a:solidFill>
          </p:spPr>
          <p:txBody>
            <a:bodyPr wrap="square" lIns="0" tIns="0" rIns="0" bIns="0" rtlCol="0"/>
            <a:lstStyle/>
            <a:p>
              <a:endParaRPr/>
            </a:p>
          </p:txBody>
        </p:sp>
        <p:sp>
          <p:nvSpPr>
            <p:cNvPr id="186" name="object 186"/>
            <p:cNvSpPr/>
            <p:nvPr/>
          </p:nvSpPr>
          <p:spPr>
            <a:xfrm>
              <a:off x="3162300" y="4479035"/>
              <a:ext cx="27940" cy="26034"/>
            </a:xfrm>
            <a:custGeom>
              <a:avLst/>
              <a:gdLst/>
              <a:ahLst/>
              <a:cxnLst/>
              <a:rect l="l" t="t" r="r" b="b"/>
              <a:pathLst>
                <a:path w="27939" h="26035">
                  <a:moveTo>
                    <a:pt x="27431" y="12191"/>
                  </a:moveTo>
                  <a:lnTo>
                    <a:pt x="27431" y="6095"/>
                  </a:lnTo>
                  <a:lnTo>
                    <a:pt x="21335" y="0"/>
                  </a:lnTo>
                  <a:lnTo>
                    <a:pt x="13715" y="0"/>
                  </a:lnTo>
                  <a:lnTo>
                    <a:pt x="6095" y="0"/>
                  </a:lnTo>
                  <a:lnTo>
                    <a:pt x="0" y="6095"/>
                  </a:lnTo>
                  <a:lnTo>
                    <a:pt x="0" y="12191"/>
                  </a:lnTo>
                  <a:lnTo>
                    <a:pt x="0" y="19811"/>
                  </a:lnTo>
                  <a:lnTo>
                    <a:pt x="6095" y="25907"/>
                  </a:lnTo>
                  <a:lnTo>
                    <a:pt x="13715" y="25907"/>
                  </a:lnTo>
                  <a:lnTo>
                    <a:pt x="21335" y="25907"/>
                  </a:lnTo>
                  <a:lnTo>
                    <a:pt x="27431" y="19811"/>
                  </a:lnTo>
                  <a:lnTo>
                    <a:pt x="27431" y="12191"/>
                  </a:lnTo>
                  <a:close/>
                </a:path>
              </a:pathLst>
            </a:custGeom>
            <a:ln w="13716">
              <a:solidFill>
                <a:srgbClr val="1C2D56"/>
              </a:solidFill>
            </a:ln>
          </p:spPr>
          <p:txBody>
            <a:bodyPr wrap="square" lIns="0" tIns="0" rIns="0" bIns="0" rtlCol="0"/>
            <a:lstStyle/>
            <a:p>
              <a:endParaRPr/>
            </a:p>
          </p:txBody>
        </p:sp>
        <p:sp>
          <p:nvSpPr>
            <p:cNvPr id="187" name="object 187"/>
            <p:cNvSpPr/>
            <p:nvPr/>
          </p:nvSpPr>
          <p:spPr>
            <a:xfrm>
              <a:off x="3160776" y="4416551"/>
              <a:ext cx="29209" cy="18415"/>
            </a:xfrm>
            <a:custGeom>
              <a:avLst/>
              <a:gdLst/>
              <a:ahLst/>
              <a:cxnLst/>
              <a:rect l="l" t="t" r="r" b="b"/>
              <a:pathLst>
                <a:path w="29210" h="18414">
                  <a:moveTo>
                    <a:pt x="1524" y="0"/>
                  </a:moveTo>
                  <a:lnTo>
                    <a:pt x="0" y="7620"/>
                  </a:lnTo>
                  <a:lnTo>
                    <a:pt x="3048" y="13716"/>
                  </a:lnTo>
                  <a:lnTo>
                    <a:pt x="10668" y="16764"/>
                  </a:lnTo>
                  <a:lnTo>
                    <a:pt x="18288" y="18288"/>
                  </a:lnTo>
                  <a:lnTo>
                    <a:pt x="25908" y="13716"/>
                  </a:lnTo>
                  <a:lnTo>
                    <a:pt x="27432" y="7620"/>
                  </a:lnTo>
                  <a:lnTo>
                    <a:pt x="28956" y="4572"/>
                  </a:lnTo>
                  <a:lnTo>
                    <a:pt x="28956" y="1524"/>
                  </a:lnTo>
                  <a:lnTo>
                    <a:pt x="27432" y="0"/>
                  </a:lnTo>
                </a:path>
              </a:pathLst>
            </a:custGeom>
            <a:ln w="13716">
              <a:solidFill>
                <a:srgbClr val="1C2D56"/>
              </a:solidFill>
            </a:ln>
          </p:spPr>
          <p:txBody>
            <a:bodyPr wrap="square" lIns="0" tIns="0" rIns="0" bIns="0" rtlCol="0"/>
            <a:lstStyle/>
            <a:p>
              <a:endParaRPr/>
            </a:p>
          </p:txBody>
        </p:sp>
        <p:sp>
          <p:nvSpPr>
            <p:cNvPr id="188" name="object 188"/>
            <p:cNvSpPr/>
            <p:nvPr/>
          </p:nvSpPr>
          <p:spPr>
            <a:xfrm>
              <a:off x="3169919" y="4416551"/>
              <a:ext cx="18415" cy="0"/>
            </a:xfrm>
            <a:custGeom>
              <a:avLst/>
              <a:gdLst/>
              <a:ahLst/>
              <a:cxnLst/>
              <a:rect l="l" t="t" r="r" b="b"/>
              <a:pathLst>
                <a:path w="18414">
                  <a:moveTo>
                    <a:pt x="0" y="0"/>
                  </a:moveTo>
                  <a:lnTo>
                    <a:pt x="18288" y="0"/>
                  </a:lnTo>
                </a:path>
              </a:pathLst>
            </a:custGeom>
            <a:ln w="13716">
              <a:solidFill>
                <a:srgbClr val="1C2D56"/>
              </a:solidFill>
            </a:ln>
          </p:spPr>
          <p:txBody>
            <a:bodyPr wrap="square" lIns="0" tIns="0" rIns="0" bIns="0" rtlCol="0"/>
            <a:lstStyle/>
            <a:p>
              <a:endParaRPr/>
            </a:p>
          </p:txBody>
        </p:sp>
        <p:sp>
          <p:nvSpPr>
            <p:cNvPr id="189" name="object 189"/>
            <p:cNvSpPr/>
            <p:nvPr/>
          </p:nvSpPr>
          <p:spPr>
            <a:xfrm>
              <a:off x="3038856" y="4785360"/>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90" name="object 190"/>
            <p:cNvSpPr/>
            <p:nvPr/>
          </p:nvSpPr>
          <p:spPr>
            <a:xfrm>
              <a:off x="3038856" y="4785360"/>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91" name="object 191"/>
            <p:cNvSpPr/>
            <p:nvPr/>
          </p:nvSpPr>
          <p:spPr>
            <a:xfrm>
              <a:off x="3038856" y="4713732"/>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92" name="object 192"/>
            <p:cNvSpPr/>
            <p:nvPr/>
          </p:nvSpPr>
          <p:spPr>
            <a:xfrm>
              <a:off x="3038856" y="4713732"/>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93" name="object 193"/>
            <p:cNvSpPr/>
            <p:nvPr/>
          </p:nvSpPr>
          <p:spPr>
            <a:xfrm>
              <a:off x="3038856" y="4640580"/>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94" name="object 194"/>
            <p:cNvSpPr/>
            <p:nvPr/>
          </p:nvSpPr>
          <p:spPr>
            <a:xfrm>
              <a:off x="3038856" y="4640580"/>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95" name="object 195"/>
            <p:cNvSpPr/>
            <p:nvPr/>
          </p:nvSpPr>
          <p:spPr>
            <a:xfrm>
              <a:off x="3038856" y="4568952"/>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96" name="object 196"/>
            <p:cNvSpPr/>
            <p:nvPr/>
          </p:nvSpPr>
          <p:spPr>
            <a:xfrm>
              <a:off x="3038856" y="4568952"/>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97" name="object 197"/>
            <p:cNvSpPr/>
            <p:nvPr/>
          </p:nvSpPr>
          <p:spPr>
            <a:xfrm>
              <a:off x="3038856" y="4497324"/>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198" name="object 198"/>
            <p:cNvSpPr/>
            <p:nvPr/>
          </p:nvSpPr>
          <p:spPr>
            <a:xfrm>
              <a:off x="3038856" y="4497324"/>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199" name="object 199"/>
            <p:cNvSpPr/>
            <p:nvPr/>
          </p:nvSpPr>
          <p:spPr>
            <a:xfrm>
              <a:off x="3162300" y="4765548"/>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200" name="object 200"/>
            <p:cNvSpPr/>
            <p:nvPr/>
          </p:nvSpPr>
          <p:spPr>
            <a:xfrm>
              <a:off x="3162300" y="4765548"/>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201" name="object 201"/>
            <p:cNvSpPr/>
            <p:nvPr/>
          </p:nvSpPr>
          <p:spPr>
            <a:xfrm>
              <a:off x="3038856" y="4425695"/>
              <a:ext cx="27940" cy="27940"/>
            </a:xfrm>
            <a:custGeom>
              <a:avLst/>
              <a:gdLst/>
              <a:ahLst/>
              <a:cxnLst/>
              <a:rect l="l" t="t" r="r" b="b"/>
              <a:pathLst>
                <a:path w="27939" h="27939">
                  <a:moveTo>
                    <a:pt x="21335" y="27431"/>
                  </a:moveTo>
                  <a:lnTo>
                    <a:pt x="6095" y="27431"/>
                  </a:lnTo>
                  <a:lnTo>
                    <a:pt x="0" y="21335"/>
                  </a:lnTo>
                  <a:lnTo>
                    <a:pt x="0" y="6095"/>
                  </a:lnTo>
                  <a:lnTo>
                    <a:pt x="6095" y="0"/>
                  </a:lnTo>
                  <a:lnTo>
                    <a:pt x="21335" y="0"/>
                  </a:lnTo>
                  <a:lnTo>
                    <a:pt x="27431" y="6095"/>
                  </a:lnTo>
                  <a:lnTo>
                    <a:pt x="27431" y="13715"/>
                  </a:lnTo>
                  <a:lnTo>
                    <a:pt x="27431" y="21335"/>
                  </a:lnTo>
                  <a:lnTo>
                    <a:pt x="21335" y="27431"/>
                  </a:lnTo>
                  <a:close/>
                </a:path>
              </a:pathLst>
            </a:custGeom>
            <a:solidFill>
              <a:srgbClr val="FFFFFF"/>
            </a:solidFill>
          </p:spPr>
          <p:txBody>
            <a:bodyPr wrap="square" lIns="0" tIns="0" rIns="0" bIns="0" rtlCol="0"/>
            <a:lstStyle/>
            <a:p>
              <a:endParaRPr/>
            </a:p>
          </p:txBody>
        </p:sp>
        <p:sp>
          <p:nvSpPr>
            <p:cNvPr id="202" name="object 202"/>
            <p:cNvSpPr/>
            <p:nvPr/>
          </p:nvSpPr>
          <p:spPr>
            <a:xfrm>
              <a:off x="3038856" y="4425695"/>
              <a:ext cx="27940" cy="27940"/>
            </a:xfrm>
            <a:custGeom>
              <a:avLst/>
              <a:gdLst/>
              <a:ahLst/>
              <a:cxnLst/>
              <a:rect l="l" t="t" r="r" b="b"/>
              <a:pathLst>
                <a:path w="27939" h="27939">
                  <a:moveTo>
                    <a:pt x="27431" y="13715"/>
                  </a:moveTo>
                  <a:lnTo>
                    <a:pt x="27431" y="6095"/>
                  </a:lnTo>
                  <a:lnTo>
                    <a:pt x="21335" y="0"/>
                  </a:lnTo>
                  <a:lnTo>
                    <a:pt x="13715" y="0"/>
                  </a:lnTo>
                  <a:lnTo>
                    <a:pt x="6095" y="0"/>
                  </a:lnTo>
                  <a:lnTo>
                    <a:pt x="0" y="6095"/>
                  </a:lnTo>
                  <a:lnTo>
                    <a:pt x="0" y="13715"/>
                  </a:lnTo>
                  <a:lnTo>
                    <a:pt x="0" y="21335"/>
                  </a:lnTo>
                  <a:lnTo>
                    <a:pt x="6095" y="27431"/>
                  </a:lnTo>
                  <a:lnTo>
                    <a:pt x="13715" y="27431"/>
                  </a:lnTo>
                  <a:lnTo>
                    <a:pt x="21335" y="27431"/>
                  </a:lnTo>
                  <a:lnTo>
                    <a:pt x="27431" y="21335"/>
                  </a:lnTo>
                  <a:lnTo>
                    <a:pt x="27431" y="13715"/>
                  </a:lnTo>
                  <a:close/>
                </a:path>
              </a:pathLst>
            </a:custGeom>
            <a:ln w="13716">
              <a:solidFill>
                <a:srgbClr val="1C2D56"/>
              </a:solidFill>
            </a:ln>
          </p:spPr>
          <p:txBody>
            <a:bodyPr wrap="square" lIns="0" tIns="0" rIns="0" bIns="0" rtlCol="0"/>
            <a:lstStyle/>
            <a:p>
              <a:endParaRPr/>
            </a:p>
          </p:txBody>
        </p:sp>
        <p:sp>
          <p:nvSpPr>
            <p:cNvPr id="203" name="object 203"/>
            <p:cNvSpPr/>
            <p:nvPr/>
          </p:nvSpPr>
          <p:spPr>
            <a:xfrm>
              <a:off x="3398520" y="4760976"/>
              <a:ext cx="47625" cy="48895"/>
            </a:xfrm>
            <a:custGeom>
              <a:avLst/>
              <a:gdLst/>
              <a:ahLst/>
              <a:cxnLst/>
              <a:rect l="l" t="t" r="r" b="b"/>
              <a:pathLst>
                <a:path w="47625"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099" y="1881"/>
                  </a:lnTo>
                  <a:lnTo>
                    <a:pt x="40386" y="7048"/>
                  </a:lnTo>
                  <a:lnTo>
                    <a:pt x="45386" y="14787"/>
                  </a:lnTo>
                  <a:lnTo>
                    <a:pt x="47244" y="24384"/>
                  </a:lnTo>
                  <a:lnTo>
                    <a:pt x="45386" y="33980"/>
                  </a:lnTo>
                  <a:lnTo>
                    <a:pt x="40386" y="41719"/>
                  </a:lnTo>
                  <a:lnTo>
                    <a:pt x="33099" y="46886"/>
                  </a:lnTo>
                  <a:lnTo>
                    <a:pt x="24384" y="48768"/>
                  </a:lnTo>
                  <a:close/>
                </a:path>
              </a:pathLst>
            </a:custGeom>
            <a:solidFill>
              <a:srgbClr val="FFFFFF"/>
            </a:solidFill>
          </p:spPr>
          <p:txBody>
            <a:bodyPr wrap="square" lIns="0" tIns="0" rIns="0" bIns="0" rtlCol="0"/>
            <a:lstStyle/>
            <a:p>
              <a:endParaRPr/>
            </a:p>
          </p:txBody>
        </p:sp>
        <p:sp>
          <p:nvSpPr>
            <p:cNvPr id="204" name="object 204"/>
            <p:cNvSpPr/>
            <p:nvPr/>
          </p:nvSpPr>
          <p:spPr>
            <a:xfrm>
              <a:off x="3398520" y="4760976"/>
              <a:ext cx="47625" cy="48895"/>
            </a:xfrm>
            <a:custGeom>
              <a:avLst/>
              <a:gdLst/>
              <a:ahLst/>
              <a:cxnLst/>
              <a:rect l="l" t="t" r="r" b="b"/>
              <a:pathLst>
                <a:path w="47625" h="48895">
                  <a:moveTo>
                    <a:pt x="47244" y="24384"/>
                  </a:moveTo>
                  <a:lnTo>
                    <a:pt x="45386" y="14787"/>
                  </a:lnTo>
                  <a:lnTo>
                    <a:pt x="40386" y="7048"/>
                  </a:lnTo>
                  <a:lnTo>
                    <a:pt x="33099"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099" y="46886"/>
                  </a:lnTo>
                  <a:lnTo>
                    <a:pt x="40386" y="41719"/>
                  </a:lnTo>
                  <a:lnTo>
                    <a:pt x="45386" y="33980"/>
                  </a:lnTo>
                  <a:lnTo>
                    <a:pt x="47244" y="24384"/>
                  </a:lnTo>
                  <a:close/>
                </a:path>
              </a:pathLst>
            </a:custGeom>
            <a:ln w="13716">
              <a:solidFill>
                <a:srgbClr val="1C2D56"/>
              </a:solidFill>
            </a:ln>
          </p:spPr>
          <p:txBody>
            <a:bodyPr wrap="square" lIns="0" tIns="0" rIns="0" bIns="0" rtlCol="0"/>
            <a:lstStyle/>
            <a:p>
              <a:endParaRPr/>
            </a:p>
          </p:txBody>
        </p:sp>
        <p:sp>
          <p:nvSpPr>
            <p:cNvPr id="205" name="object 205"/>
            <p:cNvSpPr/>
            <p:nvPr/>
          </p:nvSpPr>
          <p:spPr>
            <a:xfrm>
              <a:off x="3398520" y="4590288"/>
              <a:ext cx="47625" cy="47625"/>
            </a:xfrm>
            <a:custGeom>
              <a:avLst/>
              <a:gdLst/>
              <a:ahLst/>
              <a:cxnLst/>
              <a:rect l="l" t="t" r="r" b="b"/>
              <a:pathLst>
                <a:path w="47625" h="47625">
                  <a:moveTo>
                    <a:pt x="24384" y="47244"/>
                  </a:moveTo>
                  <a:lnTo>
                    <a:pt x="14787" y="45362"/>
                  </a:lnTo>
                  <a:lnTo>
                    <a:pt x="7048" y="40195"/>
                  </a:lnTo>
                  <a:lnTo>
                    <a:pt x="1881" y="32456"/>
                  </a:lnTo>
                  <a:lnTo>
                    <a:pt x="0" y="22860"/>
                  </a:lnTo>
                  <a:lnTo>
                    <a:pt x="1881" y="14144"/>
                  </a:lnTo>
                  <a:lnTo>
                    <a:pt x="7048" y="6858"/>
                  </a:lnTo>
                  <a:lnTo>
                    <a:pt x="14787" y="1857"/>
                  </a:lnTo>
                  <a:lnTo>
                    <a:pt x="24384" y="0"/>
                  </a:lnTo>
                  <a:lnTo>
                    <a:pt x="33099" y="1857"/>
                  </a:lnTo>
                  <a:lnTo>
                    <a:pt x="40386" y="6858"/>
                  </a:lnTo>
                  <a:lnTo>
                    <a:pt x="45386" y="14144"/>
                  </a:lnTo>
                  <a:lnTo>
                    <a:pt x="47244" y="22860"/>
                  </a:lnTo>
                  <a:lnTo>
                    <a:pt x="45386" y="32456"/>
                  </a:lnTo>
                  <a:lnTo>
                    <a:pt x="40386" y="40195"/>
                  </a:lnTo>
                  <a:lnTo>
                    <a:pt x="33099" y="45362"/>
                  </a:lnTo>
                  <a:lnTo>
                    <a:pt x="24384" y="47244"/>
                  </a:lnTo>
                  <a:close/>
                </a:path>
              </a:pathLst>
            </a:custGeom>
            <a:solidFill>
              <a:srgbClr val="FFFFFF"/>
            </a:solidFill>
          </p:spPr>
          <p:txBody>
            <a:bodyPr wrap="square" lIns="0" tIns="0" rIns="0" bIns="0" rtlCol="0"/>
            <a:lstStyle/>
            <a:p>
              <a:endParaRPr/>
            </a:p>
          </p:txBody>
        </p:sp>
        <p:sp>
          <p:nvSpPr>
            <p:cNvPr id="206" name="object 206"/>
            <p:cNvSpPr/>
            <p:nvPr/>
          </p:nvSpPr>
          <p:spPr>
            <a:xfrm>
              <a:off x="3398520" y="4590288"/>
              <a:ext cx="47625" cy="47625"/>
            </a:xfrm>
            <a:custGeom>
              <a:avLst/>
              <a:gdLst/>
              <a:ahLst/>
              <a:cxnLst/>
              <a:rect l="l" t="t" r="r" b="b"/>
              <a:pathLst>
                <a:path w="47625" h="47625">
                  <a:moveTo>
                    <a:pt x="47244" y="22860"/>
                  </a:moveTo>
                  <a:lnTo>
                    <a:pt x="45386" y="14144"/>
                  </a:lnTo>
                  <a:lnTo>
                    <a:pt x="40386" y="6858"/>
                  </a:lnTo>
                  <a:lnTo>
                    <a:pt x="33099" y="1857"/>
                  </a:lnTo>
                  <a:lnTo>
                    <a:pt x="24384" y="0"/>
                  </a:lnTo>
                  <a:lnTo>
                    <a:pt x="14787" y="1857"/>
                  </a:lnTo>
                  <a:lnTo>
                    <a:pt x="7048" y="6858"/>
                  </a:lnTo>
                  <a:lnTo>
                    <a:pt x="1881" y="14144"/>
                  </a:lnTo>
                  <a:lnTo>
                    <a:pt x="0" y="22860"/>
                  </a:lnTo>
                  <a:lnTo>
                    <a:pt x="1881" y="32456"/>
                  </a:lnTo>
                  <a:lnTo>
                    <a:pt x="7048" y="40195"/>
                  </a:lnTo>
                  <a:lnTo>
                    <a:pt x="14787" y="45362"/>
                  </a:lnTo>
                  <a:lnTo>
                    <a:pt x="24384" y="47244"/>
                  </a:lnTo>
                  <a:lnTo>
                    <a:pt x="33099" y="45362"/>
                  </a:lnTo>
                  <a:lnTo>
                    <a:pt x="40386" y="40195"/>
                  </a:lnTo>
                  <a:lnTo>
                    <a:pt x="45386" y="32456"/>
                  </a:lnTo>
                  <a:lnTo>
                    <a:pt x="47244" y="22860"/>
                  </a:lnTo>
                  <a:close/>
                </a:path>
              </a:pathLst>
            </a:custGeom>
            <a:ln w="13716">
              <a:solidFill>
                <a:srgbClr val="1C2D56"/>
              </a:solidFill>
            </a:ln>
          </p:spPr>
          <p:txBody>
            <a:bodyPr wrap="square" lIns="0" tIns="0" rIns="0" bIns="0" rtlCol="0"/>
            <a:lstStyle/>
            <a:p>
              <a:endParaRPr/>
            </a:p>
          </p:txBody>
        </p:sp>
        <p:sp>
          <p:nvSpPr>
            <p:cNvPr id="207" name="object 207"/>
            <p:cNvSpPr/>
            <p:nvPr/>
          </p:nvSpPr>
          <p:spPr>
            <a:xfrm>
              <a:off x="3398520" y="4418076"/>
              <a:ext cx="47625" cy="48895"/>
            </a:xfrm>
            <a:custGeom>
              <a:avLst/>
              <a:gdLst/>
              <a:ahLst/>
              <a:cxnLst/>
              <a:rect l="l" t="t" r="r" b="b"/>
              <a:pathLst>
                <a:path w="47625"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099" y="1881"/>
                  </a:lnTo>
                  <a:lnTo>
                    <a:pt x="40386" y="7048"/>
                  </a:lnTo>
                  <a:lnTo>
                    <a:pt x="45386" y="14787"/>
                  </a:lnTo>
                  <a:lnTo>
                    <a:pt x="47244" y="24384"/>
                  </a:lnTo>
                  <a:lnTo>
                    <a:pt x="45386" y="33980"/>
                  </a:lnTo>
                  <a:lnTo>
                    <a:pt x="40386" y="41719"/>
                  </a:lnTo>
                  <a:lnTo>
                    <a:pt x="33099" y="46886"/>
                  </a:lnTo>
                  <a:lnTo>
                    <a:pt x="24384" y="48768"/>
                  </a:lnTo>
                  <a:close/>
                </a:path>
              </a:pathLst>
            </a:custGeom>
            <a:solidFill>
              <a:srgbClr val="FFFFFF"/>
            </a:solidFill>
          </p:spPr>
          <p:txBody>
            <a:bodyPr wrap="square" lIns="0" tIns="0" rIns="0" bIns="0" rtlCol="0"/>
            <a:lstStyle/>
            <a:p>
              <a:endParaRPr/>
            </a:p>
          </p:txBody>
        </p:sp>
        <p:sp>
          <p:nvSpPr>
            <p:cNvPr id="208" name="object 208"/>
            <p:cNvSpPr/>
            <p:nvPr/>
          </p:nvSpPr>
          <p:spPr>
            <a:xfrm>
              <a:off x="3398520" y="4418076"/>
              <a:ext cx="47625" cy="48895"/>
            </a:xfrm>
            <a:custGeom>
              <a:avLst/>
              <a:gdLst/>
              <a:ahLst/>
              <a:cxnLst/>
              <a:rect l="l" t="t" r="r" b="b"/>
              <a:pathLst>
                <a:path w="47625" h="48895">
                  <a:moveTo>
                    <a:pt x="47244" y="24384"/>
                  </a:moveTo>
                  <a:lnTo>
                    <a:pt x="45386" y="14787"/>
                  </a:lnTo>
                  <a:lnTo>
                    <a:pt x="40386" y="7048"/>
                  </a:lnTo>
                  <a:lnTo>
                    <a:pt x="33099"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099" y="46886"/>
                  </a:lnTo>
                  <a:lnTo>
                    <a:pt x="40386" y="41719"/>
                  </a:lnTo>
                  <a:lnTo>
                    <a:pt x="45386" y="33980"/>
                  </a:lnTo>
                  <a:lnTo>
                    <a:pt x="47244" y="24384"/>
                  </a:lnTo>
                  <a:close/>
                </a:path>
              </a:pathLst>
            </a:custGeom>
            <a:ln w="13716">
              <a:solidFill>
                <a:srgbClr val="1C2D56"/>
              </a:solidFill>
            </a:ln>
          </p:spPr>
          <p:txBody>
            <a:bodyPr wrap="square" lIns="0" tIns="0" rIns="0" bIns="0" rtlCol="0"/>
            <a:lstStyle/>
            <a:p>
              <a:endParaRPr/>
            </a:p>
          </p:txBody>
        </p:sp>
        <p:sp>
          <p:nvSpPr>
            <p:cNvPr id="209" name="object 209"/>
            <p:cNvSpPr/>
            <p:nvPr/>
          </p:nvSpPr>
          <p:spPr>
            <a:xfrm>
              <a:off x="3398520" y="4247388"/>
              <a:ext cx="47625" cy="48895"/>
            </a:xfrm>
            <a:custGeom>
              <a:avLst/>
              <a:gdLst/>
              <a:ahLst/>
              <a:cxnLst/>
              <a:rect l="l" t="t" r="r" b="b"/>
              <a:pathLst>
                <a:path w="47625" h="48895">
                  <a:moveTo>
                    <a:pt x="24384" y="48768"/>
                  </a:moveTo>
                  <a:lnTo>
                    <a:pt x="14787" y="46672"/>
                  </a:lnTo>
                  <a:lnTo>
                    <a:pt x="7048" y="41148"/>
                  </a:lnTo>
                  <a:lnTo>
                    <a:pt x="1881" y="33337"/>
                  </a:lnTo>
                  <a:lnTo>
                    <a:pt x="0" y="24384"/>
                  </a:lnTo>
                  <a:lnTo>
                    <a:pt x="1881" y="14787"/>
                  </a:lnTo>
                  <a:lnTo>
                    <a:pt x="7048" y="7048"/>
                  </a:lnTo>
                  <a:lnTo>
                    <a:pt x="14787" y="1881"/>
                  </a:lnTo>
                  <a:lnTo>
                    <a:pt x="24384" y="0"/>
                  </a:lnTo>
                  <a:lnTo>
                    <a:pt x="33099" y="1881"/>
                  </a:lnTo>
                  <a:lnTo>
                    <a:pt x="40386" y="7048"/>
                  </a:lnTo>
                  <a:lnTo>
                    <a:pt x="45386" y="14787"/>
                  </a:lnTo>
                  <a:lnTo>
                    <a:pt x="47244" y="24384"/>
                  </a:lnTo>
                  <a:lnTo>
                    <a:pt x="45386" y="33337"/>
                  </a:lnTo>
                  <a:lnTo>
                    <a:pt x="40386" y="41148"/>
                  </a:lnTo>
                  <a:lnTo>
                    <a:pt x="33099" y="46672"/>
                  </a:lnTo>
                  <a:lnTo>
                    <a:pt x="24384" y="48768"/>
                  </a:lnTo>
                  <a:close/>
                </a:path>
              </a:pathLst>
            </a:custGeom>
            <a:solidFill>
              <a:srgbClr val="FFFFFF"/>
            </a:solidFill>
          </p:spPr>
          <p:txBody>
            <a:bodyPr wrap="square" lIns="0" tIns="0" rIns="0" bIns="0" rtlCol="0"/>
            <a:lstStyle/>
            <a:p>
              <a:endParaRPr/>
            </a:p>
          </p:txBody>
        </p:sp>
        <p:sp>
          <p:nvSpPr>
            <p:cNvPr id="210" name="object 210"/>
            <p:cNvSpPr/>
            <p:nvPr/>
          </p:nvSpPr>
          <p:spPr>
            <a:xfrm>
              <a:off x="3398520" y="4247388"/>
              <a:ext cx="47625" cy="48895"/>
            </a:xfrm>
            <a:custGeom>
              <a:avLst/>
              <a:gdLst/>
              <a:ahLst/>
              <a:cxnLst/>
              <a:rect l="l" t="t" r="r" b="b"/>
              <a:pathLst>
                <a:path w="47625" h="48895">
                  <a:moveTo>
                    <a:pt x="47244" y="24384"/>
                  </a:moveTo>
                  <a:lnTo>
                    <a:pt x="45386" y="14787"/>
                  </a:lnTo>
                  <a:lnTo>
                    <a:pt x="40386" y="7048"/>
                  </a:lnTo>
                  <a:lnTo>
                    <a:pt x="33099" y="1881"/>
                  </a:lnTo>
                  <a:lnTo>
                    <a:pt x="24384" y="0"/>
                  </a:lnTo>
                  <a:lnTo>
                    <a:pt x="14787" y="1881"/>
                  </a:lnTo>
                  <a:lnTo>
                    <a:pt x="7048" y="7048"/>
                  </a:lnTo>
                  <a:lnTo>
                    <a:pt x="1881" y="14787"/>
                  </a:lnTo>
                  <a:lnTo>
                    <a:pt x="0" y="24384"/>
                  </a:lnTo>
                  <a:lnTo>
                    <a:pt x="1881" y="33337"/>
                  </a:lnTo>
                  <a:lnTo>
                    <a:pt x="7048" y="41148"/>
                  </a:lnTo>
                  <a:lnTo>
                    <a:pt x="14787" y="46672"/>
                  </a:lnTo>
                  <a:lnTo>
                    <a:pt x="24384" y="48768"/>
                  </a:lnTo>
                  <a:lnTo>
                    <a:pt x="33099" y="46672"/>
                  </a:lnTo>
                  <a:lnTo>
                    <a:pt x="40386" y="41148"/>
                  </a:lnTo>
                  <a:lnTo>
                    <a:pt x="45386" y="33337"/>
                  </a:lnTo>
                  <a:lnTo>
                    <a:pt x="47244" y="24384"/>
                  </a:lnTo>
                  <a:close/>
                </a:path>
              </a:pathLst>
            </a:custGeom>
            <a:ln w="13716">
              <a:solidFill>
                <a:srgbClr val="1C2D56"/>
              </a:solidFill>
            </a:ln>
          </p:spPr>
          <p:txBody>
            <a:bodyPr wrap="square" lIns="0" tIns="0" rIns="0" bIns="0" rtlCol="0"/>
            <a:lstStyle/>
            <a:p>
              <a:endParaRPr/>
            </a:p>
          </p:txBody>
        </p:sp>
        <p:sp>
          <p:nvSpPr>
            <p:cNvPr id="211" name="object 211"/>
            <p:cNvSpPr/>
            <p:nvPr/>
          </p:nvSpPr>
          <p:spPr>
            <a:xfrm>
              <a:off x="3398520" y="4075176"/>
              <a:ext cx="47625" cy="48895"/>
            </a:xfrm>
            <a:custGeom>
              <a:avLst/>
              <a:gdLst/>
              <a:ahLst/>
              <a:cxnLst/>
              <a:rect l="l" t="t" r="r" b="b"/>
              <a:pathLst>
                <a:path w="47625"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099" y="1881"/>
                  </a:lnTo>
                  <a:lnTo>
                    <a:pt x="40386" y="7048"/>
                  </a:lnTo>
                  <a:lnTo>
                    <a:pt x="45386" y="14787"/>
                  </a:lnTo>
                  <a:lnTo>
                    <a:pt x="47244" y="24384"/>
                  </a:lnTo>
                  <a:lnTo>
                    <a:pt x="45386" y="33980"/>
                  </a:lnTo>
                  <a:lnTo>
                    <a:pt x="40386" y="41719"/>
                  </a:lnTo>
                  <a:lnTo>
                    <a:pt x="33099" y="46886"/>
                  </a:lnTo>
                  <a:lnTo>
                    <a:pt x="24384" y="48768"/>
                  </a:lnTo>
                  <a:close/>
                </a:path>
              </a:pathLst>
            </a:custGeom>
            <a:solidFill>
              <a:srgbClr val="FFFFFF"/>
            </a:solidFill>
          </p:spPr>
          <p:txBody>
            <a:bodyPr wrap="square" lIns="0" tIns="0" rIns="0" bIns="0" rtlCol="0"/>
            <a:lstStyle/>
            <a:p>
              <a:endParaRPr/>
            </a:p>
          </p:txBody>
        </p:sp>
        <p:sp>
          <p:nvSpPr>
            <p:cNvPr id="212" name="object 212"/>
            <p:cNvSpPr/>
            <p:nvPr/>
          </p:nvSpPr>
          <p:spPr>
            <a:xfrm>
              <a:off x="3398520" y="4075176"/>
              <a:ext cx="47625" cy="48895"/>
            </a:xfrm>
            <a:custGeom>
              <a:avLst/>
              <a:gdLst/>
              <a:ahLst/>
              <a:cxnLst/>
              <a:rect l="l" t="t" r="r" b="b"/>
              <a:pathLst>
                <a:path w="47625" h="48895">
                  <a:moveTo>
                    <a:pt x="47244" y="24384"/>
                  </a:moveTo>
                  <a:lnTo>
                    <a:pt x="45386" y="14787"/>
                  </a:lnTo>
                  <a:lnTo>
                    <a:pt x="40386" y="7048"/>
                  </a:lnTo>
                  <a:lnTo>
                    <a:pt x="33099"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099" y="46886"/>
                  </a:lnTo>
                  <a:lnTo>
                    <a:pt x="40386" y="41719"/>
                  </a:lnTo>
                  <a:lnTo>
                    <a:pt x="45386" y="33980"/>
                  </a:lnTo>
                  <a:lnTo>
                    <a:pt x="47244" y="24384"/>
                  </a:lnTo>
                  <a:close/>
                </a:path>
              </a:pathLst>
            </a:custGeom>
            <a:ln w="13716">
              <a:solidFill>
                <a:srgbClr val="1C2D56"/>
              </a:solidFill>
            </a:ln>
          </p:spPr>
          <p:txBody>
            <a:bodyPr wrap="square" lIns="0" tIns="0" rIns="0" bIns="0" rtlCol="0"/>
            <a:lstStyle/>
            <a:p>
              <a:endParaRPr/>
            </a:p>
          </p:txBody>
        </p:sp>
        <p:sp>
          <p:nvSpPr>
            <p:cNvPr id="213" name="object 213"/>
            <p:cNvSpPr/>
            <p:nvPr/>
          </p:nvSpPr>
          <p:spPr>
            <a:xfrm>
              <a:off x="3398520" y="3904488"/>
              <a:ext cx="47625" cy="48895"/>
            </a:xfrm>
            <a:custGeom>
              <a:avLst/>
              <a:gdLst/>
              <a:ahLst/>
              <a:cxnLst/>
              <a:rect l="l" t="t" r="r" b="b"/>
              <a:pathLst>
                <a:path w="47625"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099" y="1881"/>
                  </a:lnTo>
                  <a:lnTo>
                    <a:pt x="40386" y="7048"/>
                  </a:lnTo>
                  <a:lnTo>
                    <a:pt x="45386" y="14787"/>
                  </a:lnTo>
                  <a:lnTo>
                    <a:pt x="47244" y="24384"/>
                  </a:lnTo>
                  <a:lnTo>
                    <a:pt x="45386" y="33980"/>
                  </a:lnTo>
                  <a:lnTo>
                    <a:pt x="40386" y="41719"/>
                  </a:lnTo>
                  <a:lnTo>
                    <a:pt x="33099" y="46886"/>
                  </a:lnTo>
                  <a:lnTo>
                    <a:pt x="24384" y="48768"/>
                  </a:lnTo>
                  <a:close/>
                </a:path>
              </a:pathLst>
            </a:custGeom>
            <a:solidFill>
              <a:srgbClr val="FFFFFF"/>
            </a:solidFill>
          </p:spPr>
          <p:txBody>
            <a:bodyPr wrap="square" lIns="0" tIns="0" rIns="0" bIns="0" rtlCol="0"/>
            <a:lstStyle/>
            <a:p>
              <a:endParaRPr/>
            </a:p>
          </p:txBody>
        </p:sp>
        <p:sp>
          <p:nvSpPr>
            <p:cNvPr id="214" name="object 214"/>
            <p:cNvSpPr/>
            <p:nvPr/>
          </p:nvSpPr>
          <p:spPr>
            <a:xfrm>
              <a:off x="3398520" y="3904488"/>
              <a:ext cx="47625" cy="48895"/>
            </a:xfrm>
            <a:custGeom>
              <a:avLst/>
              <a:gdLst/>
              <a:ahLst/>
              <a:cxnLst/>
              <a:rect l="l" t="t" r="r" b="b"/>
              <a:pathLst>
                <a:path w="47625" h="48895">
                  <a:moveTo>
                    <a:pt x="47244" y="24384"/>
                  </a:moveTo>
                  <a:lnTo>
                    <a:pt x="45386" y="14787"/>
                  </a:lnTo>
                  <a:lnTo>
                    <a:pt x="40386" y="7048"/>
                  </a:lnTo>
                  <a:lnTo>
                    <a:pt x="33099"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099" y="46886"/>
                  </a:lnTo>
                  <a:lnTo>
                    <a:pt x="40386" y="41719"/>
                  </a:lnTo>
                  <a:lnTo>
                    <a:pt x="45386" y="33980"/>
                  </a:lnTo>
                  <a:lnTo>
                    <a:pt x="47244" y="24384"/>
                  </a:lnTo>
                  <a:close/>
                </a:path>
              </a:pathLst>
            </a:custGeom>
            <a:ln w="13716">
              <a:solidFill>
                <a:srgbClr val="1C2D56"/>
              </a:solidFill>
            </a:ln>
          </p:spPr>
          <p:txBody>
            <a:bodyPr wrap="square" lIns="0" tIns="0" rIns="0" bIns="0" rtlCol="0"/>
            <a:lstStyle/>
            <a:p>
              <a:endParaRPr/>
            </a:p>
          </p:txBody>
        </p:sp>
        <p:sp>
          <p:nvSpPr>
            <p:cNvPr id="215" name="object 215"/>
            <p:cNvSpPr/>
            <p:nvPr/>
          </p:nvSpPr>
          <p:spPr>
            <a:xfrm>
              <a:off x="3398520" y="3732276"/>
              <a:ext cx="47625" cy="48895"/>
            </a:xfrm>
            <a:custGeom>
              <a:avLst/>
              <a:gdLst/>
              <a:ahLst/>
              <a:cxnLst/>
              <a:rect l="l" t="t" r="r" b="b"/>
              <a:pathLst>
                <a:path w="47625" h="48895">
                  <a:moveTo>
                    <a:pt x="24384" y="48768"/>
                  </a:moveTo>
                  <a:lnTo>
                    <a:pt x="14787" y="46886"/>
                  </a:lnTo>
                  <a:lnTo>
                    <a:pt x="7048" y="41719"/>
                  </a:lnTo>
                  <a:lnTo>
                    <a:pt x="1881" y="33980"/>
                  </a:lnTo>
                  <a:lnTo>
                    <a:pt x="0" y="24384"/>
                  </a:lnTo>
                  <a:lnTo>
                    <a:pt x="1881" y="15430"/>
                  </a:lnTo>
                  <a:lnTo>
                    <a:pt x="7048" y="7620"/>
                  </a:lnTo>
                  <a:lnTo>
                    <a:pt x="14787" y="2095"/>
                  </a:lnTo>
                  <a:lnTo>
                    <a:pt x="24384" y="0"/>
                  </a:lnTo>
                  <a:lnTo>
                    <a:pt x="33099" y="2095"/>
                  </a:lnTo>
                  <a:lnTo>
                    <a:pt x="40386" y="7620"/>
                  </a:lnTo>
                  <a:lnTo>
                    <a:pt x="45386" y="15430"/>
                  </a:lnTo>
                  <a:lnTo>
                    <a:pt x="47244" y="24384"/>
                  </a:lnTo>
                  <a:lnTo>
                    <a:pt x="45386" y="33980"/>
                  </a:lnTo>
                  <a:lnTo>
                    <a:pt x="40386" y="41719"/>
                  </a:lnTo>
                  <a:lnTo>
                    <a:pt x="33099" y="46886"/>
                  </a:lnTo>
                  <a:lnTo>
                    <a:pt x="24384" y="48768"/>
                  </a:lnTo>
                  <a:close/>
                </a:path>
              </a:pathLst>
            </a:custGeom>
            <a:solidFill>
              <a:srgbClr val="FFFFFF"/>
            </a:solidFill>
          </p:spPr>
          <p:txBody>
            <a:bodyPr wrap="square" lIns="0" tIns="0" rIns="0" bIns="0" rtlCol="0"/>
            <a:lstStyle/>
            <a:p>
              <a:endParaRPr/>
            </a:p>
          </p:txBody>
        </p:sp>
        <p:sp>
          <p:nvSpPr>
            <p:cNvPr id="216" name="object 216"/>
            <p:cNvSpPr/>
            <p:nvPr/>
          </p:nvSpPr>
          <p:spPr>
            <a:xfrm>
              <a:off x="3398520" y="3732276"/>
              <a:ext cx="47625" cy="48895"/>
            </a:xfrm>
            <a:custGeom>
              <a:avLst/>
              <a:gdLst/>
              <a:ahLst/>
              <a:cxnLst/>
              <a:rect l="l" t="t" r="r" b="b"/>
              <a:pathLst>
                <a:path w="47625" h="48895">
                  <a:moveTo>
                    <a:pt x="47244" y="24384"/>
                  </a:moveTo>
                  <a:lnTo>
                    <a:pt x="45386" y="15430"/>
                  </a:lnTo>
                  <a:lnTo>
                    <a:pt x="40386" y="7620"/>
                  </a:lnTo>
                  <a:lnTo>
                    <a:pt x="33099" y="2095"/>
                  </a:lnTo>
                  <a:lnTo>
                    <a:pt x="24384" y="0"/>
                  </a:lnTo>
                  <a:lnTo>
                    <a:pt x="14787" y="2095"/>
                  </a:lnTo>
                  <a:lnTo>
                    <a:pt x="7048" y="7620"/>
                  </a:lnTo>
                  <a:lnTo>
                    <a:pt x="1881" y="15430"/>
                  </a:lnTo>
                  <a:lnTo>
                    <a:pt x="0" y="24384"/>
                  </a:lnTo>
                  <a:lnTo>
                    <a:pt x="1881" y="33980"/>
                  </a:lnTo>
                  <a:lnTo>
                    <a:pt x="7048" y="41719"/>
                  </a:lnTo>
                  <a:lnTo>
                    <a:pt x="14787" y="46886"/>
                  </a:lnTo>
                  <a:lnTo>
                    <a:pt x="24384" y="48768"/>
                  </a:lnTo>
                  <a:lnTo>
                    <a:pt x="33099" y="46886"/>
                  </a:lnTo>
                  <a:lnTo>
                    <a:pt x="40386" y="41719"/>
                  </a:lnTo>
                  <a:lnTo>
                    <a:pt x="45386" y="33980"/>
                  </a:lnTo>
                  <a:lnTo>
                    <a:pt x="47244" y="24384"/>
                  </a:lnTo>
                  <a:close/>
                </a:path>
              </a:pathLst>
            </a:custGeom>
            <a:ln w="13716">
              <a:solidFill>
                <a:srgbClr val="1C2D56"/>
              </a:solidFill>
            </a:ln>
          </p:spPr>
          <p:txBody>
            <a:bodyPr wrap="square" lIns="0" tIns="0" rIns="0" bIns="0" rtlCol="0"/>
            <a:lstStyle/>
            <a:p>
              <a:endParaRPr/>
            </a:p>
          </p:txBody>
        </p:sp>
        <p:sp>
          <p:nvSpPr>
            <p:cNvPr id="217" name="object 217"/>
            <p:cNvSpPr/>
            <p:nvPr/>
          </p:nvSpPr>
          <p:spPr>
            <a:xfrm>
              <a:off x="3398520" y="3561588"/>
              <a:ext cx="47625" cy="48895"/>
            </a:xfrm>
            <a:custGeom>
              <a:avLst/>
              <a:gdLst/>
              <a:ahLst/>
              <a:cxnLst/>
              <a:rect l="l" t="t" r="r" b="b"/>
              <a:pathLst>
                <a:path w="47625"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099" y="1881"/>
                  </a:lnTo>
                  <a:lnTo>
                    <a:pt x="40386" y="7048"/>
                  </a:lnTo>
                  <a:lnTo>
                    <a:pt x="45386" y="14787"/>
                  </a:lnTo>
                  <a:lnTo>
                    <a:pt x="47244" y="24384"/>
                  </a:lnTo>
                  <a:lnTo>
                    <a:pt x="45386" y="33980"/>
                  </a:lnTo>
                  <a:lnTo>
                    <a:pt x="40386" y="41719"/>
                  </a:lnTo>
                  <a:lnTo>
                    <a:pt x="33099" y="46886"/>
                  </a:lnTo>
                  <a:lnTo>
                    <a:pt x="24384" y="48768"/>
                  </a:lnTo>
                  <a:close/>
                </a:path>
              </a:pathLst>
            </a:custGeom>
            <a:solidFill>
              <a:srgbClr val="FFFFFF"/>
            </a:solidFill>
          </p:spPr>
          <p:txBody>
            <a:bodyPr wrap="square" lIns="0" tIns="0" rIns="0" bIns="0" rtlCol="0"/>
            <a:lstStyle/>
            <a:p>
              <a:endParaRPr/>
            </a:p>
          </p:txBody>
        </p:sp>
        <p:sp>
          <p:nvSpPr>
            <p:cNvPr id="218" name="object 218"/>
            <p:cNvSpPr/>
            <p:nvPr/>
          </p:nvSpPr>
          <p:spPr>
            <a:xfrm>
              <a:off x="3398520" y="3561588"/>
              <a:ext cx="47625" cy="48895"/>
            </a:xfrm>
            <a:custGeom>
              <a:avLst/>
              <a:gdLst/>
              <a:ahLst/>
              <a:cxnLst/>
              <a:rect l="l" t="t" r="r" b="b"/>
              <a:pathLst>
                <a:path w="47625" h="48895">
                  <a:moveTo>
                    <a:pt x="47244" y="24384"/>
                  </a:moveTo>
                  <a:lnTo>
                    <a:pt x="45386" y="14787"/>
                  </a:lnTo>
                  <a:lnTo>
                    <a:pt x="40386" y="7048"/>
                  </a:lnTo>
                  <a:lnTo>
                    <a:pt x="33099"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099" y="46886"/>
                  </a:lnTo>
                  <a:lnTo>
                    <a:pt x="40386" y="41719"/>
                  </a:lnTo>
                  <a:lnTo>
                    <a:pt x="45386" y="33980"/>
                  </a:lnTo>
                  <a:lnTo>
                    <a:pt x="47244" y="24384"/>
                  </a:lnTo>
                  <a:close/>
                </a:path>
              </a:pathLst>
            </a:custGeom>
            <a:ln w="13716">
              <a:solidFill>
                <a:srgbClr val="1C2D56"/>
              </a:solidFill>
            </a:ln>
          </p:spPr>
          <p:txBody>
            <a:bodyPr wrap="square" lIns="0" tIns="0" rIns="0" bIns="0" rtlCol="0"/>
            <a:lstStyle/>
            <a:p>
              <a:endParaRPr/>
            </a:p>
          </p:txBody>
        </p:sp>
        <p:sp>
          <p:nvSpPr>
            <p:cNvPr id="219" name="object 219"/>
            <p:cNvSpPr/>
            <p:nvPr/>
          </p:nvSpPr>
          <p:spPr>
            <a:xfrm>
              <a:off x="3398520" y="3390900"/>
              <a:ext cx="47625" cy="47625"/>
            </a:xfrm>
            <a:custGeom>
              <a:avLst/>
              <a:gdLst/>
              <a:ahLst/>
              <a:cxnLst/>
              <a:rect l="l" t="t" r="r" b="b"/>
              <a:pathLst>
                <a:path w="47625" h="47625">
                  <a:moveTo>
                    <a:pt x="24384" y="47243"/>
                  </a:moveTo>
                  <a:lnTo>
                    <a:pt x="14787" y="45362"/>
                  </a:lnTo>
                  <a:lnTo>
                    <a:pt x="7048" y="40195"/>
                  </a:lnTo>
                  <a:lnTo>
                    <a:pt x="1881" y="32456"/>
                  </a:lnTo>
                  <a:lnTo>
                    <a:pt x="0" y="22859"/>
                  </a:lnTo>
                  <a:lnTo>
                    <a:pt x="1881" y="14144"/>
                  </a:lnTo>
                  <a:lnTo>
                    <a:pt x="7048" y="6857"/>
                  </a:lnTo>
                  <a:lnTo>
                    <a:pt x="14787" y="1857"/>
                  </a:lnTo>
                  <a:lnTo>
                    <a:pt x="24384" y="0"/>
                  </a:lnTo>
                  <a:lnTo>
                    <a:pt x="33099" y="1857"/>
                  </a:lnTo>
                  <a:lnTo>
                    <a:pt x="40386" y="6857"/>
                  </a:lnTo>
                  <a:lnTo>
                    <a:pt x="45386" y="14144"/>
                  </a:lnTo>
                  <a:lnTo>
                    <a:pt x="47244" y="22859"/>
                  </a:lnTo>
                  <a:lnTo>
                    <a:pt x="45386" y="32456"/>
                  </a:lnTo>
                  <a:lnTo>
                    <a:pt x="40386" y="40195"/>
                  </a:lnTo>
                  <a:lnTo>
                    <a:pt x="33099" y="45362"/>
                  </a:lnTo>
                  <a:lnTo>
                    <a:pt x="24384" y="47243"/>
                  </a:lnTo>
                  <a:close/>
                </a:path>
              </a:pathLst>
            </a:custGeom>
            <a:solidFill>
              <a:srgbClr val="FFFFFF"/>
            </a:solidFill>
          </p:spPr>
          <p:txBody>
            <a:bodyPr wrap="square" lIns="0" tIns="0" rIns="0" bIns="0" rtlCol="0"/>
            <a:lstStyle/>
            <a:p>
              <a:endParaRPr/>
            </a:p>
          </p:txBody>
        </p:sp>
        <p:sp>
          <p:nvSpPr>
            <p:cNvPr id="220" name="object 220"/>
            <p:cNvSpPr/>
            <p:nvPr/>
          </p:nvSpPr>
          <p:spPr>
            <a:xfrm>
              <a:off x="3398520" y="3390900"/>
              <a:ext cx="47625" cy="47625"/>
            </a:xfrm>
            <a:custGeom>
              <a:avLst/>
              <a:gdLst/>
              <a:ahLst/>
              <a:cxnLst/>
              <a:rect l="l" t="t" r="r" b="b"/>
              <a:pathLst>
                <a:path w="47625" h="47625">
                  <a:moveTo>
                    <a:pt x="47244" y="22859"/>
                  </a:moveTo>
                  <a:lnTo>
                    <a:pt x="45386" y="14144"/>
                  </a:lnTo>
                  <a:lnTo>
                    <a:pt x="40386" y="6857"/>
                  </a:lnTo>
                  <a:lnTo>
                    <a:pt x="33099" y="1857"/>
                  </a:lnTo>
                  <a:lnTo>
                    <a:pt x="24384" y="0"/>
                  </a:lnTo>
                  <a:lnTo>
                    <a:pt x="14787" y="1857"/>
                  </a:lnTo>
                  <a:lnTo>
                    <a:pt x="7048" y="6857"/>
                  </a:lnTo>
                  <a:lnTo>
                    <a:pt x="1881" y="14144"/>
                  </a:lnTo>
                  <a:lnTo>
                    <a:pt x="0" y="22859"/>
                  </a:lnTo>
                  <a:lnTo>
                    <a:pt x="1881" y="32456"/>
                  </a:lnTo>
                  <a:lnTo>
                    <a:pt x="7048" y="40195"/>
                  </a:lnTo>
                  <a:lnTo>
                    <a:pt x="14787" y="45362"/>
                  </a:lnTo>
                  <a:lnTo>
                    <a:pt x="24384" y="47243"/>
                  </a:lnTo>
                  <a:lnTo>
                    <a:pt x="33099" y="45362"/>
                  </a:lnTo>
                  <a:lnTo>
                    <a:pt x="40386" y="40195"/>
                  </a:lnTo>
                  <a:lnTo>
                    <a:pt x="45386" y="32456"/>
                  </a:lnTo>
                  <a:lnTo>
                    <a:pt x="47244" y="22859"/>
                  </a:lnTo>
                  <a:close/>
                </a:path>
              </a:pathLst>
            </a:custGeom>
            <a:ln w="13716">
              <a:solidFill>
                <a:srgbClr val="1C2D56"/>
              </a:solidFill>
            </a:ln>
          </p:spPr>
          <p:txBody>
            <a:bodyPr wrap="square" lIns="0" tIns="0" rIns="0" bIns="0" rtlCol="0"/>
            <a:lstStyle/>
            <a:p>
              <a:endParaRPr/>
            </a:p>
          </p:txBody>
        </p:sp>
        <p:sp>
          <p:nvSpPr>
            <p:cNvPr id="221" name="object 221"/>
            <p:cNvSpPr/>
            <p:nvPr/>
          </p:nvSpPr>
          <p:spPr>
            <a:xfrm>
              <a:off x="3398519" y="3243072"/>
              <a:ext cx="47625" cy="24765"/>
            </a:xfrm>
            <a:custGeom>
              <a:avLst/>
              <a:gdLst/>
              <a:ahLst/>
              <a:cxnLst/>
              <a:rect l="l" t="t" r="r" b="b"/>
              <a:pathLst>
                <a:path w="47625" h="24764">
                  <a:moveTo>
                    <a:pt x="24383" y="24383"/>
                  </a:moveTo>
                  <a:lnTo>
                    <a:pt x="14787" y="22502"/>
                  </a:lnTo>
                  <a:lnTo>
                    <a:pt x="7048" y="17335"/>
                  </a:lnTo>
                  <a:lnTo>
                    <a:pt x="1881" y="9596"/>
                  </a:lnTo>
                  <a:lnTo>
                    <a:pt x="0" y="0"/>
                  </a:lnTo>
                  <a:lnTo>
                    <a:pt x="47244" y="0"/>
                  </a:lnTo>
                  <a:lnTo>
                    <a:pt x="45386" y="9596"/>
                  </a:lnTo>
                  <a:lnTo>
                    <a:pt x="40386" y="17335"/>
                  </a:lnTo>
                  <a:lnTo>
                    <a:pt x="33099" y="22502"/>
                  </a:lnTo>
                  <a:lnTo>
                    <a:pt x="24383" y="24383"/>
                  </a:lnTo>
                  <a:close/>
                </a:path>
              </a:pathLst>
            </a:custGeom>
            <a:solidFill>
              <a:srgbClr val="FFFFFF"/>
            </a:solidFill>
          </p:spPr>
          <p:txBody>
            <a:bodyPr wrap="square" lIns="0" tIns="0" rIns="0" bIns="0" rtlCol="0"/>
            <a:lstStyle/>
            <a:p>
              <a:endParaRPr/>
            </a:p>
          </p:txBody>
        </p:sp>
        <p:sp>
          <p:nvSpPr>
            <p:cNvPr id="222" name="object 222"/>
            <p:cNvSpPr/>
            <p:nvPr/>
          </p:nvSpPr>
          <p:spPr>
            <a:xfrm>
              <a:off x="3398519" y="3243072"/>
              <a:ext cx="47625" cy="24765"/>
            </a:xfrm>
            <a:custGeom>
              <a:avLst/>
              <a:gdLst/>
              <a:ahLst/>
              <a:cxnLst/>
              <a:rect l="l" t="t" r="r" b="b"/>
              <a:pathLst>
                <a:path w="47625" h="24764">
                  <a:moveTo>
                    <a:pt x="0" y="0"/>
                  </a:moveTo>
                  <a:lnTo>
                    <a:pt x="1881" y="9596"/>
                  </a:lnTo>
                  <a:lnTo>
                    <a:pt x="7048" y="17335"/>
                  </a:lnTo>
                  <a:lnTo>
                    <a:pt x="14787" y="22502"/>
                  </a:lnTo>
                  <a:lnTo>
                    <a:pt x="24383" y="24383"/>
                  </a:lnTo>
                  <a:lnTo>
                    <a:pt x="33099" y="22502"/>
                  </a:lnTo>
                  <a:lnTo>
                    <a:pt x="40386" y="17335"/>
                  </a:lnTo>
                  <a:lnTo>
                    <a:pt x="45386" y="9596"/>
                  </a:lnTo>
                  <a:lnTo>
                    <a:pt x="47244" y="0"/>
                  </a:lnTo>
                </a:path>
              </a:pathLst>
            </a:custGeom>
            <a:ln w="13716">
              <a:solidFill>
                <a:srgbClr val="1C2D56"/>
              </a:solidFill>
            </a:ln>
          </p:spPr>
          <p:txBody>
            <a:bodyPr wrap="square" lIns="0" tIns="0" rIns="0" bIns="0" rtlCol="0"/>
            <a:lstStyle/>
            <a:p>
              <a:endParaRPr/>
            </a:p>
          </p:txBody>
        </p:sp>
        <p:sp>
          <p:nvSpPr>
            <p:cNvPr id="223" name="object 223"/>
            <p:cNvSpPr/>
            <p:nvPr/>
          </p:nvSpPr>
          <p:spPr>
            <a:xfrm>
              <a:off x="2781300" y="4846319"/>
              <a:ext cx="48895" cy="48895"/>
            </a:xfrm>
            <a:custGeom>
              <a:avLst/>
              <a:gdLst/>
              <a:ahLst/>
              <a:cxnLst/>
              <a:rect l="l" t="t" r="r" b="b"/>
              <a:pathLst>
                <a:path w="48894"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980" y="1881"/>
                  </a:lnTo>
                  <a:lnTo>
                    <a:pt x="41719" y="7048"/>
                  </a:lnTo>
                  <a:lnTo>
                    <a:pt x="46886" y="14787"/>
                  </a:lnTo>
                  <a:lnTo>
                    <a:pt x="48768" y="24384"/>
                  </a:lnTo>
                  <a:lnTo>
                    <a:pt x="46886" y="33980"/>
                  </a:lnTo>
                  <a:lnTo>
                    <a:pt x="41719" y="41719"/>
                  </a:lnTo>
                  <a:lnTo>
                    <a:pt x="33980" y="46886"/>
                  </a:lnTo>
                  <a:lnTo>
                    <a:pt x="24384" y="48768"/>
                  </a:lnTo>
                  <a:close/>
                </a:path>
              </a:pathLst>
            </a:custGeom>
            <a:solidFill>
              <a:srgbClr val="FFFFFF"/>
            </a:solidFill>
          </p:spPr>
          <p:txBody>
            <a:bodyPr wrap="square" lIns="0" tIns="0" rIns="0" bIns="0" rtlCol="0"/>
            <a:lstStyle/>
            <a:p>
              <a:endParaRPr/>
            </a:p>
          </p:txBody>
        </p:sp>
        <p:sp>
          <p:nvSpPr>
            <p:cNvPr id="224" name="object 224"/>
            <p:cNvSpPr/>
            <p:nvPr/>
          </p:nvSpPr>
          <p:spPr>
            <a:xfrm>
              <a:off x="2781300" y="4846319"/>
              <a:ext cx="48895" cy="48895"/>
            </a:xfrm>
            <a:custGeom>
              <a:avLst/>
              <a:gdLst/>
              <a:ahLst/>
              <a:cxnLst/>
              <a:rect l="l" t="t" r="r" b="b"/>
              <a:pathLst>
                <a:path w="48894" h="48895">
                  <a:moveTo>
                    <a:pt x="48768" y="24384"/>
                  </a:moveTo>
                  <a:lnTo>
                    <a:pt x="46886" y="14787"/>
                  </a:lnTo>
                  <a:lnTo>
                    <a:pt x="41719" y="7048"/>
                  </a:lnTo>
                  <a:lnTo>
                    <a:pt x="33980"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980" y="46886"/>
                  </a:lnTo>
                  <a:lnTo>
                    <a:pt x="41719" y="41719"/>
                  </a:lnTo>
                  <a:lnTo>
                    <a:pt x="46886" y="33980"/>
                  </a:lnTo>
                  <a:lnTo>
                    <a:pt x="48768" y="24384"/>
                  </a:lnTo>
                  <a:close/>
                </a:path>
              </a:pathLst>
            </a:custGeom>
            <a:ln w="13716">
              <a:solidFill>
                <a:srgbClr val="1C2D56"/>
              </a:solidFill>
            </a:ln>
          </p:spPr>
          <p:txBody>
            <a:bodyPr wrap="square" lIns="0" tIns="0" rIns="0" bIns="0" rtlCol="0"/>
            <a:lstStyle/>
            <a:p>
              <a:endParaRPr/>
            </a:p>
          </p:txBody>
        </p:sp>
        <p:sp>
          <p:nvSpPr>
            <p:cNvPr id="225" name="object 225"/>
            <p:cNvSpPr/>
            <p:nvPr/>
          </p:nvSpPr>
          <p:spPr>
            <a:xfrm>
              <a:off x="2781300" y="4675632"/>
              <a:ext cx="48895" cy="48895"/>
            </a:xfrm>
            <a:custGeom>
              <a:avLst/>
              <a:gdLst/>
              <a:ahLst/>
              <a:cxnLst/>
              <a:rect l="l" t="t" r="r" b="b"/>
              <a:pathLst>
                <a:path w="48894" h="48895">
                  <a:moveTo>
                    <a:pt x="24384" y="48768"/>
                  </a:moveTo>
                  <a:lnTo>
                    <a:pt x="14787" y="46672"/>
                  </a:lnTo>
                  <a:lnTo>
                    <a:pt x="7048" y="41148"/>
                  </a:lnTo>
                  <a:lnTo>
                    <a:pt x="1881" y="33337"/>
                  </a:lnTo>
                  <a:lnTo>
                    <a:pt x="0" y="24384"/>
                  </a:lnTo>
                  <a:lnTo>
                    <a:pt x="1881" y="14787"/>
                  </a:lnTo>
                  <a:lnTo>
                    <a:pt x="7048" y="7048"/>
                  </a:lnTo>
                  <a:lnTo>
                    <a:pt x="14787" y="1881"/>
                  </a:lnTo>
                  <a:lnTo>
                    <a:pt x="24384" y="0"/>
                  </a:lnTo>
                  <a:lnTo>
                    <a:pt x="33980" y="1881"/>
                  </a:lnTo>
                  <a:lnTo>
                    <a:pt x="41719" y="7048"/>
                  </a:lnTo>
                  <a:lnTo>
                    <a:pt x="46886" y="14787"/>
                  </a:lnTo>
                  <a:lnTo>
                    <a:pt x="48768" y="24384"/>
                  </a:lnTo>
                  <a:lnTo>
                    <a:pt x="46886" y="33337"/>
                  </a:lnTo>
                  <a:lnTo>
                    <a:pt x="41719" y="41148"/>
                  </a:lnTo>
                  <a:lnTo>
                    <a:pt x="33980" y="46672"/>
                  </a:lnTo>
                  <a:lnTo>
                    <a:pt x="24384" y="48768"/>
                  </a:lnTo>
                  <a:close/>
                </a:path>
              </a:pathLst>
            </a:custGeom>
            <a:solidFill>
              <a:srgbClr val="FFFFFF"/>
            </a:solidFill>
          </p:spPr>
          <p:txBody>
            <a:bodyPr wrap="square" lIns="0" tIns="0" rIns="0" bIns="0" rtlCol="0"/>
            <a:lstStyle/>
            <a:p>
              <a:endParaRPr/>
            </a:p>
          </p:txBody>
        </p:sp>
        <p:sp>
          <p:nvSpPr>
            <p:cNvPr id="226" name="object 226"/>
            <p:cNvSpPr/>
            <p:nvPr/>
          </p:nvSpPr>
          <p:spPr>
            <a:xfrm>
              <a:off x="2781300" y="4675632"/>
              <a:ext cx="48895" cy="48895"/>
            </a:xfrm>
            <a:custGeom>
              <a:avLst/>
              <a:gdLst/>
              <a:ahLst/>
              <a:cxnLst/>
              <a:rect l="l" t="t" r="r" b="b"/>
              <a:pathLst>
                <a:path w="48894" h="48895">
                  <a:moveTo>
                    <a:pt x="48768" y="24384"/>
                  </a:moveTo>
                  <a:lnTo>
                    <a:pt x="46886" y="14787"/>
                  </a:lnTo>
                  <a:lnTo>
                    <a:pt x="41719" y="7048"/>
                  </a:lnTo>
                  <a:lnTo>
                    <a:pt x="33980" y="1881"/>
                  </a:lnTo>
                  <a:lnTo>
                    <a:pt x="24384" y="0"/>
                  </a:lnTo>
                  <a:lnTo>
                    <a:pt x="14787" y="1881"/>
                  </a:lnTo>
                  <a:lnTo>
                    <a:pt x="7048" y="7048"/>
                  </a:lnTo>
                  <a:lnTo>
                    <a:pt x="1881" y="14787"/>
                  </a:lnTo>
                  <a:lnTo>
                    <a:pt x="0" y="24384"/>
                  </a:lnTo>
                  <a:lnTo>
                    <a:pt x="1881" y="33337"/>
                  </a:lnTo>
                  <a:lnTo>
                    <a:pt x="7048" y="41148"/>
                  </a:lnTo>
                  <a:lnTo>
                    <a:pt x="14787" y="46672"/>
                  </a:lnTo>
                  <a:lnTo>
                    <a:pt x="24384" y="48768"/>
                  </a:lnTo>
                  <a:lnTo>
                    <a:pt x="33980" y="46672"/>
                  </a:lnTo>
                  <a:lnTo>
                    <a:pt x="41719" y="41148"/>
                  </a:lnTo>
                  <a:lnTo>
                    <a:pt x="46886" y="33337"/>
                  </a:lnTo>
                  <a:lnTo>
                    <a:pt x="48768" y="24384"/>
                  </a:lnTo>
                  <a:close/>
                </a:path>
              </a:pathLst>
            </a:custGeom>
            <a:ln w="13716">
              <a:solidFill>
                <a:srgbClr val="1C2D56"/>
              </a:solidFill>
            </a:ln>
          </p:spPr>
          <p:txBody>
            <a:bodyPr wrap="square" lIns="0" tIns="0" rIns="0" bIns="0" rtlCol="0"/>
            <a:lstStyle/>
            <a:p>
              <a:endParaRPr/>
            </a:p>
          </p:txBody>
        </p:sp>
        <p:sp>
          <p:nvSpPr>
            <p:cNvPr id="227" name="object 227"/>
            <p:cNvSpPr/>
            <p:nvPr/>
          </p:nvSpPr>
          <p:spPr>
            <a:xfrm>
              <a:off x="2781300" y="4503419"/>
              <a:ext cx="48895" cy="48895"/>
            </a:xfrm>
            <a:custGeom>
              <a:avLst/>
              <a:gdLst/>
              <a:ahLst/>
              <a:cxnLst/>
              <a:rect l="l" t="t" r="r" b="b"/>
              <a:pathLst>
                <a:path w="48894"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980" y="1881"/>
                  </a:lnTo>
                  <a:lnTo>
                    <a:pt x="41719" y="7048"/>
                  </a:lnTo>
                  <a:lnTo>
                    <a:pt x="46886" y="14787"/>
                  </a:lnTo>
                  <a:lnTo>
                    <a:pt x="48768" y="24384"/>
                  </a:lnTo>
                  <a:lnTo>
                    <a:pt x="46886" y="33980"/>
                  </a:lnTo>
                  <a:lnTo>
                    <a:pt x="41719" y="41719"/>
                  </a:lnTo>
                  <a:lnTo>
                    <a:pt x="33980" y="46886"/>
                  </a:lnTo>
                  <a:lnTo>
                    <a:pt x="24384" y="48768"/>
                  </a:lnTo>
                  <a:close/>
                </a:path>
              </a:pathLst>
            </a:custGeom>
            <a:solidFill>
              <a:srgbClr val="FFFFFF"/>
            </a:solidFill>
          </p:spPr>
          <p:txBody>
            <a:bodyPr wrap="square" lIns="0" tIns="0" rIns="0" bIns="0" rtlCol="0"/>
            <a:lstStyle/>
            <a:p>
              <a:endParaRPr/>
            </a:p>
          </p:txBody>
        </p:sp>
        <p:sp>
          <p:nvSpPr>
            <p:cNvPr id="228" name="object 228"/>
            <p:cNvSpPr/>
            <p:nvPr/>
          </p:nvSpPr>
          <p:spPr>
            <a:xfrm>
              <a:off x="2781300" y="4503419"/>
              <a:ext cx="48895" cy="48895"/>
            </a:xfrm>
            <a:custGeom>
              <a:avLst/>
              <a:gdLst/>
              <a:ahLst/>
              <a:cxnLst/>
              <a:rect l="l" t="t" r="r" b="b"/>
              <a:pathLst>
                <a:path w="48894" h="48895">
                  <a:moveTo>
                    <a:pt x="48768" y="24384"/>
                  </a:moveTo>
                  <a:lnTo>
                    <a:pt x="46886" y="14787"/>
                  </a:lnTo>
                  <a:lnTo>
                    <a:pt x="41719" y="7048"/>
                  </a:lnTo>
                  <a:lnTo>
                    <a:pt x="33980"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980" y="46886"/>
                  </a:lnTo>
                  <a:lnTo>
                    <a:pt x="41719" y="41719"/>
                  </a:lnTo>
                  <a:lnTo>
                    <a:pt x="46886" y="33980"/>
                  </a:lnTo>
                  <a:lnTo>
                    <a:pt x="48768" y="24384"/>
                  </a:lnTo>
                  <a:close/>
                </a:path>
              </a:pathLst>
            </a:custGeom>
            <a:ln w="13716">
              <a:solidFill>
                <a:srgbClr val="1C2D56"/>
              </a:solidFill>
            </a:ln>
          </p:spPr>
          <p:txBody>
            <a:bodyPr wrap="square" lIns="0" tIns="0" rIns="0" bIns="0" rtlCol="0"/>
            <a:lstStyle/>
            <a:p>
              <a:endParaRPr/>
            </a:p>
          </p:txBody>
        </p:sp>
        <p:sp>
          <p:nvSpPr>
            <p:cNvPr id="229" name="object 229"/>
            <p:cNvSpPr/>
            <p:nvPr/>
          </p:nvSpPr>
          <p:spPr>
            <a:xfrm>
              <a:off x="2781300" y="3819144"/>
              <a:ext cx="48895" cy="47625"/>
            </a:xfrm>
            <a:custGeom>
              <a:avLst/>
              <a:gdLst/>
              <a:ahLst/>
              <a:cxnLst/>
              <a:rect l="l" t="t" r="r" b="b"/>
              <a:pathLst>
                <a:path w="48894" h="47625">
                  <a:moveTo>
                    <a:pt x="24384" y="47244"/>
                  </a:moveTo>
                  <a:lnTo>
                    <a:pt x="14787" y="45386"/>
                  </a:lnTo>
                  <a:lnTo>
                    <a:pt x="7048" y="40386"/>
                  </a:lnTo>
                  <a:lnTo>
                    <a:pt x="1881" y="33099"/>
                  </a:lnTo>
                  <a:lnTo>
                    <a:pt x="0" y="24384"/>
                  </a:lnTo>
                  <a:lnTo>
                    <a:pt x="1881" y="14787"/>
                  </a:lnTo>
                  <a:lnTo>
                    <a:pt x="7048" y="7048"/>
                  </a:lnTo>
                  <a:lnTo>
                    <a:pt x="14787" y="1881"/>
                  </a:lnTo>
                  <a:lnTo>
                    <a:pt x="24384" y="0"/>
                  </a:lnTo>
                  <a:lnTo>
                    <a:pt x="33980" y="1881"/>
                  </a:lnTo>
                  <a:lnTo>
                    <a:pt x="41719" y="7048"/>
                  </a:lnTo>
                  <a:lnTo>
                    <a:pt x="46886" y="14787"/>
                  </a:lnTo>
                  <a:lnTo>
                    <a:pt x="48768" y="24384"/>
                  </a:lnTo>
                  <a:lnTo>
                    <a:pt x="46886" y="33099"/>
                  </a:lnTo>
                  <a:lnTo>
                    <a:pt x="41719" y="40386"/>
                  </a:lnTo>
                  <a:lnTo>
                    <a:pt x="33980" y="45386"/>
                  </a:lnTo>
                  <a:lnTo>
                    <a:pt x="24384" y="47244"/>
                  </a:lnTo>
                  <a:close/>
                </a:path>
              </a:pathLst>
            </a:custGeom>
            <a:solidFill>
              <a:srgbClr val="FFFFFF"/>
            </a:solidFill>
          </p:spPr>
          <p:txBody>
            <a:bodyPr wrap="square" lIns="0" tIns="0" rIns="0" bIns="0" rtlCol="0"/>
            <a:lstStyle/>
            <a:p>
              <a:endParaRPr/>
            </a:p>
          </p:txBody>
        </p:sp>
        <p:sp>
          <p:nvSpPr>
            <p:cNvPr id="230" name="object 230"/>
            <p:cNvSpPr/>
            <p:nvPr/>
          </p:nvSpPr>
          <p:spPr>
            <a:xfrm>
              <a:off x="2781300" y="3819144"/>
              <a:ext cx="48895" cy="47625"/>
            </a:xfrm>
            <a:custGeom>
              <a:avLst/>
              <a:gdLst/>
              <a:ahLst/>
              <a:cxnLst/>
              <a:rect l="l" t="t" r="r" b="b"/>
              <a:pathLst>
                <a:path w="48894" h="47625">
                  <a:moveTo>
                    <a:pt x="48768" y="24384"/>
                  </a:moveTo>
                  <a:lnTo>
                    <a:pt x="46886" y="14787"/>
                  </a:lnTo>
                  <a:lnTo>
                    <a:pt x="41719" y="7048"/>
                  </a:lnTo>
                  <a:lnTo>
                    <a:pt x="33980" y="1881"/>
                  </a:lnTo>
                  <a:lnTo>
                    <a:pt x="24384" y="0"/>
                  </a:lnTo>
                  <a:lnTo>
                    <a:pt x="14787" y="1881"/>
                  </a:lnTo>
                  <a:lnTo>
                    <a:pt x="7048" y="7048"/>
                  </a:lnTo>
                  <a:lnTo>
                    <a:pt x="1881" y="14787"/>
                  </a:lnTo>
                  <a:lnTo>
                    <a:pt x="0" y="24384"/>
                  </a:lnTo>
                  <a:lnTo>
                    <a:pt x="1881" y="33099"/>
                  </a:lnTo>
                  <a:lnTo>
                    <a:pt x="7048" y="40386"/>
                  </a:lnTo>
                  <a:lnTo>
                    <a:pt x="14787" y="45386"/>
                  </a:lnTo>
                  <a:lnTo>
                    <a:pt x="24384" y="47244"/>
                  </a:lnTo>
                  <a:lnTo>
                    <a:pt x="33980" y="45386"/>
                  </a:lnTo>
                  <a:lnTo>
                    <a:pt x="41719" y="40386"/>
                  </a:lnTo>
                  <a:lnTo>
                    <a:pt x="46886" y="33099"/>
                  </a:lnTo>
                  <a:lnTo>
                    <a:pt x="48768" y="24384"/>
                  </a:lnTo>
                  <a:close/>
                </a:path>
              </a:pathLst>
            </a:custGeom>
            <a:ln w="13716">
              <a:solidFill>
                <a:srgbClr val="1C2D56"/>
              </a:solidFill>
            </a:ln>
          </p:spPr>
          <p:txBody>
            <a:bodyPr wrap="square" lIns="0" tIns="0" rIns="0" bIns="0" rtlCol="0"/>
            <a:lstStyle/>
            <a:p>
              <a:endParaRPr/>
            </a:p>
          </p:txBody>
        </p:sp>
        <p:sp>
          <p:nvSpPr>
            <p:cNvPr id="231" name="object 231"/>
            <p:cNvSpPr/>
            <p:nvPr/>
          </p:nvSpPr>
          <p:spPr>
            <a:xfrm>
              <a:off x="2781300" y="3646932"/>
              <a:ext cx="48895" cy="48895"/>
            </a:xfrm>
            <a:custGeom>
              <a:avLst/>
              <a:gdLst/>
              <a:ahLst/>
              <a:cxnLst/>
              <a:rect l="l" t="t" r="r" b="b"/>
              <a:pathLst>
                <a:path w="48894"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980" y="1881"/>
                  </a:lnTo>
                  <a:lnTo>
                    <a:pt x="41719" y="7048"/>
                  </a:lnTo>
                  <a:lnTo>
                    <a:pt x="46886" y="14787"/>
                  </a:lnTo>
                  <a:lnTo>
                    <a:pt x="48768" y="24384"/>
                  </a:lnTo>
                  <a:lnTo>
                    <a:pt x="46886" y="33980"/>
                  </a:lnTo>
                  <a:lnTo>
                    <a:pt x="41719" y="41719"/>
                  </a:lnTo>
                  <a:lnTo>
                    <a:pt x="33980" y="46886"/>
                  </a:lnTo>
                  <a:lnTo>
                    <a:pt x="24384" y="48768"/>
                  </a:lnTo>
                  <a:close/>
                </a:path>
              </a:pathLst>
            </a:custGeom>
            <a:solidFill>
              <a:srgbClr val="FFFFFF"/>
            </a:solidFill>
          </p:spPr>
          <p:txBody>
            <a:bodyPr wrap="square" lIns="0" tIns="0" rIns="0" bIns="0" rtlCol="0"/>
            <a:lstStyle/>
            <a:p>
              <a:endParaRPr/>
            </a:p>
          </p:txBody>
        </p:sp>
        <p:sp>
          <p:nvSpPr>
            <p:cNvPr id="232" name="object 232"/>
            <p:cNvSpPr/>
            <p:nvPr/>
          </p:nvSpPr>
          <p:spPr>
            <a:xfrm>
              <a:off x="2781300" y="3646932"/>
              <a:ext cx="48895" cy="48895"/>
            </a:xfrm>
            <a:custGeom>
              <a:avLst/>
              <a:gdLst/>
              <a:ahLst/>
              <a:cxnLst/>
              <a:rect l="l" t="t" r="r" b="b"/>
              <a:pathLst>
                <a:path w="48894" h="48895">
                  <a:moveTo>
                    <a:pt x="48768" y="24384"/>
                  </a:moveTo>
                  <a:lnTo>
                    <a:pt x="46886" y="14787"/>
                  </a:lnTo>
                  <a:lnTo>
                    <a:pt x="41719" y="7048"/>
                  </a:lnTo>
                  <a:lnTo>
                    <a:pt x="33980"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980" y="46886"/>
                  </a:lnTo>
                  <a:lnTo>
                    <a:pt x="41719" y="41719"/>
                  </a:lnTo>
                  <a:lnTo>
                    <a:pt x="46886" y="33980"/>
                  </a:lnTo>
                  <a:lnTo>
                    <a:pt x="48768" y="24384"/>
                  </a:lnTo>
                  <a:close/>
                </a:path>
              </a:pathLst>
            </a:custGeom>
            <a:ln w="13716">
              <a:solidFill>
                <a:srgbClr val="1C2D56"/>
              </a:solidFill>
            </a:ln>
          </p:spPr>
          <p:txBody>
            <a:bodyPr wrap="square" lIns="0" tIns="0" rIns="0" bIns="0" rtlCol="0"/>
            <a:lstStyle/>
            <a:p>
              <a:endParaRPr/>
            </a:p>
          </p:txBody>
        </p:sp>
        <p:sp>
          <p:nvSpPr>
            <p:cNvPr id="233" name="object 233"/>
            <p:cNvSpPr/>
            <p:nvPr/>
          </p:nvSpPr>
          <p:spPr>
            <a:xfrm>
              <a:off x="2781300" y="3476244"/>
              <a:ext cx="48895" cy="48895"/>
            </a:xfrm>
            <a:custGeom>
              <a:avLst/>
              <a:gdLst/>
              <a:ahLst/>
              <a:cxnLst/>
              <a:rect l="l" t="t" r="r" b="b"/>
              <a:pathLst>
                <a:path w="48894" h="48895">
                  <a:moveTo>
                    <a:pt x="24384" y="48767"/>
                  </a:moveTo>
                  <a:lnTo>
                    <a:pt x="14787" y="46672"/>
                  </a:lnTo>
                  <a:lnTo>
                    <a:pt x="7048" y="41147"/>
                  </a:lnTo>
                  <a:lnTo>
                    <a:pt x="1881" y="33337"/>
                  </a:lnTo>
                  <a:lnTo>
                    <a:pt x="0" y="24383"/>
                  </a:lnTo>
                  <a:lnTo>
                    <a:pt x="1881" y="14787"/>
                  </a:lnTo>
                  <a:lnTo>
                    <a:pt x="7048" y="7048"/>
                  </a:lnTo>
                  <a:lnTo>
                    <a:pt x="14787" y="1881"/>
                  </a:lnTo>
                  <a:lnTo>
                    <a:pt x="24384" y="0"/>
                  </a:lnTo>
                  <a:lnTo>
                    <a:pt x="33980" y="1881"/>
                  </a:lnTo>
                  <a:lnTo>
                    <a:pt x="41719" y="7048"/>
                  </a:lnTo>
                  <a:lnTo>
                    <a:pt x="46886" y="14787"/>
                  </a:lnTo>
                  <a:lnTo>
                    <a:pt x="48768" y="24383"/>
                  </a:lnTo>
                  <a:lnTo>
                    <a:pt x="46886" y="33337"/>
                  </a:lnTo>
                  <a:lnTo>
                    <a:pt x="41719" y="41147"/>
                  </a:lnTo>
                  <a:lnTo>
                    <a:pt x="33980" y="46672"/>
                  </a:lnTo>
                  <a:lnTo>
                    <a:pt x="24384" y="48767"/>
                  </a:lnTo>
                  <a:close/>
                </a:path>
              </a:pathLst>
            </a:custGeom>
            <a:solidFill>
              <a:srgbClr val="FFFFFF"/>
            </a:solidFill>
          </p:spPr>
          <p:txBody>
            <a:bodyPr wrap="square" lIns="0" tIns="0" rIns="0" bIns="0" rtlCol="0"/>
            <a:lstStyle/>
            <a:p>
              <a:endParaRPr/>
            </a:p>
          </p:txBody>
        </p:sp>
        <p:sp>
          <p:nvSpPr>
            <p:cNvPr id="234" name="object 234"/>
            <p:cNvSpPr/>
            <p:nvPr/>
          </p:nvSpPr>
          <p:spPr>
            <a:xfrm>
              <a:off x="2781300" y="3476244"/>
              <a:ext cx="48895" cy="48895"/>
            </a:xfrm>
            <a:custGeom>
              <a:avLst/>
              <a:gdLst/>
              <a:ahLst/>
              <a:cxnLst/>
              <a:rect l="l" t="t" r="r" b="b"/>
              <a:pathLst>
                <a:path w="48894" h="48895">
                  <a:moveTo>
                    <a:pt x="48768" y="24383"/>
                  </a:moveTo>
                  <a:lnTo>
                    <a:pt x="46886" y="14787"/>
                  </a:lnTo>
                  <a:lnTo>
                    <a:pt x="41719" y="7048"/>
                  </a:lnTo>
                  <a:lnTo>
                    <a:pt x="33980" y="1881"/>
                  </a:lnTo>
                  <a:lnTo>
                    <a:pt x="24384" y="0"/>
                  </a:lnTo>
                  <a:lnTo>
                    <a:pt x="14787" y="1881"/>
                  </a:lnTo>
                  <a:lnTo>
                    <a:pt x="7048" y="7048"/>
                  </a:lnTo>
                  <a:lnTo>
                    <a:pt x="1881" y="14787"/>
                  </a:lnTo>
                  <a:lnTo>
                    <a:pt x="0" y="24383"/>
                  </a:lnTo>
                  <a:lnTo>
                    <a:pt x="1881" y="33337"/>
                  </a:lnTo>
                  <a:lnTo>
                    <a:pt x="7048" y="41147"/>
                  </a:lnTo>
                  <a:lnTo>
                    <a:pt x="14787" y="46672"/>
                  </a:lnTo>
                  <a:lnTo>
                    <a:pt x="24384" y="48767"/>
                  </a:lnTo>
                  <a:lnTo>
                    <a:pt x="33980" y="46672"/>
                  </a:lnTo>
                  <a:lnTo>
                    <a:pt x="41719" y="41147"/>
                  </a:lnTo>
                  <a:lnTo>
                    <a:pt x="46886" y="33337"/>
                  </a:lnTo>
                  <a:lnTo>
                    <a:pt x="48768" y="24383"/>
                  </a:lnTo>
                  <a:close/>
                </a:path>
              </a:pathLst>
            </a:custGeom>
            <a:ln w="13716">
              <a:solidFill>
                <a:srgbClr val="1C2D56"/>
              </a:solidFill>
            </a:ln>
          </p:spPr>
          <p:txBody>
            <a:bodyPr wrap="square" lIns="0" tIns="0" rIns="0" bIns="0" rtlCol="0"/>
            <a:lstStyle/>
            <a:p>
              <a:endParaRPr/>
            </a:p>
          </p:txBody>
        </p:sp>
        <p:sp>
          <p:nvSpPr>
            <p:cNvPr id="235" name="object 235"/>
            <p:cNvSpPr/>
            <p:nvPr/>
          </p:nvSpPr>
          <p:spPr>
            <a:xfrm>
              <a:off x="2781300" y="3304032"/>
              <a:ext cx="48895" cy="48895"/>
            </a:xfrm>
            <a:custGeom>
              <a:avLst/>
              <a:gdLst/>
              <a:ahLst/>
              <a:cxnLst/>
              <a:rect l="l" t="t" r="r" b="b"/>
              <a:pathLst>
                <a:path w="48894" h="48895">
                  <a:moveTo>
                    <a:pt x="24384" y="48767"/>
                  </a:moveTo>
                  <a:lnTo>
                    <a:pt x="14787" y="46886"/>
                  </a:lnTo>
                  <a:lnTo>
                    <a:pt x="7048" y="41719"/>
                  </a:lnTo>
                  <a:lnTo>
                    <a:pt x="1881" y="33980"/>
                  </a:lnTo>
                  <a:lnTo>
                    <a:pt x="0" y="24383"/>
                  </a:lnTo>
                  <a:lnTo>
                    <a:pt x="1881" y="15430"/>
                  </a:lnTo>
                  <a:lnTo>
                    <a:pt x="7048" y="7619"/>
                  </a:lnTo>
                  <a:lnTo>
                    <a:pt x="14787" y="2095"/>
                  </a:lnTo>
                  <a:lnTo>
                    <a:pt x="24384" y="0"/>
                  </a:lnTo>
                  <a:lnTo>
                    <a:pt x="33980" y="2095"/>
                  </a:lnTo>
                  <a:lnTo>
                    <a:pt x="41719" y="7619"/>
                  </a:lnTo>
                  <a:lnTo>
                    <a:pt x="46886" y="15430"/>
                  </a:lnTo>
                  <a:lnTo>
                    <a:pt x="48768" y="24383"/>
                  </a:lnTo>
                  <a:lnTo>
                    <a:pt x="46886" y="33980"/>
                  </a:lnTo>
                  <a:lnTo>
                    <a:pt x="41719" y="41719"/>
                  </a:lnTo>
                  <a:lnTo>
                    <a:pt x="33980" y="46886"/>
                  </a:lnTo>
                  <a:lnTo>
                    <a:pt x="24384" y="48767"/>
                  </a:lnTo>
                  <a:close/>
                </a:path>
              </a:pathLst>
            </a:custGeom>
            <a:solidFill>
              <a:srgbClr val="FFFFFF"/>
            </a:solidFill>
          </p:spPr>
          <p:txBody>
            <a:bodyPr wrap="square" lIns="0" tIns="0" rIns="0" bIns="0" rtlCol="0"/>
            <a:lstStyle/>
            <a:p>
              <a:endParaRPr/>
            </a:p>
          </p:txBody>
        </p:sp>
        <p:sp>
          <p:nvSpPr>
            <p:cNvPr id="236" name="object 236"/>
            <p:cNvSpPr/>
            <p:nvPr/>
          </p:nvSpPr>
          <p:spPr>
            <a:xfrm>
              <a:off x="2781300" y="3304032"/>
              <a:ext cx="48895" cy="48895"/>
            </a:xfrm>
            <a:custGeom>
              <a:avLst/>
              <a:gdLst/>
              <a:ahLst/>
              <a:cxnLst/>
              <a:rect l="l" t="t" r="r" b="b"/>
              <a:pathLst>
                <a:path w="48894" h="48895">
                  <a:moveTo>
                    <a:pt x="48768" y="24383"/>
                  </a:moveTo>
                  <a:lnTo>
                    <a:pt x="46886" y="15430"/>
                  </a:lnTo>
                  <a:lnTo>
                    <a:pt x="41719" y="7619"/>
                  </a:lnTo>
                  <a:lnTo>
                    <a:pt x="33980" y="2095"/>
                  </a:lnTo>
                  <a:lnTo>
                    <a:pt x="24384" y="0"/>
                  </a:lnTo>
                  <a:lnTo>
                    <a:pt x="14787" y="2095"/>
                  </a:lnTo>
                  <a:lnTo>
                    <a:pt x="7048" y="7619"/>
                  </a:lnTo>
                  <a:lnTo>
                    <a:pt x="1881" y="15430"/>
                  </a:lnTo>
                  <a:lnTo>
                    <a:pt x="0" y="24383"/>
                  </a:lnTo>
                  <a:lnTo>
                    <a:pt x="1881" y="33980"/>
                  </a:lnTo>
                  <a:lnTo>
                    <a:pt x="7048" y="41719"/>
                  </a:lnTo>
                  <a:lnTo>
                    <a:pt x="14787" y="46886"/>
                  </a:lnTo>
                  <a:lnTo>
                    <a:pt x="24384" y="48767"/>
                  </a:lnTo>
                  <a:lnTo>
                    <a:pt x="33980" y="46886"/>
                  </a:lnTo>
                  <a:lnTo>
                    <a:pt x="41719" y="41719"/>
                  </a:lnTo>
                  <a:lnTo>
                    <a:pt x="46886" y="33980"/>
                  </a:lnTo>
                  <a:lnTo>
                    <a:pt x="48768" y="24383"/>
                  </a:lnTo>
                  <a:close/>
                </a:path>
              </a:pathLst>
            </a:custGeom>
            <a:ln w="13716">
              <a:solidFill>
                <a:srgbClr val="1C2D56"/>
              </a:solidFill>
            </a:ln>
          </p:spPr>
          <p:txBody>
            <a:bodyPr wrap="square" lIns="0" tIns="0" rIns="0" bIns="0" rtlCol="0"/>
            <a:lstStyle/>
            <a:p>
              <a:endParaRPr/>
            </a:p>
          </p:txBody>
        </p:sp>
        <p:sp>
          <p:nvSpPr>
            <p:cNvPr id="237" name="object 237"/>
            <p:cNvSpPr/>
            <p:nvPr/>
          </p:nvSpPr>
          <p:spPr>
            <a:xfrm>
              <a:off x="3398520" y="4930139"/>
              <a:ext cx="47625" cy="48895"/>
            </a:xfrm>
            <a:custGeom>
              <a:avLst/>
              <a:gdLst/>
              <a:ahLst/>
              <a:cxnLst/>
              <a:rect l="l" t="t" r="r" b="b"/>
              <a:pathLst>
                <a:path w="47625" h="48895">
                  <a:moveTo>
                    <a:pt x="47244" y="24384"/>
                  </a:moveTo>
                  <a:lnTo>
                    <a:pt x="45386" y="14787"/>
                  </a:lnTo>
                  <a:lnTo>
                    <a:pt x="40386" y="7048"/>
                  </a:lnTo>
                  <a:lnTo>
                    <a:pt x="33099"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099" y="46886"/>
                  </a:lnTo>
                  <a:lnTo>
                    <a:pt x="40386" y="41719"/>
                  </a:lnTo>
                  <a:lnTo>
                    <a:pt x="45386" y="33980"/>
                  </a:lnTo>
                  <a:lnTo>
                    <a:pt x="47244" y="24384"/>
                  </a:lnTo>
                  <a:close/>
                </a:path>
              </a:pathLst>
            </a:custGeom>
            <a:ln w="13716">
              <a:solidFill>
                <a:srgbClr val="1C2D56"/>
              </a:solidFill>
            </a:ln>
          </p:spPr>
          <p:txBody>
            <a:bodyPr wrap="square" lIns="0" tIns="0" rIns="0" bIns="0" rtlCol="0"/>
            <a:lstStyle/>
            <a:p>
              <a:endParaRPr/>
            </a:p>
          </p:txBody>
        </p:sp>
        <p:sp>
          <p:nvSpPr>
            <p:cNvPr id="238" name="object 238"/>
            <p:cNvSpPr/>
            <p:nvPr/>
          </p:nvSpPr>
          <p:spPr>
            <a:xfrm>
              <a:off x="1135379" y="4445508"/>
              <a:ext cx="5550535" cy="1957070"/>
            </a:xfrm>
            <a:custGeom>
              <a:avLst/>
              <a:gdLst/>
              <a:ahLst/>
              <a:cxnLst/>
              <a:rect l="l" t="t" r="r" b="b"/>
              <a:pathLst>
                <a:path w="5550534" h="1957070">
                  <a:moveTo>
                    <a:pt x="3765804" y="534924"/>
                  </a:moveTo>
                  <a:lnTo>
                    <a:pt x="3736508" y="500747"/>
                  </a:lnTo>
                  <a:lnTo>
                    <a:pt x="3702034" y="473821"/>
                  </a:lnTo>
                  <a:lnTo>
                    <a:pt x="3663630" y="454396"/>
                  </a:lnTo>
                  <a:lnTo>
                    <a:pt x="3622548" y="442722"/>
                  </a:lnTo>
                  <a:lnTo>
                    <a:pt x="3580036" y="439049"/>
                  </a:lnTo>
                  <a:lnTo>
                    <a:pt x="3537346" y="443626"/>
                  </a:lnTo>
                  <a:lnTo>
                    <a:pt x="3495728" y="456706"/>
                  </a:lnTo>
                  <a:lnTo>
                    <a:pt x="3456431" y="478536"/>
                  </a:lnTo>
                  <a:lnTo>
                    <a:pt x="3417569" y="512635"/>
                  </a:lnTo>
                  <a:lnTo>
                    <a:pt x="3400282" y="534042"/>
                  </a:lnTo>
                  <a:lnTo>
                    <a:pt x="3387852" y="554736"/>
                  </a:lnTo>
                </a:path>
                <a:path w="5550534" h="1957070">
                  <a:moveTo>
                    <a:pt x="3771900" y="533399"/>
                  </a:moveTo>
                  <a:lnTo>
                    <a:pt x="3742967" y="497582"/>
                  </a:lnTo>
                  <a:lnTo>
                    <a:pt x="3708463" y="469177"/>
                  </a:lnTo>
                  <a:lnTo>
                    <a:pt x="3669672" y="448451"/>
                  </a:lnTo>
                  <a:lnTo>
                    <a:pt x="3627882" y="435673"/>
                  </a:lnTo>
                  <a:lnTo>
                    <a:pt x="3584376" y="431110"/>
                  </a:lnTo>
                  <a:lnTo>
                    <a:pt x="3540442" y="435030"/>
                  </a:lnTo>
                  <a:lnTo>
                    <a:pt x="3497365" y="447701"/>
                  </a:lnTo>
                  <a:lnTo>
                    <a:pt x="3456431" y="469391"/>
                  </a:lnTo>
                  <a:lnTo>
                    <a:pt x="3416045" y="503491"/>
                  </a:lnTo>
                  <a:lnTo>
                    <a:pt x="3397710" y="524899"/>
                  </a:lnTo>
                  <a:lnTo>
                    <a:pt x="3384804" y="545591"/>
                  </a:lnTo>
                </a:path>
                <a:path w="5550534" h="1957070">
                  <a:moveTo>
                    <a:pt x="155448" y="563879"/>
                  </a:moveTo>
                  <a:lnTo>
                    <a:pt x="166925" y="562594"/>
                  </a:lnTo>
                  <a:lnTo>
                    <a:pt x="177546" y="557021"/>
                  </a:lnTo>
                  <a:lnTo>
                    <a:pt x="185880" y="548020"/>
                  </a:lnTo>
                  <a:lnTo>
                    <a:pt x="190500" y="536447"/>
                  </a:lnTo>
                </a:path>
                <a:path w="5550534" h="1957070">
                  <a:moveTo>
                    <a:pt x="569975" y="554736"/>
                  </a:moveTo>
                  <a:lnTo>
                    <a:pt x="578834" y="562975"/>
                  </a:lnTo>
                  <a:lnTo>
                    <a:pt x="590550" y="569213"/>
                  </a:lnTo>
                  <a:lnTo>
                    <a:pt x="603408" y="573166"/>
                  </a:lnTo>
                  <a:lnTo>
                    <a:pt x="615695" y="574547"/>
                  </a:lnTo>
                </a:path>
                <a:path w="5550534" h="1957070">
                  <a:moveTo>
                    <a:pt x="565404" y="550163"/>
                  </a:moveTo>
                  <a:lnTo>
                    <a:pt x="539752" y="513498"/>
                  </a:lnTo>
                  <a:lnTo>
                    <a:pt x="508206" y="483727"/>
                  </a:lnTo>
                  <a:lnTo>
                    <a:pt x="472017" y="461170"/>
                  </a:lnTo>
                  <a:lnTo>
                    <a:pt x="432435" y="446151"/>
                  </a:lnTo>
                  <a:lnTo>
                    <a:pt x="390709" y="438989"/>
                  </a:lnTo>
                  <a:lnTo>
                    <a:pt x="348091" y="440007"/>
                  </a:lnTo>
                  <a:lnTo>
                    <a:pt x="305829" y="449526"/>
                  </a:lnTo>
                  <a:lnTo>
                    <a:pt x="265175" y="467868"/>
                  </a:lnTo>
                  <a:lnTo>
                    <a:pt x="223837" y="497585"/>
                  </a:lnTo>
                  <a:lnTo>
                    <a:pt x="204954" y="517159"/>
                  </a:lnTo>
                  <a:lnTo>
                    <a:pt x="190500" y="536447"/>
                  </a:lnTo>
                </a:path>
                <a:path w="5550534" h="1957070">
                  <a:moveTo>
                    <a:pt x="571500" y="545591"/>
                  </a:moveTo>
                  <a:lnTo>
                    <a:pt x="544702" y="508361"/>
                  </a:lnTo>
                  <a:lnTo>
                    <a:pt x="511992" y="478059"/>
                  </a:lnTo>
                  <a:lnTo>
                    <a:pt x="474603" y="455045"/>
                  </a:lnTo>
                  <a:lnTo>
                    <a:pt x="433768" y="439674"/>
                  </a:lnTo>
                  <a:lnTo>
                    <a:pt x="390718" y="432304"/>
                  </a:lnTo>
                  <a:lnTo>
                    <a:pt x="346686" y="433292"/>
                  </a:lnTo>
                  <a:lnTo>
                    <a:pt x="302903" y="442995"/>
                  </a:lnTo>
                  <a:lnTo>
                    <a:pt x="260604" y="461772"/>
                  </a:lnTo>
                  <a:lnTo>
                    <a:pt x="218503" y="492442"/>
                  </a:lnTo>
                  <a:lnTo>
                    <a:pt x="199096" y="512992"/>
                  </a:lnTo>
                  <a:lnTo>
                    <a:pt x="184404" y="533399"/>
                  </a:lnTo>
                </a:path>
                <a:path w="5550534" h="1957070">
                  <a:moveTo>
                    <a:pt x="3473195" y="207264"/>
                  </a:moveTo>
                  <a:lnTo>
                    <a:pt x="3473195" y="216408"/>
                  </a:lnTo>
                </a:path>
                <a:path w="5550534" h="1957070">
                  <a:moveTo>
                    <a:pt x="2799587" y="207264"/>
                  </a:moveTo>
                  <a:lnTo>
                    <a:pt x="2799587" y="216408"/>
                  </a:lnTo>
                </a:path>
                <a:path w="5550534" h="1957070">
                  <a:moveTo>
                    <a:pt x="5550407" y="0"/>
                  </a:moveTo>
                  <a:lnTo>
                    <a:pt x="4745736" y="0"/>
                  </a:lnTo>
                </a:path>
                <a:path w="5550534" h="1957070">
                  <a:moveTo>
                    <a:pt x="4745736" y="0"/>
                  </a:moveTo>
                  <a:lnTo>
                    <a:pt x="4745736" y="62483"/>
                  </a:lnTo>
                </a:path>
                <a:path w="5550534" h="1957070">
                  <a:moveTo>
                    <a:pt x="5550407" y="0"/>
                  </a:moveTo>
                  <a:lnTo>
                    <a:pt x="5550407" y="62483"/>
                  </a:lnTo>
                </a:path>
                <a:path w="5550534" h="1957070">
                  <a:moveTo>
                    <a:pt x="5148071" y="441959"/>
                  </a:moveTo>
                  <a:lnTo>
                    <a:pt x="5411723" y="441959"/>
                  </a:lnTo>
                </a:path>
                <a:path w="5550534" h="1957070">
                  <a:moveTo>
                    <a:pt x="5148071" y="441959"/>
                  </a:moveTo>
                  <a:lnTo>
                    <a:pt x="4882896" y="441959"/>
                  </a:lnTo>
                </a:path>
                <a:path w="5550534" h="1957070">
                  <a:moveTo>
                    <a:pt x="4882896" y="441959"/>
                  </a:moveTo>
                  <a:lnTo>
                    <a:pt x="4847843" y="62483"/>
                  </a:lnTo>
                </a:path>
                <a:path w="5550534" h="1957070">
                  <a:moveTo>
                    <a:pt x="5411723" y="441959"/>
                  </a:moveTo>
                  <a:lnTo>
                    <a:pt x="5446775" y="62483"/>
                  </a:lnTo>
                </a:path>
                <a:path w="5550534" h="1957070">
                  <a:moveTo>
                    <a:pt x="5550407" y="62483"/>
                  </a:moveTo>
                  <a:lnTo>
                    <a:pt x="5446775" y="62483"/>
                  </a:lnTo>
                </a:path>
                <a:path w="5550534" h="1957070">
                  <a:moveTo>
                    <a:pt x="4745736" y="62483"/>
                  </a:moveTo>
                  <a:lnTo>
                    <a:pt x="4847843" y="62483"/>
                  </a:lnTo>
                </a:path>
                <a:path w="5550534" h="1957070">
                  <a:moveTo>
                    <a:pt x="5426964" y="0"/>
                  </a:moveTo>
                  <a:lnTo>
                    <a:pt x="5391912" y="167640"/>
                  </a:lnTo>
                </a:path>
                <a:path w="5550534" h="1957070">
                  <a:moveTo>
                    <a:pt x="4867655" y="0"/>
                  </a:moveTo>
                  <a:lnTo>
                    <a:pt x="4902707" y="167640"/>
                  </a:lnTo>
                </a:path>
                <a:path w="5550534" h="1957070">
                  <a:moveTo>
                    <a:pt x="5414771" y="167640"/>
                  </a:moveTo>
                  <a:lnTo>
                    <a:pt x="4902707" y="167640"/>
                  </a:lnTo>
                </a:path>
                <a:path w="5550534" h="1957070">
                  <a:moveTo>
                    <a:pt x="4902707" y="167640"/>
                  </a:moveTo>
                  <a:lnTo>
                    <a:pt x="4879848" y="167640"/>
                  </a:lnTo>
                </a:path>
                <a:path w="5550534" h="1957070">
                  <a:moveTo>
                    <a:pt x="4879848" y="167640"/>
                  </a:moveTo>
                  <a:lnTo>
                    <a:pt x="4902707" y="399288"/>
                  </a:lnTo>
                </a:path>
                <a:path w="5550534" h="1957070">
                  <a:moveTo>
                    <a:pt x="5414771" y="167640"/>
                  </a:moveTo>
                  <a:lnTo>
                    <a:pt x="5391912" y="399288"/>
                  </a:lnTo>
                </a:path>
                <a:path w="5550534" h="1957070">
                  <a:moveTo>
                    <a:pt x="4902707" y="399288"/>
                  </a:moveTo>
                  <a:lnTo>
                    <a:pt x="5391912" y="399288"/>
                  </a:lnTo>
                </a:path>
                <a:path w="5550534" h="1957070">
                  <a:moveTo>
                    <a:pt x="5550407" y="1956815"/>
                  </a:moveTo>
                  <a:lnTo>
                    <a:pt x="4745736" y="1956815"/>
                  </a:lnTo>
                </a:path>
                <a:path w="5550534" h="1957070">
                  <a:moveTo>
                    <a:pt x="4745736" y="1956815"/>
                  </a:moveTo>
                  <a:lnTo>
                    <a:pt x="4745736" y="1894331"/>
                  </a:lnTo>
                </a:path>
                <a:path w="5550534" h="1957070">
                  <a:moveTo>
                    <a:pt x="5550407" y="1956815"/>
                  </a:moveTo>
                  <a:lnTo>
                    <a:pt x="5550407" y="1894331"/>
                  </a:lnTo>
                </a:path>
                <a:path w="5550534" h="1957070">
                  <a:moveTo>
                    <a:pt x="5148071" y="1514856"/>
                  </a:moveTo>
                  <a:lnTo>
                    <a:pt x="5411723" y="1514856"/>
                  </a:lnTo>
                </a:path>
                <a:path w="5550534" h="1957070">
                  <a:moveTo>
                    <a:pt x="5148071" y="1514856"/>
                  </a:moveTo>
                  <a:lnTo>
                    <a:pt x="4882896" y="1514856"/>
                  </a:lnTo>
                </a:path>
                <a:path w="5550534" h="1957070">
                  <a:moveTo>
                    <a:pt x="4882896" y="1514856"/>
                  </a:moveTo>
                  <a:lnTo>
                    <a:pt x="4847843" y="1894331"/>
                  </a:lnTo>
                </a:path>
                <a:path w="5550534" h="1957070">
                  <a:moveTo>
                    <a:pt x="5411723" y="1514856"/>
                  </a:moveTo>
                  <a:lnTo>
                    <a:pt x="5446775" y="1894331"/>
                  </a:lnTo>
                </a:path>
                <a:path w="5550534" h="1957070">
                  <a:moveTo>
                    <a:pt x="5550407" y="1894331"/>
                  </a:moveTo>
                  <a:lnTo>
                    <a:pt x="5446775" y="1894331"/>
                  </a:lnTo>
                </a:path>
                <a:path w="5550534" h="1957070">
                  <a:moveTo>
                    <a:pt x="4745736" y="1894331"/>
                  </a:moveTo>
                  <a:lnTo>
                    <a:pt x="4847843" y="1894331"/>
                  </a:lnTo>
                </a:path>
                <a:path w="5550534" h="1957070">
                  <a:moveTo>
                    <a:pt x="5391912" y="1789175"/>
                  </a:moveTo>
                  <a:lnTo>
                    <a:pt x="5426964" y="1956815"/>
                  </a:lnTo>
                </a:path>
                <a:path w="5550534" h="1957070">
                  <a:moveTo>
                    <a:pt x="4867655" y="1956815"/>
                  </a:moveTo>
                  <a:lnTo>
                    <a:pt x="4902707" y="1789175"/>
                  </a:lnTo>
                </a:path>
                <a:path w="5550534" h="1957070">
                  <a:moveTo>
                    <a:pt x="5414771" y="1789175"/>
                  </a:moveTo>
                  <a:lnTo>
                    <a:pt x="4902707" y="1789175"/>
                  </a:lnTo>
                </a:path>
                <a:path w="5550534" h="1957070">
                  <a:moveTo>
                    <a:pt x="4902707" y="1789175"/>
                  </a:moveTo>
                  <a:lnTo>
                    <a:pt x="4879848" y="1789175"/>
                  </a:lnTo>
                </a:path>
                <a:path w="5550534" h="1957070">
                  <a:moveTo>
                    <a:pt x="4879848" y="1789175"/>
                  </a:moveTo>
                  <a:lnTo>
                    <a:pt x="4902707" y="1557527"/>
                  </a:lnTo>
                </a:path>
                <a:path w="5550534" h="1957070">
                  <a:moveTo>
                    <a:pt x="5414771" y="1789175"/>
                  </a:moveTo>
                  <a:lnTo>
                    <a:pt x="5391912" y="1557527"/>
                  </a:lnTo>
                </a:path>
                <a:path w="5550534" h="1957070">
                  <a:moveTo>
                    <a:pt x="4902707" y="1557527"/>
                  </a:moveTo>
                  <a:lnTo>
                    <a:pt x="5391912" y="1557527"/>
                  </a:lnTo>
                </a:path>
                <a:path w="5550534" h="1957070">
                  <a:moveTo>
                    <a:pt x="5478780" y="1621536"/>
                  </a:moveTo>
                  <a:lnTo>
                    <a:pt x="5420868" y="1621536"/>
                  </a:lnTo>
                </a:path>
                <a:path w="5550534" h="1957070">
                  <a:moveTo>
                    <a:pt x="4873752" y="1621536"/>
                  </a:moveTo>
                  <a:lnTo>
                    <a:pt x="4815839" y="1621536"/>
                  </a:lnTo>
                </a:path>
                <a:path w="5550534" h="1957070">
                  <a:moveTo>
                    <a:pt x="79248" y="790956"/>
                  </a:moveTo>
                  <a:lnTo>
                    <a:pt x="12192" y="790956"/>
                  </a:lnTo>
                </a:path>
                <a:path w="5550534" h="1957070">
                  <a:moveTo>
                    <a:pt x="12192" y="790956"/>
                  </a:moveTo>
                  <a:lnTo>
                    <a:pt x="0" y="778763"/>
                  </a:lnTo>
                </a:path>
                <a:path w="5550534" h="1957070">
                  <a:moveTo>
                    <a:pt x="79248" y="790956"/>
                  </a:moveTo>
                  <a:lnTo>
                    <a:pt x="91440" y="778763"/>
                  </a:lnTo>
                </a:path>
              </a:pathLst>
            </a:custGeom>
            <a:ln w="13716">
              <a:solidFill>
                <a:srgbClr val="1C2D56"/>
              </a:solidFill>
            </a:ln>
          </p:spPr>
          <p:txBody>
            <a:bodyPr wrap="square" lIns="0" tIns="0" rIns="0" bIns="0" rtlCol="0"/>
            <a:lstStyle/>
            <a:p>
              <a:endParaRPr/>
            </a:p>
          </p:txBody>
        </p:sp>
        <p:pic>
          <p:nvPicPr>
            <p:cNvPr id="239" name="object 239"/>
            <p:cNvPicPr/>
            <p:nvPr/>
          </p:nvPicPr>
          <p:blipFill>
            <a:blip r:embed="rId18" cstate="print"/>
            <a:stretch>
              <a:fillRect/>
            </a:stretch>
          </p:blipFill>
          <p:spPr>
            <a:xfrm>
              <a:off x="1099566" y="4793742"/>
              <a:ext cx="163067" cy="74675"/>
            </a:xfrm>
            <a:prstGeom prst="rect">
              <a:avLst/>
            </a:prstGeom>
          </p:spPr>
        </p:pic>
        <p:sp>
          <p:nvSpPr>
            <p:cNvPr id="240" name="object 240"/>
            <p:cNvSpPr/>
            <p:nvPr/>
          </p:nvSpPr>
          <p:spPr>
            <a:xfrm>
              <a:off x="1135379" y="5145023"/>
              <a:ext cx="91440" cy="79375"/>
            </a:xfrm>
            <a:custGeom>
              <a:avLst/>
              <a:gdLst/>
              <a:ahLst/>
              <a:cxnLst/>
              <a:rect l="l" t="t" r="r" b="b"/>
              <a:pathLst>
                <a:path w="91440" h="79375">
                  <a:moveTo>
                    <a:pt x="0" y="79248"/>
                  </a:moveTo>
                  <a:lnTo>
                    <a:pt x="91440" y="79248"/>
                  </a:lnTo>
                </a:path>
                <a:path w="91440" h="79375">
                  <a:moveTo>
                    <a:pt x="91440" y="0"/>
                  </a:moveTo>
                  <a:lnTo>
                    <a:pt x="91440" y="79248"/>
                  </a:lnTo>
                </a:path>
                <a:path w="91440" h="79375">
                  <a:moveTo>
                    <a:pt x="0" y="0"/>
                  </a:moveTo>
                  <a:lnTo>
                    <a:pt x="0" y="79248"/>
                  </a:lnTo>
                </a:path>
              </a:pathLst>
            </a:custGeom>
            <a:ln w="13716">
              <a:solidFill>
                <a:srgbClr val="1C2D56"/>
              </a:solidFill>
            </a:ln>
          </p:spPr>
          <p:txBody>
            <a:bodyPr wrap="square" lIns="0" tIns="0" rIns="0" bIns="0" rtlCol="0"/>
            <a:lstStyle/>
            <a:p>
              <a:endParaRPr/>
            </a:p>
          </p:txBody>
        </p:sp>
        <p:pic>
          <p:nvPicPr>
            <p:cNvPr id="241" name="object 241"/>
            <p:cNvPicPr/>
            <p:nvPr/>
          </p:nvPicPr>
          <p:blipFill>
            <a:blip r:embed="rId19" cstate="print"/>
            <a:stretch>
              <a:fillRect/>
            </a:stretch>
          </p:blipFill>
          <p:spPr>
            <a:xfrm>
              <a:off x="4964429" y="4795266"/>
              <a:ext cx="163068" cy="73151"/>
            </a:xfrm>
            <a:prstGeom prst="rect">
              <a:avLst/>
            </a:prstGeom>
          </p:spPr>
        </p:pic>
        <p:sp>
          <p:nvSpPr>
            <p:cNvPr id="242" name="object 242"/>
            <p:cNvSpPr/>
            <p:nvPr/>
          </p:nvSpPr>
          <p:spPr>
            <a:xfrm>
              <a:off x="1107948" y="4802124"/>
              <a:ext cx="4013200" cy="422275"/>
            </a:xfrm>
            <a:custGeom>
              <a:avLst/>
              <a:gdLst/>
              <a:ahLst/>
              <a:cxnLst/>
              <a:rect l="l" t="t" r="r" b="b"/>
              <a:pathLst>
                <a:path w="4013200" h="422275">
                  <a:moveTo>
                    <a:pt x="3863339" y="9143"/>
                  </a:moveTo>
                  <a:lnTo>
                    <a:pt x="3863339" y="56387"/>
                  </a:lnTo>
                </a:path>
                <a:path w="4013200" h="422275">
                  <a:moveTo>
                    <a:pt x="3863339" y="0"/>
                  </a:moveTo>
                  <a:lnTo>
                    <a:pt x="3863339" y="9143"/>
                  </a:lnTo>
                </a:path>
                <a:path w="4013200" h="422275">
                  <a:moveTo>
                    <a:pt x="3863339" y="0"/>
                  </a:moveTo>
                  <a:lnTo>
                    <a:pt x="3886200" y="0"/>
                  </a:lnTo>
                </a:path>
                <a:path w="4013200" h="422275">
                  <a:moveTo>
                    <a:pt x="3915155" y="0"/>
                  </a:moveTo>
                  <a:lnTo>
                    <a:pt x="3960875" y="0"/>
                  </a:lnTo>
                </a:path>
                <a:path w="4013200" h="422275">
                  <a:moveTo>
                    <a:pt x="3989832" y="0"/>
                  </a:moveTo>
                  <a:lnTo>
                    <a:pt x="4012691" y="0"/>
                  </a:lnTo>
                </a:path>
                <a:path w="4013200" h="422275">
                  <a:moveTo>
                    <a:pt x="0" y="342899"/>
                  </a:moveTo>
                  <a:lnTo>
                    <a:pt x="12191" y="342899"/>
                  </a:lnTo>
                </a:path>
                <a:path w="4013200" h="422275">
                  <a:moveTo>
                    <a:pt x="60960" y="342899"/>
                  </a:moveTo>
                  <a:lnTo>
                    <a:pt x="85343" y="342899"/>
                  </a:lnTo>
                </a:path>
                <a:path w="4013200" h="422275">
                  <a:moveTo>
                    <a:pt x="134111" y="342899"/>
                  </a:moveTo>
                  <a:lnTo>
                    <a:pt x="140207" y="342899"/>
                  </a:lnTo>
                </a:path>
                <a:path w="4013200" h="422275">
                  <a:moveTo>
                    <a:pt x="12191" y="422147"/>
                  </a:moveTo>
                  <a:lnTo>
                    <a:pt x="0" y="422147"/>
                  </a:lnTo>
                </a:path>
                <a:path w="4013200" h="422275">
                  <a:moveTo>
                    <a:pt x="146303" y="422147"/>
                  </a:moveTo>
                  <a:lnTo>
                    <a:pt x="134111" y="422147"/>
                  </a:lnTo>
                </a:path>
                <a:path w="4013200" h="422275">
                  <a:moveTo>
                    <a:pt x="85343" y="422147"/>
                  </a:moveTo>
                  <a:lnTo>
                    <a:pt x="60960" y="422147"/>
                  </a:lnTo>
                </a:path>
                <a:path w="4013200" h="422275">
                  <a:moveTo>
                    <a:pt x="12191" y="342899"/>
                  </a:moveTo>
                  <a:lnTo>
                    <a:pt x="60960" y="342899"/>
                  </a:lnTo>
                </a:path>
                <a:path w="4013200" h="422275">
                  <a:moveTo>
                    <a:pt x="85343" y="342899"/>
                  </a:moveTo>
                  <a:lnTo>
                    <a:pt x="134111" y="342899"/>
                  </a:lnTo>
                </a:path>
                <a:path w="4013200" h="422275">
                  <a:moveTo>
                    <a:pt x="60960" y="422147"/>
                  </a:moveTo>
                  <a:lnTo>
                    <a:pt x="12191" y="422147"/>
                  </a:lnTo>
                </a:path>
                <a:path w="4013200" h="422275">
                  <a:moveTo>
                    <a:pt x="134111" y="422147"/>
                  </a:moveTo>
                  <a:lnTo>
                    <a:pt x="85343" y="422147"/>
                  </a:lnTo>
                </a:path>
              </a:pathLst>
            </a:custGeom>
            <a:ln w="13716">
              <a:solidFill>
                <a:srgbClr val="1C2D56"/>
              </a:solidFill>
            </a:ln>
          </p:spPr>
          <p:txBody>
            <a:bodyPr wrap="square" lIns="0" tIns="0" rIns="0" bIns="0" rtlCol="0"/>
            <a:lstStyle/>
            <a:p>
              <a:endParaRPr/>
            </a:p>
          </p:txBody>
        </p:sp>
        <p:sp>
          <p:nvSpPr>
            <p:cNvPr id="243" name="object 243"/>
            <p:cNvSpPr/>
            <p:nvPr/>
          </p:nvSpPr>
          <p:spPr>
            <a:xfrm>
              <a:off x="1107947" y="5218175"/>
              <a:ext cx="12700" cy="6350"/>
            </a:xfrm>
            <a:custGeom>
              <a:avLst/>
              <a:gdLst/>
              <a:ahLst/>
              <a:cxnLst/>
              <a:rect l="l" t="t" r="r" b="b"/>
              <a:pathLst>
                <a:path w="12700" h="6350">
                  <a:moveTo>
                    <a:pt x="12191" y="6096"/>
                  </a:moveTo>
                  <a:lnTo>
                    <a:pt x="10667" y="6096"/>
                  </a:lnTo>
                  <a:lnTo>
                    <a:pt x="6095" y="6096"/>
                  </a:lnTo>
                  <a:lnTo>
                    <a:pt x="6095" y="4572"/>
                  </a:lnTo>
                  <a:lnTo>
                    <a:pt x="4571" y="4572"/>
                  </a:lnTo>
                  <a:lnTo>
                    <a:pt x="3047" y="4572"/>
                  </a:lnTo>
                  <a:lnTo>
                    <a:pt x="3047" y="3048"/>
                  </a:lnTo>
                  <a:lnTo>
                    <a:pt x="1523" y="3048"/>
                  </a:lnTo>
                  <a:lnTo>
                    <a:pt x="1523" y="1524"/>
                  </a:lnTo>
                  <a:lnTo>
                    <a:pt x="0" y="1524"/>
                  </a:lnTo>
                  <a:lnTo>
                    <a:pt x="0" y="0"/>
                  </a:lnTo>
                </a:path>
              </a:pathLst>
            </a:custGeom>
            <a:ln w="13716">
              <a:solidFill>
                <a:srgbClr val="1C2D56"/>
              </a:solidFill>
            </a:ln>
          </p:spPr>
          <p:txBody>
            <a:bodyPr wrap="square" lIns="0" tIns="0" rIns="0" bIns="0" rtlCol="0"/>
            <a:lstStyle/>
            <a:p>
              <a:endParaRPr/>
            </a:p>
          </p:txBody>
        </p:sp>
        <p:sp>
          <p:nvSpPr>
            <p:cNvPr id="244" name="object 244"/>
            <p:cNvSpPr/>
            <p:nvPr/>
          </p:nvSpPr>
          <p:spPr>
            <a:xfrm>
              <a:off x="1168908" y="5218176"/>
              <a:ext cx="12700" cy="6350"/>
            </a:xfrm>
            <a:custGeom>
              <a:avLst/>
              <a:gdLst/>
              <a:ahLst/>
              <a:cxnLst/>
              <a:rect l="l" t="t" r="r" b="b"/>
              <a:pathLst>
                <a:path w="12700" h="6350">
                  <a:moveTo>
                    <a:pt x="12191" y="0"/>
                  </a:moveTo>
                  <a:lnTo>
                    <a:pt x="12191" y="1524"/>
                  </a:lnTo>
                  <a:lnTo>
                    <a:pt x="12191" y="1524"/>
                  </a:lnTo>
                  <a:lnTo>
                    <a:pt x="6095" y="4572"/>
                  </a:lnTo>
                  <a:lnTo>
                    <a:pt x="6095" y="6096"/>
                  </a:lnTo>
                  <a:lnTo>
                    <a:pt x="4571" y="6096"/>
                  </a:lnTo>
                  <a:lnTo>
                    <a:pt x="3047" y="6096"/>
                  </a:lnTo>
                  <a:lnTo>
                    <a:pt x="1523" y="6096"/>
                  </a:lnTo>
                  <a:lnTo>
                    <a:pt x="0" y="6096"/>
                  </a:lnTo>
                </a:path>
              </a:pathLst>
            </a:custGeom>
            <a:ln w="13716">
              <a:solidFill>
                <a:srgbClr val="1C2D56"/>
              </a:solidFill>
            </a:ln>
          </p:spPr>
          <p:txBody>
            <a:bodyPr wrap="square" lIns="0" tIns="0" rIns="0" bIns="0" rtlCol="0"/>
            <a:lstStyle/>
            <a:p>
              <a:endParaRPr/>
            </a:p>
          </p:txBody>
        </p:sp>
        <p:sp>
          <p:nvSpPr>
            <p:cNvPr id="245" name="object 245"/>
            <p:cNvSpPr/>
            <p:nvPr/>
          </p:nvSpPr>
          <p:spPr>
            <a:xfrm>
              <a:off x="1181100" y="5151119"/>
              <a:ext cx="0" cy="67310"/>
            </a:xfrm>
            <a:custGeom>
              <a:avLst/>
              <a:gdLst/>
              <a:ahLst/>
              <a:cxnLst/>
              <a:rect l="l" t="t" r="r" b="b"/>
              <a:pathLst>
                <a:path h="67310">
                  <a:moveTo>
                    <a:pt x="0" y="0"/>
                  </a:moveTo>
                  <a:lnTo>
                    <a:pt x="0" y="67056"/>
                  </a:lnTo>
                </a:path>
              </a:pathLst>
            </a:custGeom>
            <a:ln w="13716">
              <a:solidFill>
                <a:srgbClr val="1C2D56"/>
              </a:solidFill>
            </a:ln>
          </p:spPr>
          <p:txBody>
            <a:bodyPr wrap="square" lIns="0" tIns="0" rIns="0" bIns="0" rtlCol="0"/>
            <a:lstStyle/>
            <a:p>
              <a:endParaRPr/>
            </a:p>
          </p:txBody>
        </p:sp>
        <p:sp>
          <p:nvSpPr>
            <p:cNvPr id="246" name="object 246"/>
            <p:cNvSpPr/>
            <p:nvPr/>
          </p:nvSpPr>
          <p:spPr>
            <a:xfrm>
              <a:off x="1168908" y="5145023"/>
              <a:ext cx="12700" cy="6350"/>
            </a:xfrm>
            <a:custGeom>
              <a:avLst/>
              <a:gdLst/>
              <a:ahLst/>
              <a:cxnLst/>
              <a:rect l="l" t="t" r="r" b="b"/>
              <a:pathLst>
                <a:path w="12700" h="6350">
                  <a:moveTo>
                    <a:pt x="0" y="0"/>
                  </a:moveTo>
                  <a:lnTo>
                    <a:pt x="0" y="0"/>
                  </a:lnTo>
                  <a:lnTo>
                    <a:pt x="1524" y="0"/>
                  </a:lnTo>
                  <a:lnTo>
                    <a:pt x="3048" y="0"/>
                  </a:lnTo>
                  <a:lnTo>
                    <a:pt x="4572" y="0"/>
                  </a:lnTo>
                  <a:lnTo>
                    <a:pt x="6096" y="0"/>
                  </a:lnTo>
                  <a:lnTo>
                    <a:pt x="7620" y="0"/>
                  </a:lnTo>
                  <a:lnTo>
                    <a:pt x="7620" y="1524"/>
                  </a:lnTo>
                  <a:lnTo>
                    <a:pt x="9144" y="1524"/>
                  </a:lnTo>
                  <a:lnTo>
                    <a:pt x="10668" y="1524"/>
                  </a:lnTo>
                  <a:lnTo>
                    <a:pt x="10668" y="3048"/>
                  </a:lnTo>
                  <a:lnTo>
                    <a:pt x="12192" y="3048"/>
                  </a:lnTo>
                  <a:lnTo>
                    <a:pt x="12192" y="4572"/>
                  </a:lnTo>
                  <a:lnTo>
                    <a:pt x="12192" y="6096"/>
                  </a:lnTo>
                </a:path>
              </a:pathLst>
            </a:custGeom>
            <a:ln w="13716">
              <a:solidFill>
                <a:srgbClr val="1C2D56"/>
              </a:solidFill>
            </a:ln>
          </p:spPr>
          <p:txBody>
            <a:bodyPr wrap="square" lIns="0" tIns="0" rIns="0" bIns="0" rtlCol="0"/>
            <a:lstStyle/>
            <a:p>
              <a:endParaRPr/>
            </a:p>
          </p:txBody>
        </p:sp>
        <p:sp>
          <p:nvSpPr>
            <p:cNvPr id="247" name="object 247"/>
            <p:cNvSpPr/>
            <p:nvPr/>
          </p:nvSpPr>
          <p:spPr>
            <a:xfrm>
              <a:off x="1107948" y="5145023"/>
              <a:ext cx="12700" cy="6350"/>
            </a:xfrm>
            <a:custGeom>
              <a:avLst/>
              <a:gdLst/>
              <a:ahLst/>
              <a:cxnLst/>
              <a:rect l="l" t="t" r="r" b="b"/>
              <a:pathLst>
                <a:path w="12700" h="6350">
                  <a:moveTo>
                    <a:pt x="0" y="6096"/>
                  </a:moveTo>
                  <a:lnTo>
                    <a:pt x="0" y="4572"/>
                  </a:lnTo>
                  <a:lnTo>
                    <a:pt x="1524" y="3048"/>
                  </a:lnTo>
                  <a:lnTo>
                    <a:pt x="3048" y="1524"/>
                  </a:lnTo>
                  <a:lnTo>
                    <a:pt x="4572" y="1524"/>
                  </a:lnTo>
                  <a:lnTo>
                    <a:pt x="4572" y="0"/>
                  </a:lnTo>
                  <a:lnTo>
                    <a:pt x="6096" y="0"/>
                  </a:lnTo>
                  <a:lnTo>
                    <a:pt x="6096" y="0"/>
                  </a:lnTo>
                  <a:lnTo>
                    <a:pt x="7620" y="0"/>
                  </a:lnTo>
                  <a:lnTo>
                    <a:pt x="9144" y="0"/>
                  </a:lnTo>
                  <a:lnTo>
                    <a:pt x="10668" y="0"/>
                  </a:lnTo>
                  <a:lnTo>
                    <a:pt x="12192" y="0"/>
                  </a:lnTo>
                </a:path>
              </a:pathLst>
            </a:custGeom>
            <a:ln w="13716">
              <a:solidFill>
                <a:srgbClr val="1C2D56"/>
              </a:solidFill>
            </a:ln>
          </p:spPr>
          <p:txBody>
            <a:bodyPr wrap="square" lIns="0" tIns="0" rIns="0" bIns="0" rtlCol="0"/>
            <a:lstStyle/>
            <a:p>
              <a:endParaRPr/>
            </a:p>
          </p:txBody>
        </p:sp>
        <p:sp>
          <p:nvSpPr>
            <p:cNvPr id="248" name="object 248"/>
            <p:cNvSpPr/>
            <p:nvPr/>
          </p:nvSpPr>
          <p:spPr>
            <a:xfrm>
              <a:off x="1107948" y="5145023"/>
              <a:ext cx="0" cy="79375"/>
            </a:xfrm>
            <a:custGeom>
              <a:avLst/>
              <a:gdLst/>
              <a:ahLst/>
              <a:cxnLst/>
              <a:rect l="l" t="t" r="r" b="b"/>
              <a:pathLst>
                <a:path h="79375">
                  <a:moveTo>
                    <a:pt x="0" y="73152"/>
                  </a:moveTo>
                  <a:lnTo>
                    <a:pt x="0" y="6096"/>
                  </a:lnTo>
                </a:path>
                <a:path h="79375">
                  <a:moveTo>
                    <a:pt x="0" y="73152"/>
                  </a:moveTo>
                  <a:lnTo>
                    <a:pt x="0" y="79248"/>
                  </a:lnTo>
                </a:path>
                <a:path h="79375">
                  <a:moveTo>
                    <a:pt x="0" y="0"/>
                  </a:moveTo>
                  <a:lnTo>
                    <a:pt x="0" y="6096"/>
                  </a:lnTo>
                </a:path>
              </a:pathLst>
            </a:custGeom>
            <a:ln w="13716">
              <a:solidFill>
                <a:srgbClr val="1C2D56"/>
              </a:solidFill>
            </a:ln>
          </p:spPr>
          <p:txBody>
            <a:bodyPr wrap="square" lIns="0" tIns="0" rIns="0" bIns="0" rtlCol="0"/>
            <a:lstStyle/>
            <a:p>
              <a:endParaRPr/>
            </a:p>
          </p:txBody>
        </p:sp>
        <p:sp>
          <p:nvSpPr>
            <p:cNvPr id="249" name="object 249"/>
            <p:cNvSpPr/>
            <p:nvPr/>
          </p:nvSpPr>
          <p:spPr>
            <a:xfrm>
              <a:off x="1181100" y="5218175"/>
              <a:ext cx="12700" cy="6350"/>
            </a:xfrm>
            <a:custGeom>
              <a:avLst/>
              <a:gdLst/>
              <a:ahLst/>
              <a:cxnLst/>
              <a:rect l="l" t="t" r="r" b="b"/>
              <a:pathLst>
                <a:path w="12700" h="6350">
                  <a:moveTo>
                    <a:pt x="12191" y="6096"/>
                  </a:moveTo>
                  <a:lnTo>
                    <a:pt x="10667" y="6096"/>
                  </a:lnTo>
                  <a:lnTo>
                    <a:pt x="6095" y="6096"/>
                  </a:lnTo>
                  <a:lnTo>
                    <a:pt x="6095" y="4572"/>
                  </a:lnTo>
                  <a:lnTo>
                    <a:pt x="4571" y="4572"/>
                  </a:lnTo>
                  <a:lnTo>
                    <a:pt x="3047" y="4572"/>
                  </a:lnTo>
                  <a:lnTo>
                    <a:pt x="3047" y="3048"/>
                  </a:lnTo>
                  <a:lnTo>
                    <a:pt x="1523" y="3048"/>
                  </a:lnTo>
                  <a:lnTo>
                    <a:pt x="1523" y="1524"/>
                  </a:lnTo>
                  <a:lnTo>
                    <a:pt x="0" y="1524"/>
                  </a:lnTo>
                  <a:lnTo>
                    <a:pt x="0" y="0"/>
                  </a:lnTo>
                </a:path>
              </a:pathLst>
            </a:custGeom>
            <a:ln w="13716">
              <a:solidFill>
                <a:srgbClr val="1C2D56"/>
              </a:solidFill>
            </a:ln>
          </p:spPr>
          <p:txBody>
            <a:bodyPr wrap="square" lIns="0" tIns="0" rIns="0" bIns="0" rtlCol="0"/>
            <a:lstStyle/>
            <a:p>
              <a:endParaRPr/>
            </a:p>
          </p:txBody>
        </p:sp>
        <p:sp>
          <p:nvSpPr>
            <p:cNvPr id="250" name="object 250"/>
            <p:cNvSpPr/>
            <p:nvPr/>
          </p:nvSpPr>
          <p:spPr>
            <a:xfrm>
              <a:off x="1242059" y="5218176"/>
              <a:ext cx="12700" cy="6350"/>
            </a:xfrm>
            <a:custGeom>
              <a:avLst/>
              <a:gdLst/>
              <a:ahLst/>
              <a:cxnLst/>
              <a:rect l="l" t="t" r="r" b="b"/>
              <a:pathLst>
                <a:path w="12700" h="6350">
                  <a:moveTo>
                    <a:pt x="12191" y="0"/>
                  </a:moveTo>
                  <a:lnTo>
                    <a:pt x="12191" y="1524"/>
                  </a:lnTo>
                  <a:lnTo>
                    <a:pt x="12191" y="1524"/>
                  </a:lnTo>
                  <a:lnTo>
                    <a:pt x="6095" y="4572"/>
                  </a:lnTo>
                  <a:lnTo>
                    <a:pt x="6095" y="6096"/>
                  </a:lnTo>
                  <a:lnTo>
                    <a:pt x="4571" y="6096"/>
                  </a:lnTo>
                  <a:lnTo>
                    <a:pt x="3047" y="6096"/>
                  </a:lnTo>
                  <a:lnTo>
                    <a:pt x="1523" y="6096"/>
                  </a:lnTo>
                  <a:lnTo>
                    <a:pt x="0" y="6096"/>
                  </a:lnTo>
                </a:path>
              </a:pathLst>
            </a:custGeom>
            <a:ln w="13716">
              <a:solidFill>
                <a:srgbClr val="1C2D56"/>
              </a:solidFill>
            </a:ln>
          </p:spPr>
          <p:txBody>
            <a:bodyPr wrap="square" lIns="0" tIns="0" rIns="0" bIns="0" rtlCol="0"/>
            <a:lstStyle/>
            <a:p>
              <a:endParaRPr/>
            </a:p>
          </p:txBody>
        </p:sp>
        <p:sp>
          <p:nvSpPr>
            <p:cNvPr id="251" name="object 251"/>
            <p:cNvSpPr/>
            <p:nvPr/>
          </p:nvSpPr>
          <p:spPr>
            <a:xfrm>
              <a:off x="1254251" y="5151119"/>
              <a:ext cx="0" cy="67310"/>
            </a:xfrm>
            <a:custGeom>
              <a:avLst/>
              <a:gdLst/>
              <a:ahLst/>
              <a:cxnLst/>
              <a:rect l="l" t="t" r="r" b="b"/>
              <a:pathLst>
                <a:path h="67310">
                  <a:moveTo>
                    <a:pt x="0" y="67056"/>
                  </a:moveTo>
                  <a:lnTo>
                    <a:pt x="0" y="0"/>
                  </a:lnTo>
                </a:path>
              </a:pathLst>
            </a:custGeom>
            <a:ln w="13716">
              <a:solidFill>
                <a:srgbClr val="1C2D56"/>
              </a:solidFill>
            </a:ln>
          </p:spPr>
          <p:txBody>
            <a:bodyPr wrap="square" lIns="0" tIns="0" rIns="0" bIns="0" rtlCol="0"/>
            <a:lstStyle/>
            <a:p>
              <a:endParaRPr/>
            </a:p>
          </p:txBody>
        </p:sp>
        <p:sp>
          <p:nvSpPr>
            <p:cNvPr id="252" name="object 252"/>
            <p:cNvSpPr/>
            <p:nvPr/>
          </p:nvSpPr>
          <p:spPr>
            <a:xfrm>
              <a:off x="1242059" y="5145023"/>
              <a:ext cx="12700" cy="6350"/>
            </a:xfrm>
            <a:custGeom>
              <a:avLst/>
              <a:gdLst/>
              <a:ahLst/>
              <a:cxnLst/>
              <a:rect l="l" t="t" r="r" b="b"/>
              <a:pathLst>
                <a:path w="12700" h="6350">
                  <a:moveTo>
                    <a:pt x="0" y="0"/>
                  </a:moveTo>
                  <a:lnTo>
                    <a:pt x="0" y="0"/>
                  </a:lnTo>
                  <a:lnTo>
                    <a:pt x="1524" y="0"/>
                  </a:lnTo>
                  <a:lnTo>
                    <a:pt x="3048" y="0"/>
                  </a:lnTo>
                  <a:lnTo>
                    <a:pt x="4572" y="0"/>
                  </a:lnTo>
                  <a:lnTo>
                    <a:pt x="6096" y="0"/>
                  </a:lnTo>
                  <a:lnTo>
                    <a:pt x="7620" y="0"/>
                  </a:lnTo>
                  <a:lnTo>
                    <a:pt x="7620" y="1524"/>
                  </a:lnTo>
                  <a:lnTo>
                    <a:pt x="9144" y="1524"/>
                  </a:lnTo>
                  <a:lnTo>
                    <a:pt x="10668" y="1524"/>
                  </a:lnTo>
                  <a:lnTo>
                    <a:pt x="10668" y="3048"/>
                  </a:lnTo>
                  <a:lnTo>
                    <a:pt x="12192" y="3048"/>
                  </a:lnTo>
                  <a:lnTo>
                    <a:pt x="12192" y="4572"/>
                  </a:lnTo>
                  <a:lnTo>
                    <a:pt x="12192" y="6096"/>
                  </a:lnTo>
                </a:path>
              </a:pathLst>
            </a:custGeom>
            <a:ln w="13716">
              <a:solidFill>
                <a:srgbClr val="1C2D56"/>
              </a:solidFill>
            </a:ln>
          </p:spPr>
          <p:txBody>
            <a:bodyPr wrap="square" lIns="0" tIns="0" rIns="0" bIns="0" rtlCol="0"/>
            <a:lstStyle/>
            <a:p>
              <a:endParaRPr/>
            </a:p>
          </p:txBody>
        </p:sp>
        <p:sp>
          <p:nvSpPr>
            <p:cNvPr id="253" name="object 253"/>
            <p:cNvSpPr/>
            <p:nvPr/>
          </p:nvSpPr>
          <p:spPr>
            <a:xfrm>
              <a:off x="1181100" y="5145023"/>
              <a:ext cx="12700" cy="6350"/>
            </a:xfrm>
            <a:custGeom>
              <a:avLst/>
              <a:gdLst/>
              <a:ahLst/>
              <a:cxnLst/>
              <a:rect l="l" t="t" r="r" b="b"/>
              <a:pathLst>
                <a:path w="12700" h="6350">
                  <a:moveTo>
                    <a:pt x="0" y="6096"/>
                  </a:moveTo>
                  <a:lnTo>
                    <a:pt x="0" y="4572"/>
                  </a:lnTo>
                  <a:lnTo>
                    <a:pt x="1524" y="3048"/>
                  </a:lnTo>
                  <a:lnTo>
                    <a:pt x="3048" y="1524"/>
                  </a:lnTo>
                  <a:lnTo>
                    <a:pt x="4572" y="1524"/>
                  </a:lnTo>
                  <a:lnTo>
                    <a:pt x="4572" y="0"/>
                  </a:lnTo>
                  <a:lnTo>
                    <a:pt x="6096" y="0"/>
                  </a:lnTo>
                  <a:lnTo>
                    <a:pt x="6096" y="0"/>
                  </a:lnTo>
                  <a:lnTo>
                    <a:pt x="7620" y="0"/>
                  </a:lnTo>
                  <a:lnTo>
                    <a:pt x="9144" y="0"/>
                  </a:lnTo>
                  <a:lnTo>
                    <a:pt x="10668" y="0"/>
                  </a:lnTo>
                  <a:lnTo>
                    <a:pt x="12192" y="0"/>
                  </a:lnTo>
                </a:path>
              </a:pathLst>
            </a:custGeom>
            <a:ln w="13716">
              <a:solidFill>
                <a:srgbClr val="1C2D56"/>
              </a:solidFill>
            </a:ln>
          </p:spPr>
          <p:txBody>
            <a:bodyPr wrap="square" lIns="0" tIns="0" rIns="0" bIns="0" rtlCol="0"/>
            <a:lstStyle/>
            <a:p>
              <a:endParaRPr/>
            </a:p>
          </p:txBody>
        </p:sp>
        <p:sp>
          <p:nvSpPr>
            <p:cNvPr id="254" name="object 254"/>
            <p:cNvSpPr/>
            <p:nvPr/>
          </p:nvSpPr>
          <p:spPr>
            <a:xfrm>
              <a:off x="1254251" y="4079748"/>
              <a:ext cx="1915795" cy="1144905"/>
            </a:xfrm>
            <a:custGeom>
              <a:avLst/>
              <a:gdLst/>
              <a:ahLst/>
              <a:cxnLst/>
              <a:rect l="l" t="t" r="r" b="b"/>
              <a:pathLst>
                <a:path w="1915795" h="1144904">
                  <a:moveTo>
                    <a:pt x="0" y="1071371"/>
                  </a:moveTo>
                  <a:lnTo>
                    <a:pt x="0" y="1065275"/>
                  </a:lnTo>
                </a:path>
                <a:path w="1915795" h="1144904">
                  <a:moveTo>
                    <a:pt x="0" y="1144523"/>
                  </a:moveTo>
                  <a:lnTo>
                    <a:pt x="0" y="1138428"/>
                  </a:lnTo>
                </a:path>
                <a:path w="1915795" h="1144904">
                  <a:moveTo>
                    <a:pt x="1476756" y="112775"/>
                  </a:moveTo>
                  <a:lnTo>
                    <a:pt x="1527048" y="112775"/>
                  </a:lnTo>
                </a:path>
                <a:path w="1915795" h="1144904">
                  <a:moveTo>
                    <a:pt x="1574291" y="112775"/>
                  </a:moveTo>
                  <a:lnTo>
                    <a:pt x="1802891" y="112775"/>
                  </a:lnTo>
                </a:path>
                <a:path w="1915795" h="1144904">
                  <a:moveTo>
                    <a:pt x="1476756" y="112775"/>
                  </a:moveTo>
                  <a:lnTo>
                    <a:pt x="1414272" y="138683"/>
                  </a:lnTo>
                </a:path>
                <a:path w="1915795" h="1144904">
                  <a:moveTo>
                    <a:pt x="1414272" y="138683"/>
                  </a:moveTo>
                  <a:lnTo>
                    <a:pt x="1802891" y="138683"/>
                  </a:lnTo>
                </a:path>
                <a:path w="1915795" h="1144904">
                  <a:moveTo>
                    <a:pt x="1915667" y="0"/>
                  </a:moveTo>
                  <a:lnTo>
                    <a:pt x="1915667" y="7619"/>
                  </a:lnTo>
                </a:path>
              </a:pathLst>
            </a:custGeom>
            <a:ln w="13716">
              <a:solidFill>
                <a:srgbClr val="1C2D56"/>
              </a:solidFill>
            </a:ln>
          </p:spPr>
          <p:txBody>
            <a:bodyPr wrap="square" lIns="0" tIns="0" rIns="0" bIns="0" rtlCol="0"/>
            <a:lstStyle/>
            <a:p>
              <a:endParaRPr/>
            </a:p>
          </p:txBody>
        </p:sp>
        <p:sp>
          <p:nvSpPr>
            <p:cNvPr id="255" name="object 255"/>
            <p:cNvSpPr/>
            <p:nvPr/>
          </p:nvSpPr>
          <p:spPr>
            <a:xfrm>
              <a:off x="3057144" y="4079748"/>
              <a:ext cx="18415" cy="7620"/>
            </a:xfrm>
            <a:custGeom>
              <a:avLst/>
              <a:gdLst/>
              <a:ahLst/>
              <a:cxnLst/>
              <a:rect l="l" t="t" r="r" b="b"/>
              <a:pathLst>
                <a:path w="18414" h="7620">
                  <a:moveTo>
                    <a:pt x="18287" y="0"/>
                  </a:moveTo>
                  <a:lnTo>
                    <a:pt x="16763" y="0"/>
                  </a:lnTo>
                  <a:lnTo>
                    <a:pt x="15239" y="0"/>
                  </a:lnTo>
                  <a:lnTo>
                    <a:pt x="13715" y="0"/>
                  </a:lnTo>
                  <a:lnTo>
                    <a:pt x="12191" y="0"/>
                  </a:lnTo>
                  <a:lnTo>
                    <a:pt x="10667" y="0"/>
                  </a:lnTo>
                  <a:lnTo>
                    <a:pt x="9143" y="0"/>
                  </a:lnTo>
                  <a:lnTo>
                    <a:pt x="7619" y="1524"/>
                  </a:lnTo>
                  <a:lnTo>
                    <a:pt x="6095" y="1524"/>
                  </a:lnTo>
                  <a:lnTo>
                    <a:pt x="4571" y="1524"/>
                  </a:lnTo>
                  <a:lnTo>
                    <a:pt x="4571" y="3048"/>
                  </a:lnTo>
                  <a:lnTo>
                    <a:pt x="3047" y="3048"/>
                  </a:lnTo>
                  <a:lnTo>
                    <a:pt x="1523" y="4572"/>
                  </a:lnTo>
                  <a:lnTo>
                    <a:pt x="1523" y="6096"/>
                  </a:lnTo>
                  <a:lnTo>
                    <a:pt x="0" y="6096"/>
                  </a:lnTo>
                  <a:lnTo>
                    <a:pt x="0" y="7620"/>
                  </a:lnTo>
                </a:path>
              </a:pathLst>
            </a:custGeom>
            <a:ln w="13716">
              <a:solidFill>
                <a:srgbClr val="1C2D56"/>
              </a:solidFill>
            </a:ln>
          </p:spPr>
          <p:txBody>
            <a:bodyPr wrap="square" lIns="0" tIns="0" rIns="0" bIns="0" rtlCol="0"/>
            <a:lstStyle/>
            <a:p>
              <a:endParaRPr/>
            </a:p>
          </p:txBody>
        </p:sp>
        <p:sp>
          <p:nvSpPr>
            <p:cNvPr id="256" name="object 256"/>
            <p:cNvSpPr/>
            <p:nvPr/>
          </p:nvSpPr>
          <p:spPr>
            <a:xfrm>
              <a:off x="3095244" y="4079748"/>
              <a:ext cx="18415" cy="7620"/>
            </a:xfrm>
            <a:custGeom>
              <a:avLst/>
              <a:gdLst/>
              <a:ahLst/>
              <a:cxnLst/>
              <a:rect l="l" t="t" r="r" b="b"/>
              <a:pathLst>
                <a:path w="18414" h="7620">
                  <a:moveTo>
                    <a:pt x="18287" y="7620"/>
                  </a:moveTo>
                  <a:lnTo>
                    <a:pt x="18287" y="6096"/>
                  </a:lnTo>
                  <a:lnTo>
                    <a:pt x="18287" y="4572"/>
                  </a:lnTo>
                  <a:lnTo>
                    <a:pt x="16763" y="4572"/>
                  </a:lnTo>
                  <a:lnTo>
                    <a:pt x="16763" y="3048"/>
                  </a:lnTo>
                  <a:lnTo>
                    <a:pt x="15239" y="3048"/>
                  </a:lnTo>
                  <a:lnTo>
                    <a:pt x="13715" y="1524"/>
                  </a:lnTo>
                  <a:lnTo>
                    <a:pt x="12191" y="1524"/>
                  </a:lnTo>
                  <a:lnTo>
                    <a:pt x="10667" y="1524"/>
                  </a:lnTo>
                  <a:lnTo>
                    <a:pt x="10667" y="0"/>
                  </a:lnTo>
                  <a:lnTo>
                    <a:pt x="1523" y="0"/>
                  </a:lnTo>
                  <a:lnTo>
                    <a:pt x="0" y="0"/>
                  </a:lnTo>
                </a:path>
              </a:pathLst>
            </a:custGeom>
            <a:ln w="13716">
              <a:solidFill>
                <a:srgbClr val="1C2D56"/>
              </a:solidFill>
            </a:ln>
          </p:spPr>
          <p:txBody>
            <a:bodyPr wrap="square" lIns="0" tIns="0" rIns="0" bIns="0" rtlCol="0"/>
            <a:lstStyle/>
            <a:p>
              <a:endParaRPr/>
            </a:p>
          </p:txBody>
        </p:sp>
        <p:sp>
          <p:nvSpPr>
            <p:cNvPr id="257" name="object 257"/>
            <p:cNvSpPr/>
            <p:nvPr/>
          </p:nvSpPr>
          <p:spPr>
            <a:xfrm>
              <a:off x="3057144" y="4079748"/>
              <a:ext cx="0" cy="7620"/>
            </a:xfrm>
            <a:custGeom>
              <a:avLst/>
              <a:gdLst/>
              <a:ahLst/>
              <a:cxnLst/>
              <a:rect l="l" t="t" r="r" b="b"/>
              <a:pathLst>
                <a:path h="7620">
                  <a:moveTo>
                    <a:pt x="0" y="7619"/>
                  </a:moveTo>
                  <a:lnTo>
                    <a:pt x="0" y="0"/>
                  </a:lnTo>
                </a:path>
              </a:pathLst>
            </a:custGeom>
            <a:ln w="13716">
              <a:solidFill>
                <a:srgbClr val="1C2D56"/>
              </a:solidFill>
            </a:ln>
          </p:spPr>
          <p:txBody>
            <a:bodyPr wrap="square" lIns="0" tIns="0" rIns="0" bIns="0" rtlCol="0"/>
            <a:lstStyle/>
            <a:p>
              <a:endParaRPr/>
            </a:p>
          </p:txBody>
        </p:sp>
        <p:sp>
          <p:nvSpPr>
            <p:cNvPr id="258" name="object 258"/>
            <p:cNvSpPr/>
            <p:nvPr/>
          </p:nvSpPr>
          <p:spPr>
            <a:xfrm>
              <a:off x="3113531" y="4079748"/>
              <a:ext cx="18415" cy="7620"/>
            </a:xfrm>
            <a:custGeom>
              <a:avLst/>
              <a:gdLst/>
              <a:ahLst/>
              <a:cxnLst/>
              <a:rect l="l" t="t" r="r" b="b"/>
              <a:pathLst>
                <a:path w="18414" h="7620">
                  <a:moveTo>
                    <a:pt x="18287" y="0"/>
                  </a:moveTo>
                  <a:lnTo>
                    <a:pt x="16763" y="0"/>
                  </a:lnTo>
                  <a:lnTo>
                    <a:pt x="15239" y="0"/>
                  </a:lnTo>
                  <a:lnTo>
                    <a:pt x="13715" y="0"/>
                  </a:lnTo>
                  <a:lnTo>
                    <a:pt x="12191" y="0"/>
                  </a:lnTo>
                  <a:lnTo>
                    <a:pt x="10667" y="0"/>
                  </a:lnTo>
                  <a:lnTo>
                    <a:pt x="9143" y="0"/>
                  </a:lnTo>
                  <a:lnTo>
                    <a:pt x="7619" y="1524"/>
                  </a:lnTo>
                  <a:lnTo>
                    <a:pt x="6095" y="1524"/>
                  </a:lnTo>
                  <a:lnTo>
                    <a:pt x="4571" y="1524"/>
                  </a:lnTo>
                  <a:lnTo>
                    <a:pt x="3047" y="3048"/>
                  </a:lnTo>
                  <a:lnTo>
                    <a:pt x="1523" y="4572"/>
                  </a:lnTo>
                  <a:lnTo>
                    <a:pt x="0" y="6096"/>
                  </a:lnTo>
                  <a:lnTo>
                    <a:pt x="0" y="7620"/>
                  </a:lnTo>
                </a:path>
              </a:pathLst>
            </a:custGeom>
            <a:ln w="13716">
              <a:solidFill>
                <a:srgbClr val="1C2D56"/>
              </a:solidFill>
            </a:ln>
          </p:spPr>
          <p:txBody>
            <a:bodyPr wrap="square" lIns="0" tIns="0" rIns="0" bIns="0" rtlCol="0"/>
            <a:lstStyle/>
            <a:p>
              <a:endParaRPr/>
            </a:p>
          </p:txBody>
        </p:sp>
        <p:sp>
          <p:nvSpPr>
            <p:cNvPr id="259" name="object 259"/>
            <p:cNvSpPr/>
            <p:nvPr/>
          </p:nvSpPr>
          <p:spPr>
            <a:xfrm>
              <a:off x="3151631" y="4079748"/>
              <a:ext cx="18415" cy="7620"/>
            </a:xfrm>
            <a:custGeom>
              <a:avLst/>
              <a:gdLst/>
              <a:ahLst/>
              <a:cxnLst/>
              <a:rect l="l" t="t" r="r" b="b"/>
              <a:pathLst>
                <a:path w="18414" h="7620">
                  <a:moveTo>
                    <a:pt x="18287" y="7620"/>
                  </a:moveTo>
                  <a:lnTo>
                    <a:pt x="18287" y="6096"/>
                  </a:lnTo>
                  <a:lnTo>
                    <a:pt x="16763" y="4572"/>
                  </a:lnTo>
                  <a:lnTo>
                    <a:pt x="16763" y="3048"/>
                  </a:lnTo>
                  <a:lnTo>
                    <a:pt x="15239" y="3048"/>
                  </a:lnTo>
                  <a:lnTo>
                    <a:pt x="13715" y="1524"/>
                  </a:lnTo>
                  <a:lnTo>
                    <a:pt x="9143" y="0"/>
                  </a:lnTo>
                  <a:lnTo>
                    <a:pt x="7619" y="0"/>
                  </a:lnTo>
                  <a:lnTo>
                    <a:pt x="6095" y="0"/>
                  </a:lnTo>
                  <a:lnTo>
                    <a:pt x="4571" y="0"/>
                  </a:lnTo>
                  <a:lnTo>
                    <a:pt x="3047" y="0"/>
                  </a:lnTo>
                  <a:lnTo>
                    <a:pt x="1523" y="0"/>
                  </a:lnTo>
                  <a:lnTo>
                    <a:pt x="0" y="0"/>
                  </a:lnTo>
                </a:path>
              </a:pathLst>
            </a:custGeom>
            <a:ln w="13716">
              <a:solidFill>
                <a:srgbClr val="1C2D56"/>
              </a:solidFill>
            </a:ln>
          </p:spPr>
          <p:txBody>
            <a:bodyPr wrap="square" lIns="0" tIns="0" rIns="0" bIns="0" rtlCol="0"/>
            <a:lstStyle/>
            <a:p>
              <a:endParaRPr/>
            </a:p>
          </p:txBody>
        </p:sp>
        <p:sp>
          <p:nvSpPr>
            <p:cNvPr id="260" name="object 260"/>
            <p:cNvSpPr/>
            <p:nvPr/>
          </p:nvSpPr>
          <p:spPr>
            <a:xfrm>
              <a:off x="3057144" y="4079748"/>
              <a:ext cx="113030" cy="0"/>
            </a:xfrm>
            <a:custGeom>
              <a:avLst/>
              <a:gdLst/>
              <a:ahLst/>
              <a:cxnLst/>
              <a:rect l="l" t="t" r="r" b="b"/>
              <a:pathLst>
                <a:path w="113030">
                  <a:moveTo>
                    <a:pt x="112775" y="0"/>
                  </a:moveTo>
                  <a:lnTo>
                    <a:pt x="0" y="0"/>
                  </a:lnTo>
                </a:path>
              </a:pathLst>
            </a:custGeom>
            <a:ln w="13716">
              <a:solidFill>
                <a:srgbClr val="1C2D56"/>
              </a:solidFill>
            </a:ln>
          </p:spPr>
          <p:txBody>
            <a:bodyPr wrap="square" lIns="0" tIns="0" rIns="0" bIns="0" rtlCol="0"/>
            <a:lstStyle/>
            <a:p>
              <a:endParaRPr/>
            </a:p>
          </p:txBody>
        </p:sp>
        <p:sp>
          <p:nvSpPr>
            <p:cNvPr id="261" name="object 261"/>
            <p:cNvSpPr/>
            <p:nvPr/>
          </p:nvSpPr>
          <p:spPr>
            <a:xfrm>
              <a:off x="2781300" y="4332732"/>
              <a:ext cx="48895" cy="48895"/>
            </a:xfrm>
            <a:custGeom>
              <a:avLst/>
              <a:gdLst/>
              <a:ahLst/>
              <a:cxnLst/>
              <a:rect l="l" t="t" r="r" b="b"/>
              <a:pathLst>
                <a:path w="48894"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980" y="1881"/>
                  </a:lnTo>
                  <a:lnTo>
                    <a:pt x="41719" y="7048"/>
                  </a:lnTo>
                  <a:lnTo>
                    <a:pt x="46886" y="14787"/>
                  </a:lnTo>
                  <a:lnTo>
                    <a:pt x="48768" y="24384"/>
                  </a:lnTo>
                  <a:lnTo>
                    <a:pt x="46886" y="33980"/>
                  </a:lnTo>
                  <a:lnTo>
                    <a:pt x="41719" y="41719"/>
                  </a:lnTo>
                  <a:lnTo>
                    <a:pt x="33980" y="46886"/>
                  </a:lnTo>
                  <a:lnTo>
                    <a:pt x="24384" y="48768"/>
                  </a:lnTo>
                  <a:close/>
                </a:path>
              </a:pathLst>
            </a:custGeom>
            <a:solidFill>
              <a:srgbClr val="FFFFFF"/>
            </a:solidFill>
          </p:spPr>
          <p:txBody>
            <a:bodyPr wrap="square" lIns="0" tIns="0" rIns="0" bIns="0" rtlCol="0"/>
            <a:lstStyle/>
            <a:p>
              <a:endParaRPr/>
            </a:p>
          </p:txBody>
        </p:sp>
        <p:sp>
          <p:nvSpPr>
            <p:cNvPr id="262" name="object 262"/>
            <p:cNvSpPr/>
            <p:nvPr/>
          </p:nvSpPr>
          <p:spPr>
            <a:xfrm>
              <a:off x="2781300" y="4332732"/>
              <a:ext cx="48895" cy="48895"/>
            </a:xfrm>
            <a:custGeom>
              <a:avLst/>
              <a:gdLst/>
              <a:ahLst/>
              <a:cxnLst/>
              <a:rect l="l" t="t" r="r" b="b"/>
              <a:pathLst>
                <a:path w="48894" h="48895">
                  <a:moveTo>
                    <a:pt x="48768" y="24384"/>
                  </a:moveTo>
                  <a:lnTo>
                    <a:pt x="46886" y="14787"/>
                  </a:lnTo>
                  <a:lnTo>
                    <a:pt x="41719" y="7048"/>
                  </a:lnTo>
                  <a:lnTo>
                    <a:pt x="33980"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980" y="46886"/>
                  </a:lnTo>
                  <a:lnTo>
                    <a:pt x="41719" y="41719"/>
                  </a:lnTo>
                  <a:lnTo>
                    <a:pt x="46886" y="33980"/>
                  </a:lnTo>
                  <a:lnTo>
                    <a:pt x="48768" y="24384"/>
                  </a:lnTo>
                  <a:close/>
                </a:path>
              </a:pathLst>
            </a:custGeom>
            <a:ln w="13716">
              <a:solidFill>
                <a:srgbClr val="1C2D56"/>
              </a:solidFill>
            </a:ln>
          </p:spPr>
          <p:txBody>
            <a:bodyPr wrap="square" lIns="0" tIns="0" rIns="0" bIns="0" rtlCol="0"/>
            <a:lstStyle/>
            <a:p>
              <a:endParaRPr/>
            </a:p>
          </p:txBody>
        </p:sp>
        <p:sp>
          <p:nvSpPr>
            <p:cNvPr id="263" name="object 263"/>
            <p:cNvSpPr/>
            <p:nvPr/>
          </p:nvSpPr>
          <p:spPr>
            <a:xfrm>
              <a:off x="2781300" y="4160519"/>
              <a:ext cx="48895" cy="48895"/>
            </a:xfrm>
            <a:custGeom>
              <a:avLst/>
              <a:gdLst/>
              <a:ahLst/>
              <a:cxnLst/>
              <a:rect l="l" t="t" r="r" b="b"/>
              <a:pathLst>
                <a:path w="48894" h="48895">
                  <a:moveTo>
                    <a:pt x="24384" y="48768"/>
                  </a:moveTo>
                  <a:lnTo>
                    <a:pt x="14787" y="46886"/>
                  </a:lnTo>
                  <a:lnTo>
                    <a:pt x="7048" y="41719"/>
                  </a:lnTo>
                  <a:lnTo>
                    <a:pt x="1881" y="33980"/>
                  </a:lnTo>
                  <a:lnTo>
                    <a:pt x="0" y="24384"/>
                  </a:lnTo>
                  <a:lnTo>
                    <a:pt x="1881" y="15430"/>
                  </a:lnTo>
                  <a:lnTo>
                    <a:pt x="7048" y="7620"/>
                  </a:lnTo>
                  <a:lnTo>
                    <a:pt x="14787" y="2095"/>
                  </a:lnTo>
                  <a:lnTo>
                    <a:pt x="24384" y="0"/>
                  </a:lnTo>
                  <a:lnTo>
                    <a:pt x="33980" y="2095"/>
                  </a:lnTo>
                  <a:lnTo>
                    <a:pt x="41719" y="7620"/>
                  </a:lnTo>
                  <a:lnTo>
                    <a:pt x="46886" y="15430"/>
                  </a:lnTo>
                  <a:lnTo>
                    <a:pt x="48768" y="24384"/>
                  </a:lnTo>
                  <a:lnTo>
                    <a:pt x="46886" y="33980"/>
                  </a:lnTo>
                  <a:lnTo>
                    <a:pt x="41719" y="41719"/>
                  </a:lnTo>
                  <a:lnTo>
                    <a:pt x="33980" y="46886"/>
                  </a:lnTo>
                  <a:lnTo>
                    <a:pt x="24384" y="48768"/>
                  </a:lnTo>
                  <a:close/>
                </a:path>
              </a:pathLst>
            </a:custGeom>
            <a:solidFill>
              <a:srgbClr val="FFFFFF"/>
            </a:solidFill>
          </p:spPr>
          <p:txBody>
            <a:bodyPr wrap="square" lIns="0" tIns="0" rIns="0" bIns="0" rtlCol="0"/>
            <a:lstStyle/>
            <a:p>
              <a:endParaRPr/>
            </a:p>
          </p:txBody>
        </p:sp>
        <p:sp>
          <p:nvSpPr>
            <p:cNvPr id="264" name="object 264"/>
            <p:cNvSpPr/>
            <p:nvPr/>
          </p:nvSpPr>
          <p:spPr>
            <a:xfrm>
              <a:off x="2781300" y="4160519"/>
              <a:ext cx="48895" cy="48895"/>
            </a:xfrm>
            <a:custGeom>
              <a:avLst/>
              <a:gdLst/>
              <a:ahLst/>
              <a:cxnLst/>
              <a:rect l="l" t="t" r="r" b="b"/>
              <a:pathLst>
                <a:path w="48894" h="48895">
                  <a:moveTo>
                    <a:pt x="48768" y="24384"/>
                  </a:moveTo>
                  <a:lnTo>
                    <a:pt x="46886" y="15430"/>
                  </a:lnTo>
                  <a:lnTo>
                    <a:pt x="41719" y="7620"/>
                  </a:lnTo>
                  <a:lnTo>
                    <a:pt x="33980" y="2095"/>
                  </a:lnTo>
                  <a:lnTo>
                    <a:pt x="24384" y="0"/>
                  </a:lnTo>
                  <a:lnTo>
                    <a:pt x="14787" y="2095"/>
                  </a:lnTo>
                  <a:lnTo>
                    <a:pt x="7048" y="7620"/>
                  </a:lnTo>
                  <a:lnTo>
                    <a:pt x="1881" y="15430"/>
                  </a:lnTo>
                  <a:lnTo>
                    <a:pt x="0" y="24384"/>
                  </a:lnTo>
                  <a:lnTo>
                    <a:pt x="1881" y="33980"/>
                  </a:lnTo>
                  <a:lnTo>
                    <a:pt x="7048" y="41719"/>
                  </a:lnTo>
                  <a:lnTo>
                    <a:pt x="14787" y="46886"/>
                  </a:lnTo>
                  <a:lnTo>
                    <a:pt x="24384" y="48768"/>
                  </a:lnTo>
                  <a:lnTo>
                    <a:pt x="33980" y="46886"/>
                  </a:lnTo>
                  <a:lnTo>
                    <a:pt x="41719" y="41719"/>
                  </a:lnTo>
                  <a:lnTo>
                    <a:pt x="46886" y="33980"/>
                  </a:lnTo>
                  <a:lnTo>
                    <a:pt x="48768" y="24384"/>
                  </a:lnTo>
                  <a:close/>
                </a:path>
              </a:pathLst>
            </a:custGeom>
            <a:ln w="13716">
              <a:solidFill>
                <a:srgbClr val="1C2D56"/>
              </a:solidFill>
            </a:ln>
          </p:spPr>
          <p:txBody>
            <a:bodyPr wrap="square" lIns="0" tIns="0" rIns="0" bIns="0" rtlCol="0"/>
            <a:lstStyle/>
            <a:p>
              <a:endParaRPr/>
            </a:p>
          </p:txBody>
        </p:sp>
        <p:sp>
          <p:nvSpPr>
            <p:cNvPr id="265" name="object 265"/>
            <p:cNvSpPr/>
            <p:nvPr/>
          </p:nvSpPr>
          <p:spPr>
            <a:xfrm>
              <a:off x="2781300" y="3989832"/>
              <a:ext cx="48895" cy="48895"/>
            </a:xfrm>
            <a:custGeom>
              <a:avLst/>
              <a:gdLst/>
              <a:ahLst/>
              <a:cxnLst/>
              <a:rect l="l" t="t" r="r" b="b"/>
              <a:pathLst>
                <a:path w="48894" h="48895">
                  <a:moveTo>
                    <a:pt x="24384" y="48768"/>
                  </a:moveTo>
                  <a:lnTo>
                    <a:pt x="14787" y="46886"/>
                  </a:lnTo>
                  <a:lnTo>
                    <a:pt x="7048" y="41719"/>
                  </a:lnTo>
                  <a:lnTo>
                    <a:pt x="1881" y="33980"/>
                  </a:lnTo>
                  <a:lnTo>
                    <a:pt x="0" y="24384"/>
                  </a:lnTo>
                  <a:lnTo>
                    <a:pt x="1881" y="14787"/>
                  </a:lnTo>
                  <a:lnTo>
                    <a:pt x="7048" y="7048"/>
                  </a:lnTo>
                  <a:lnTo>
                    <a:pt x="14787" y="1881"/>
                  </a:lnTo>
                  <a:lnTo>
                    <a:pt x="24384" y="0"/>
                  </a:lnTo>
                  <a:lnTo>
                    <a:pt x="33980" y="1881"/>
                  </a:lnTo>
                  <a:lnTo>
                    <a:pt x="41719" y="7048"/>
                  </a:lnTo>
                  <a:lnTo>
                    <a:pt x="46886" y="14787"/>
                  </a:lnTo>
                  <a:lnTo>
                    <a:pt x="48768" y="24384"/>
                  </a:lnTo>
                  <a:lnTo>
                    <a:pt x="46886" y="33980"/>
                  </a:lnTo>
                  <a:lnTo>
                    <a:pt x="41719" y="41719"/>
                  </a:lnTo>
                  <a:lnTo>
                    <a:pt x="33980" y="46886"/>
                  </a:lnTo>
                  <a:lnTo>
                    <a:pt x="24384" y="48768"/>
                  </a:lnTo>
                  <a:close/>
                </a:path>
              </a:pathLst>
            </a:custGeom>
            <a:solidFill>
              <a:srgbClr val="FFFFFF"/>
            </a:solidFill>
          </p:spPr>
          <p:txBody>
            <a:bodyPr wrap="square" lIns="0" tIns="0" rIns="0" bIns="0" rtlCol="0"/>
            <a:lstStyle/>
            <a:p>
              <a:endParaRPr/>
            </a:p>
          </p:txBody>
        </p:sp>
        <p:sp>
          <p:nvSpPr>
            <p:cNvPr id="266" name="object 266"/>
            <p:cNvSpPr/>
            <p:nvPr/>
          </p:nvSpPr>
          <p:spPr>
            <a:xfrm>
              <a:off x="2781300" y="3989832"/>
              <a:ext cx="48895" cy="48895"/>
            </a:xfrm>
            <a:custGeom>
              <a:avLst/>
              <a:gdLst/>
              <a:ahLst/>
              <a:cxnLst/>
              <a:rect l="l" t="t" r="r" b="b"/>
              <a:pathLst>
                <a:path w="48894" h="48895">
                  <a:moveTo>
                    <a:pt x="48768" y="24384"/>
                  </a:moveTo>
                  <a:lnTo>
                    <a:pt x="46886" y="14787"/>
                  </a:lnTo>
                  <a:lnTo>
                    <a:pt x="41719" y="7048"/>
                  </a:lnTo>
                  <a:lnTo>
                    <a:pt x="33980" y="1881"/>
                  </a:lnTo>
                  <a:lnTo>
                    <a:pt x="24384" y="0"/>
                  </a:lnTo>
                  <a:lnTo>
                    <a:pt x="14787" y="1881"/>
                  </a:lnTo>
                  <a:lnTo>
                    <a:pt x="7048" y="7048"/>
                  </a:lnTo>
                  <a:lnTo>
                    <a:pt x="1881" y="14787"/>
                  </a:lnTo>
                  <a:lnTo>
                    <a:pt x="0" y="24384"/>
                  </a:lnTo>
                  <a:lnTo>
                    <a:pt x="1881" y="33980"/>
                  </a:lnTo>
                  <a:lnTo>
                    <a:pt x="7048" y="41719"/>
                  </a:lnTo>
                  <a:lnTo>
                    <a:pt x="14787" y="46886"/>
                  </a:lnTo>
                  <a:lnTo>
                    <a:pt x="24384" y="48768"/>
                  </a:lnTo>
                  <a:lnTo>
                    <a:pt x="33980" y="46886"/>
                  </a:lnTo>
                  <a:lnTo>
                    <a:pt x="41719" y="41719"/>
                  </a:lnTo>
                  <a:lnTo>
                    <a:pt x="46886" y="33980"/>
                  </a:lnTo>
                  <a:lnTo>
                    <a:pt x="48768" y="24384"/>
                  </a:lnTo>
                  <a:close/>
                </a:path>
              </a:pathLst>
            </a:custGeom>
            <a:ln w="13716">
              <a:solidFill>
                <a:srgbClr val="1C2D56"/>
              </a:solidFill>
            </a:ln>
          </p:spPr>
          <p:txBody>
            <a:bodyPr wrap="square" lIns="0" tIns="0" rIns="0" bIns="0" rtlCol="0"/>
            <a:lstStyle/>
            <a:p>
              <a:endParaRPr/>
            </a:p>
          </p:txBody>
        </p:sp>
        <p:sp>
          <p:nvSpPr>
            <p:cNvPr id="267" name="object 267"/>
            <p:cNvSpPr/>
            <p:nvPr/>
          </p:nvSpPr>
          <p:spPr>
            <a:xfrm>
              <a:off x="1700783" y="4991100"/>
              <a:ext cx="4700270" cy="676910"/>
            </a:xfrm>
            <a:custGeom>
              <a:avLst/>
              <a:gdLst/>
              <a:ahLst/>
              <a:cxnLst/>
              <a:rect l="l" t="t" r="r" b="b"/>
              <a:pathLst>
                <a:path w="4700270" h="676910">
                  <a:moveTo>
                    <a:pt x="4509516" y="310896"/>
                  </a:moveTo>
                  <a:lnTo>
                    <a:pt x="4509516" y="312419"/>
                  </a:lnTo>
                </a:path>
                <a:path w="4700270" h="676910">
                  <a:moveTo>
                    <a:pt x="4509516" y="312419"/>
                  </a:moveTo>
                  <a:lnTo>
                    <a:pt x="4690871" y="312419"/>
                  </a:lnTo>
                </a:path>
                <a:path w="4700270" h="676910">
                  <a:moveTo>
                    <a:pt x="4690871" y="312419"/>
                  </a:moveTo>
                  <a:lnTo>
                    <a:pt x="4700016" y="303276"/>
                  </a:lnTo>
                </a:path>
                <a:path w="4700270" h="676910">
                  <a:moveTo>
                    <a:pt x="4700016" y="676655"/>
                  </a:moveTo>
                  <a:lnTo>
                    <a:pt x="4690871" y="667512"/>
                  </a:lnTo>
                </a:path>
                <a:path w="4700270" h="676910">
                  <a:moveTo>
                    <a:pt x="4690871" y="667512"/>
                  </a:moveTo>
                  <a:lnTo>
                    <a:pt x="4509516" y="667512"/>
                  </a:lnTo>
                </a:path>
                <a:path w="4700270" h="676910">
                  <a:moveTo>
                    <a:pt x="4690871" y="312419"/>
                  </a:moveTo>
                  <a:lnTo>
                    <a:pt x="4690871" y="667512"/>
                  </a:lnTo>
                </a:path>
                <a:path w="4700270" h="676910">
                  <a:moveTo>
                    <a:pt x="4509516" y="667512"/>
                  </a:moveTo>
                </a:path>
                <a:path w="4700270" h="676910">
                  <a:moveTo>
                    <a:pt x="0" y="4571"/>
                  </a:moveTo>
                  <a:lnTo>
                    <a:pt x="4571" y="9144"/>
                  </a:lnTo>
                </a:path>
                <a:path w="4700270" h="676910">
                  <a:moveTo>
                    <a:pt x="6095" y="0"/>
                  </a:moveTo>
                  <a:lnTo>
                    <a:pt x="10667" y="4571"/>
                  </a:lnTo>
                </a:path>
              </a:pathLst>
            </a:custGeom>
            <a:ln w="13716">
              <a:solidFill>
                <a:srgbClr val="1C2D56"/>
              </a:solidFill>
            </a:ln>
          </p:spPr>
          <p:txBody>
            <a:bodyPr wrap="square" lIns="0" tIns="0" rIns="0" bIns="0" rtlCol="0"/>
            <a:lstStyle/>
            <a:p>
              <a:endParaRPr/>
            </a:p>
          </p:txBody>
        </p:sp>
      </p:grpSp>
      <p:sp>
        <p:nvSpPr>
          <p:cNvPr id="268" name="object 268"/>
          <p:cNvSpPr/>
          <p:nvPr/>
        </p:nvSpPr>
        <p:spPr>
          <a:xfrm>
            <a:off x="2546085" y="511856"/>
            <a:ext cx="409142" cy="109105"/>
          </a:xfrm>
          <a:custGeom>
            <a:avLst/>
            <a:gdLst/>
            <a:ahLst/>
            <a:cxnLst/>
            <a:rect l="l" t="t" r="r" b="b"/>
            <a:pathLst>
              <a:path w="600075" h="160019">
                <a:moveTo>
                  <a:pt x="60578" y="156133"/>
                </a:moveTo>
                <a:lnTo>
                  <a:pt x="0" y="156133"/>
                </a:lnTo>
                <a:lnTo>
                  <a:pt x="0" y="3657"/>
                </a:lnTo>
                <a:lnTo>
                  <a:pt x="79324" y="3657"/>
                </a:lnTo>
                <a:lnTo>
                  <a:pt x="82829" y="3505"/>
                </a:lnTo>
                <a:lnTo>
                  <a:pt x="123634" y="11620"/>
                </a:lnTo>
                <a:lnTo>
                  <a:pt x="141241" y="37338"/>
                </a:lnTo>
                <a:lnTo>
                  <a:pt x="63322" y="37338"/>
                </a:lnTo>
                <a:lnTo>
                  <a:pt x="60578" y="37490"/>
                </a:lnTo>
                <a:lnTo>
                  <a:pt x="60578" y="69722"/>
                </a:lnTo>
                <a:lnTo>
                  <a:pt x="64846" y="69875"/>
                </a:lnTo>
                <a:lnTo>
                  <a:pt x="141127" y="69875"/>
                </a:lnTo>
                <a:lnTo>
                  <a:pt x="140646" y="72037"/>
                </a:lnTo>
                <a:lnTo>
                  <a:pt x="110299" y="100355"/>
                </a:lnTo>
                <a:lnTo>
                  <a:pt x="78333" y="104927"/>
                </a:lnTo>
                <a:lnTo>
                  <a:pt x="60578" y="104927"/>
                </a:lnTo>
                <a:lnTo>
                  <a:pt x="60578" y="156133"/>
                </a:lnTo>
                <a:close/>
              </a:path>
              <a:path w="600075" h="160019">
                <a:moveTo>
                  <a:pt x="141127" y="69875"/>
                </a:moveTo>
                <a:lnTo>
                  <a:pt x="64846" y="69875"/>
                </a:lnTo>
                <a:lnTo>
                  <a:pt x="68808" y="69684"/>
                </a:lnTo>
                <a:lnTo>
                  <a:pt x="76123" y="68618"/>
                </a:lnTo>
                <a:lnTo>
                  <a:pt x="79133" y="67170"/>
                </a:lnTo>
                <a:lnTo>
                  <a:pt x="83858" y="62445"/>
                </a:lnTo>
                <a:lnTo>
                  <a:pt x="85039" y="58597"/>
                </a:lnTo>
                <a:lnTo>
                  <a:pt x="85039" y="53263"/>
                </a:lnTo>
                <a:lnTo>
                  <a:pt x="66560" y="37338"/>
                </a:lnTo>
                <a:lnTo>
                  <a:pt x="141241" y="37338"/>
                </a:lnTo>
                <a:lnTo>
                  <a:pt x="142646" y="44462"/>
                </a:lnTo>
                <a:lnTo>
                  <a:pt x="143332" y="53720"/>
                </a:lnTo>
                <a:lnTo>
                  <a:pt x="142546" y="63500"/>
                </a:lnTo>
                <a:lnTo>
                  <a:pt x="141127" y="69875"/>
                </a:lnTo>
                <a:close/>
              </a:path>
              <a:path w="600075" h="160019">
                <a:moveTo>
                  <a:pt x="66370" y="105079"/>
                </a:moveTo>
                <a:lnTo>
                  <a:pt x="60578" y="104927"/>
                </a:lnTo>
                <a:lnTo>
                  <a:pt x="78333" y="104927"/>
                </a:lnTo>
                <a:lnTo>
                  <a:pt x="73799" y="105041"/>
                </a:lnTo>
                <a:lnTo>
                  <a:pt x="66370" y="105079"/>
                </a:lnTo>
                <a:close/>
              </a:path>
              <a:path w="600075" h="160019">
                <a:moveTo>
                  <a:pt x="211226" y="53949"/>
                </a:moveTo>
                <a:lnTo>
                  <a:pt x="157505" y="53949"/>
                </a:lnTo>
                <a:lnTo>
                  <a:pt x="161863" y="30346"/>
                </a:lnTo>
                <a:lnTo>
                  <a:pt x="174707" y="13487"/>
                </a:lnTo>
                <a:lnTo>
                  <a:pt x="196038" y="3371"/>
                </a:lnTo>
                <a:lnTo>
                  <a:pt x="225856" y="0"/>
                </a:lnTo>
                <a:lnTo>
                  <a:pt x="240865" y="864"/>
                </a:lnTo>
                <a:lnTo>
                  <a:pt x="283113" y="19195"/>
                </a:lnTo>
                <a:lnTo>
                  <a:pt x="292107" y="36575"/>
                </a:lnTo>
                <a:lnTo>
                  <a:pt x="224713" y="36575"/>
                </a:lnTo>
                <a:lnTo>
                  <a:pt x="219989" y="36728"/>
                </a:lnTo>
                <a:lnTo>
                  <a:pt x="216674" y="38214"/>
                </a:lnTo>
                <a:lnTo>
                  <a:pt x="212864" y="43853"/>
                </a:lnTo>
                <a:lnTo>
                  <a:pt x="211759" y="46672"/>
                </a:lnTo>
                <a:lnTo>
                  <a:pt x="211150" y="52311"/>
                </a:lnTo>
                <a:lnTo>
                  <a:pt x="211226" y="53949"/>
                </a:lnTo>
                <a:close/>
              </a:path>
              <a:path w="600075" h="160019">
                <a:moveTo>
                  <a:pt x="293979" y="156133"/>
                </a:moveTo>
                <a:lnTo>
                  <a:pt x="159334" y="156133"/>
                </a:lnTo>
                <a:lnTo>
                  <a:pt x="159334" y="116128"/>
                </a:lnTo>
                <a:lnTo>
                  <a:pt x="162991" y="113995"/>
                </a:lnTo>
                <a:lnTo>
                  <a:pt x="177165" y="105384"/>
                </a:lnTo>
                <a:lnTo>
                  <a:pt x="209997" y="82888"/>
                </a:lnTo>
                <a:lnTo>
                  <a:pt x="236713" y="53949"/>
                </a:lnTo>
                <a:lnTo>
                  <a:pt x="237058" y="47777"/>
                </a:lnTo>
                <a:lnTo>
                  <a:pt x="236905" y="40462"/>
                </a:lnTo>
                <a:lnTo>
                  <a:pt x="232790" y="36728"/>
                </a:lnTo>
                <a:lnTo>
                  <a:pt x="224713" y="36575"/>
                </a:lnTo>
                <a:lnTo>
                  <a:pt x="292107" y="36575"/>
                </a:lnTo>
                <a:lnTo>
                  <a:pt x="293271" y="46672"/>
                </a:lnTo>
                <a:lnTo>
                  <a:pt x="293222" y="47777"/>
                </a:lnTo>
                <a:lnTo>
                  <a:pt x="292722" y="54185"/>
                </a:lnTo>
                <a:lnTo>
                  <a:pt x="272341" y="89204"/>
                </a:lnTo>
                <a:lnTo>
                  <a:pt x="239687" y="112318"/>
                </a:lnTo>
                <a:lnTo>
                  <a:pt x="234695" y="115442"/>
                </a:lnTo>
                <a:lnTo>
                  <a:pt x="231343" y="117728"/>
                </a:lnTo>
                <a:lnTo>
                  <a:pt x="293979" y="117728"/>
                </a:lnTo>
                <a:lnTo>
                  <a:pt x="293979" y="156133"/>
                </a:lnTo>
                <a:close/>
              </a:path>
              <a:path w="600075" h="160019">
                <a:moveTo>
                  <a:pt x="293979" y="117728"/>
                </a:moveTo>
                <a:lnTo>
                  <a:pt x="231343" y="117728"/>
                </a:lnTo>
                <a:lnTo>
                  <a:pt x="235762" y="117119"/>
                </a:lnTo>
                <a:lnTo>
                  <a:pt x="240525" y="116700"/>
                </a:lnTo>
                <a:lnTo>
                  <a:pt x="250736" y="116243"/>
                </a:lnTo>
                <a:lnTo>
                  <a:pt x="256717" y="116128"/>
                </a:lnTo>
                <a:lnTo>
                  <a:pt x="293979" y="116128"/>
                </a:lnTo>
                <a:lnTo>
                  <a:pt x="293979" y="117728"/>
                </a:lnTo>
                <a:close/>
              </a:path>
              <a:path w="600075" h="160019">
                <a:moveTo>
                  <a:pt x="375818" y="160019"/>
                </a:moveTo>
                <a:lnTo>
                  <a:pt x="334327" y="149090"/>
                </a:lnTo>
                <a:lnTo>
                  <a:pt x="311581" y="116528"/>
                </a:lnTo>
                <a:lnTo>
                  <a:pt x="307238" y="83210"/>
                </a:lnTo>
                <a:lnTo>
                  <a:pt x="307552" y="72423"/>
                </a:lnTo>
                <a:lnTo>
                  <a:pt x="318668" y="30518"/>
                </a:lnTo>
                <a:lnTo>
                  <a:pt x="348957" y="4572"/>
                </a:lnTo>
                <a:lnTo>
                  <a:pt x="377189" y="0"/>
                </a:lnTo>
                <a:lnTo>
                  <a:pt x="387255" y="414"/>
                </a:lnTo>
                <a:lnTo>
                  <a:pt x="424710" y="15201"/>
                </a:lnTo>
                <a:lnTo>
                  <a:pt x="439822" y="37185"/>
                </a:lnTo>
                <a:lnTo>
                  <a:pt x="372160" y="37185"/>
                </a:lnTo>
                <a:lnTo>
                  <a:pt x="368617" y="40309"/>
                </a:lnTo>
                <a:lnTo>
                  <a:pt x="363533" y="77266"/>
                </a:lnTo>
                <a:lnTo>
                  <a:pt x="363568" y="91711"/>
                </a:lnTo>
                <a:lnTo>
                  <a:pt x="372008" y="122834"/>
                </a:lnTo>
                <a:lnTo>
                  <a:pt x="437937" y="122834"/>
                </a:lnTo>
                <a:lnTo>
                  <a:pt x="436311" y="126880"/>
                </a:lnTo>
                <a:lnTo>
                  <a:pt x="428396" y="138645"/>
                </a:lnTo>
                <a:lnTo>
                  <a:pt x="418337" y="147911"/>
                </a:lnTo>
                <a:lnTo>
                  <a:pt x="406222" y="154562"/>
                </a:lnTo>
                <a:lnTo>
                  <a:pt x="392048" y="158598"/>
                </a:lnTo>
                <a:lnTo>
                  <a:pt x="375818" y="160019"/>
                </a:lnTo>
                <a:close/>
              </a:path>
              <a:path w="600075" h="160019">
                <a:moveTo>
                  <a:pt x="377189" y="37490"/>
                </a:moveTo>
                <a:lnTo>
                  <a:pt x="372160" y="37185"/>
                </a:lnTo>
                <a:lnTo>
                  <a:pt x="382066" y="37185"/>
                </a:lnTo>
                <a:lnTo>
                  <a:pt x="377189" y="37490"/>
                </a:lnTo>
                <a:close/>
              </a:path>
              <a:path w="600075" h="160019">
                <a:moveTo>
                  <a:pt x="437937" y="122834"/>
                </a:moveTo>
                <a:lnTo>
                  <a:pt x="382066" y="122834"/>
                </a:lnTo>
                <a:lnTo>
                  <a:pt x="385457" y="119862"/>
                </a:lnTo>
                <a:lnTo>
                  <a:pt x="387362" y="113614"/>
                </a:lnTo>
                <a:lnTo>
                  <a:pt x="388612" y="108056"/>
                </a:lnTo>
                <a:lnTo>
                  <a:pt x="389505" y="100755"/>
                </a:lnTo>
                <a:lnTo>
                  <a:pt x="390041" y="91711"/>
                </a:lnTo>
                <a:lnTo>
                  <a:pt x="390132" y="69580"/>
                </a:lnTo>
                <a:lnTo>
                  <a:pt x="389648" y="60150"/>
                </a:lnTo>
                <a:lnTo>
                  <a:pt x="388762" y="52527"/>
                </a:lnTo>
                <a:lnTo>
                  <a:pt x="387476" y="46748"/>
                </a:lnTo>
                <a:lnTo>
                  <a:pt x="385495" y="40271"/>
                </a:lnTo>
                <a:lnTo>
                  <a:pt x="382066" y="37185"/>
                </a:lnTo>
                <a:lnTo>
                  <a:pt x="439822" y="37185"/>
                </a:lnTo>
                <a:lnTo>
                  <a:pt x="440040" y="37618"/>
                </a:lnTo>
                <a:lnTo>
                  <a:pt x="443655" y="49206"/>
                </a:lnTo>
                <a:lnTo>
                  <a:pt x="445872" y="62464"/>
                </a:lnTo>
                <a:lnTo>
                  <a:pt x="446684" y="77266"/>
                </a:lnTo>
                <a:lnTo>
                  <a:pt x="445455" y="96190"/>
                </a:lnTo>
                <a:lnTo>
                  <a:pt x="441998" y="112728"/>
                </a:lnTo>
                <a:lnTo>
                  <a:pt x="437937" y="122834"/>
                </a:lnTo>
                <a:close/>
              </a:path>
              <a:path w="600075" h="160019">
                <a:moveTo>
                  <a:pt x="382066" y="122834"/>
                </a:moveTo>
                <a:lnTo>
                  <a:pt x="372008" y="122834"/>
                </a:lnTo>
                <a:lnTo>
                  <a:pt x="377189" y="122529"/>
                </a:lnTo>
                <a:lnTo>
                  <a:pt x="382066" y="122834"/>
                </a:lnTo>
                <a:close/>
              </a:path>
              <a:path w="600075" h="160019">
                <a:moveTo>
                  <a:pt x="528980" y="160019"/>
                </a:moveTo>
                <a:lnTo>
                  <a:pt x="487489" y="149090"/>
                </a:lnTo>
                <a:lnTo>
                  <a:pt x="464743" y="116528"/>
                </a:lnTo>
                <a:lnTo>
                  <a:pt x="460400" y="83210"/>
                </a:lnTo>
                <a:lnTo>
                  <a:pt x="460714" y="72423"/>
                </a:lnTo>
                <a:lnTo>
                  <a:pt x="471830" y="30518"/>
                </a:lnTo>
                <a:lnTo>
                  <a:pt x="502119" y="4572"/>
                </a:lnTo>
                <a:lnTo>
                  <a:pt x="530351" y="0"/>
                </a:lnTo>
                <a:lnTo>
                  <a:pt x="540417" y="414"/>
                </a:lnTo>
                <a:lnTo>
                  <a:pt x="577872" y="15201"/>
                </a:lnTo>
                <a:lnTo>
                  <a:pt x="592984" y="37185"/>
                </a:lnTo>
                <a:lnTo>
                  <a:pt x="525322" y="37185"/>
                </a:lnTo>
                <a:lnTo>
                  <a:pt x="521779" y="40309"/>
                </a:lnTo>
                <a:lnTo>
                  <a:pt x="516695" y="77266"/>
                </a:lnTo>
                <a:lnTo>
                  <a:pt x="516730" y="91711"/>
                </a:lnTo>
                <a:lnTo>
                  <a:pt x="525170" y="122834"/>
                </a:lnTo>
                <a:lnTo>
                  <a:pt x="591099" y="122834"/>
                </a:lnTo>
                <a:lnTo>
                  <a:pt x="589473" y="126880"/>
                </a:lnTo>
                <a:lnTo>
                  <a:pt x="581558" y="138645"/>
                </a:lnTo>
                <a:lnTo>
                  <a:pt x="571499" y="147911"/>
                </a:lnTo>
                <a:lnTo>
                  <a:pt x="559384" y="154562"/>
                </a:lnTo>
                <a:lnTo>
                  <a:pt x="545210" y="158598"/>
                </a:lnTo>
                <a:lnTo>
                  <a:pt x="528980" y="160019"/>
                </a:lnTo>
                <a:close/>
              </a:path>
              <a:path w="600075" h="160019">
                <a:moveTo>
                  <a:pt x="530351" y="37490"/>
                </a:moveTo>
                <a:lnTo>
                  <a:pt x="525322" y="37185"/>
                </a:lnTo>
                <a:lnTo>
                  <a:pt x="535228" y="37185"/>
                </a:lnTo>
                <a:lnTo>
                  <a:pt x="530351" y="37490"/>
                </a:lnTo>
                <a:close/>
              </a:path>
              <a:path w="600075" h="160019">
                <a:moveTo>
                  <a:pt x="591099" y="122834"/>
                </a:moveTo>
                <a:lnTo>
                  <a:pt x="535228" y="122834"/>
                </a:lnTo>
                <a:lnTo>
                  <a:pt x="538619" y="119862"/>
                </a:lnTo>
                <a:lnTo>
                  <a:pt x="540524" y="113614"/>
                </a:lnTo>
                <a:lnTo>
                  <a:pt x="541774" y="108056"/>
                </a:lnTo>
                <a:lnTo>
                  <a:pt x="542667" y="100755"/>
                </a:lnTo>
                <a:lnTo>
                  <a:pt x="543203" y="91711"/>
                </a:lnTo>
                <a:lnTo>
                  <a:pt x="543294" y="69580"/>
                </a:lnTo>
                <a:lnTo>
                  <a:pt x="542810" y="60150"/>
                </a:lnTo>
                <a:lnTo>
                  <a:pt x="541924" y="52527"/>
                </a:lnTo>
                <a:lnTo>
                  <a:pt x="540638" y="46748"/>
                </a:lnTo>
                <a:lnTo>
                  <a:pt x="538657" y="40271"/>
                </a:lnTo>
                <a:lnTo>
                  <a:pt x="535228" y="37185"/>
                </a:lnTo>
                <a:lnTo>
                  <a:pt x="592984" y="37185"/>
                </a:lnTo>
                <a:lnTo>
                  <a:pt x="593202" y="37618"/>
                </a:lnTo>
                <a:lnTo>
                  <a:pt x="596817" y="49206"/>
                </a:lnTo>
                <a:lnTo>
                  <a:pt x="599034" y="62464"/>
                </a:lnTo>
                <a:lnTo>
                  <a:pt x="599846" y="77266"/>
                </a:lnTo>
                <a:lnTo>
                  <a:pt x="598617" y="96190"/>
                </a:lnTo>
                <a:lnTo>
                  <a:pt x="595160" y="112728"/>
                </a:lnTo>
                <a:lnTo>
                  <a:pt x="591099" y="122834"/>
                </a:lnTo>
                <a:close/>
              </a:path>
              <a:path w="600075" h="160019">
                <a:moveTo>
                  <a:pt x="535228" y="122834"/>
                </a:moveTo>
                <a:lnTo>
                  <a:pt x="525170" y="122834"/>
                </a:lnTo>
                <a:lnTo>
                  <a:pt x="530351" y="122529"/>
                </a:lnTo>
                <a:lnTo>
                  <a:pt x="535228" y="122834"/>
                </a:lnTo>
                <a:close/>
              </a:path>
            </a:pathLst>
          </a:custGeom>
          <a:solidFill>
            <a:srgbClr val="1A2D59"/>
          </a:solidFill>
        </p:spPr>
        <p:txBody>
          <a:bodyPr wrap="square" lIns="0" tIns="0" rIns="0" bIns="0" rtlCol="0"/>
          <a:lstStyle/>
          <a:p>
            <a:endParaRPr/>
          </a:p>
        </p:txBody>
      </p:sp>
      <p:cxnSp>
        <p:nvCxnSpPr>
          <p:cNvPr id="270" name="Straight Arrow Connector 269">
            <a:extLst>
              <a:ext uri="{FF2B5EF4-FFF2-40B4-BE49-F238E27FC236}">
                <a16:creationId xmlns:a16="http://schemas.microsoft.com/office/drawing/2014/main" id="{97254C5B-EAEF-A47E-F8F9-56568B2BC7C7}"/>
              </a:ext>
            </a:extLst>
          </p:cNvPr>
          <p:cNvCxnSpPr>
            <a:cxnSpLocks/>
          </p:cNvCxnSpPr>
          <p:nvPr/>
        </p:nvCxnSpPr>
        <p:spPr>
          <a:xfrm>
            <a:off x="1805886" y="2250533"/>
            <a:ext cx="1730299" cy="8729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3" name="TextBox 272">
            <a:extLst>
              <a:ext uri="{FF2B5EF4-FFF2-40B4-BE49-F238E27FC236}">
                <a16:creationId xmlns:a16="http://schemas.microsoft.com/office/drawing/2014/main" id="{18B0B3EF-D33A-50EE-CC04-E5E65E85636A}"/>
              </a:ext>
            </a:extLst>
          </p:cNvPr>
          <p:cNvSpPr txBox="1"/>
          <p:nvPr/>
        </p:nvSpPr>
        <p:spPr>
          <a:xfrm>
            <a:off x="590085" y="1420179"/>
            <a:ext cx="1870319" cy="646331"/>
          </a:xfrm>
          <a:prstGeom prst="rect">
            <a:avLst/>
          </a:prstGeom>
          <a:noFill/>
        </p:spPr>
        <p:txBody>
          <a:bodyPr wrap="square" rtlCol="0">
            <a:spAutoFit/>
          </a:bodyPr>
          <a:lstStyle/>
          <a:p>
            <a:r>
              <a:rPr lang="en-US" dirty="0"/>
              <a:t>Internal Relief Mechanism </a:t>
            </a:r>
          </a:p>
        </p:txBody>
      </p:sp>
    </p:spTree>
    <p:extLst>
      <p:ext uri="{BB962C8B-B14F-4D97-AF65-F5344CB8AC3E}">
        <p14:creationId xmlns:p14="http://schemas.microsoft.com/office/powerpoint/2010/main" val="575771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5699EA99-FAFA-7FDE-3E55-50FD8A664941}"/>
              </a:ext>
            </a:extLst>
          </p:cNvPr>
          <p:cNvSpPr>
            <a:spLocks noGrp="1"/>
          </p:cNvSpPr>
          <p:nvPr>
            <p:ph type="title"/>
          </p:nvPr>
        </p:nvSpPr>
        <p:spPr>
          <a:xfrm>
            <a:off x="524181" y="136525"/>
            <a:ext cx="7931150" cy="901700"/>
          </a:xfrm>
        </p:spPr>
        <p:txBody>
          <a:bodyPr/>
          <a:lstStyle/>
          <a:p>
            <a:r>
              <a:rPr lang="en-US" altLang="en-US" sz="4000" dirty="0">
                <a:latin typeface="Big Caslon Medium"/>
                <a:ea typeface="Big Caslon Medium"/>
                <a:cs typeface="Big Caslon Medium"/>
              </a:rPr>
              <a:t>Regulators with </a:t>
            </a:r>
            <a:r>
              <a:rPr lang="en-US" altLang="en-US" sz="4000" b="1" i="1" dirty="0">
                <a:solidFill>
                  <a:srgbClr val="00B0F0"/>
                </a:solidFill>
                <a:latin typeface="Big Caslon Medium"/>
                <a:ea typeface="Big Caslon Medium"/>
                <a:cs typeface="Big Caslon Medium"/>
              </a:rPr>
              <a:t>Integrated Monitor</a:t>
            </a:r>
          </a:p>
        </p:txBody>
      </p:sp>
      <p:sp>
        <p:nvSpPr>
          <p:cNvPr id="66563" name="Slide Number Placeholder 3">
            <a:extLst>
              <a:ext uri="{FF2B5EF4-FFF2-40B4-BE49-F238E27FC236}">
                <a16:creationId xmlns:a16="http://schemas.microsoft.com/office/drawing/2014/main" id="{3DA01F40-B77C-3A3C-AF2E-A7F2202979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A0DB98-FD73-4F9A-986A-B8827B8B0EF0}" type="slidenum">
              <a:rPr lang="en-US" altLang="en-US" smtClean="0">
                <a:solidFill>
                  <a:srgbClr val="898989"/>
                </a:solidFill>
              </a:rPr>
              <a:pPr/>
              <a:t>9</a:t>
            </a:fld>
            <a:endParaRPr lang="en-US" altLang="en-US">
              <a:solidFill>
                <a:srgbClr val="898989"/>
              </a:solidFill>
            </a:endParaRPr>
          </a:p>
        </p:txBody>
      </p:sp>
      <p:pic>
        <p:nvPicPr>
          <p:cNvPr id="66564" name="Picture 4">
            <a:extLst>
              <a:ext uri="{FF2B5EF4-FFF2-40B4-BE49-F238E27FC236}">
                <a16:creationId xmlns:a16="http://schemas.microsoft.com/office/drawing/2014/main" id="{001E5398-3C09-8BC6-63D4-DC4669BC5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89" t="6551" r="2673" b="22105"/>
          <a:stretch>
            <a:fillRect/>
          </a:stretch>
        </p:blipFill>
        <p:spPr bwMode="auto">
          <a:xfrm>
            <a:off x="2309220" y="1203683"/>
            <a:ext cx="4527893" cy="2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Content Placeholder 5">
            <a:extLst>
              <a:ext uri="{FF2B5EF4-FFF2-40B4-BE49-F238E27FC236}">
                <a16:creationId xmlns:a16="http://schemas.microsoft.com/office/drawing/2014/main" id="{19604003-1900-B0D3-6DC9-12A7A335F318}"/>
              </a:ext>
            </a:extLst>
          </p:cNvPr>
          <p:cNvSpPr>
            <a:spLocks noGrp="1"/>
          </p:cNvSpPr>
          <p:nvPr>
            <p:ph idx="1"/>
          </p:nvPr>
        </p:nvSpPr>
        <p:spPr>
          <a:xfrm>
            <a:off x="464162" y="3880398"/>
            <a:ext cx="8051188" cy="2432211"/>
          </a:xfrm>
        </p:spPr>
        <p:txBody>
          <a:bodyPr/>
          <a:lstStyle/>
          <a:p>
            <a:r>
              <a:rPr lang="en-US" altLang="en-US" dirty="0">
                <a:latin typeface="Big Caslon Medium"/>
                <a:ea typeface="Big Caslon Medium"/>
                <a:cs typeface="Big Caslon Medium"/>
              </a:rPr>
              <a:t>Gas pressure reducing regulators with an integrated or true monitor regulator, which acts independently of the main regulator. The monitor provides equivalent overpressure protection when compared to a standard two-regulator monitor setup. Should one regulator fail, the other internal, integrated regulator provides control and overpressure protection.</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E Theme">
  <a:themeElements>
    <a:clrScheme name="GE Colour Palette">
      <a:dk1>
        <a:srgbClr val="1E4191"/>
      </a:dk1>
      <a:lt1>
        <a:srgbClr val="FFFFFF"/>
      </a:lt1>
      <a:dk2>
        <a:srgbClr val="FF6600"/>
      </a:dk2>
      <a:lt2>
        <a:srgbClr val="EE3324"/>
      </a:lt2>
      <a:accent1>
        <a:srgbClr val="711371"/>
      </a:accent1>
      <a:accent2>
        <a:srgbClr val="28B9F5"/>
      </a:accent2>
      <a:accent3>
        <a:srgbClr val="00AA50"/>
      </a:accent3>
      <a:accent4>
        <a:srgbClr val="CD0078"/>
      </a:accent4>
      <a:accent5>
        <a:srgbClr val="76B900"/>
      </a:accent5>
      <a:accent6>
        <a:srgbClr val="EBD70A"/>
      </a:accent6>
      <a:hlink>
        <a:srgbClr val="EE3324"/>
      </a:hlink>
      <a:folHlink>
        <a:srgbClr val="EE3324"/>
      </a:folHlink>
    </a:clrScheme>
    <a:fontScheme name="GE Fonts">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Ameren Theme">
      <a:dk1>
        <a:sysClr val="windowText" lastClr="000000"/>
      </a:dk1>
      <a:lt1>
        <a:sysClr val="window" lastClr="FFFFFF"/>
      </a:lt1>
      <a:dk2>
        <a:srgbClr val="555555"/>
      </a:dk2>
      <a:lt2>
        <a:srgbClr val="CCCCCC"/>
      </a:lt2>
      <a:accent1>
        <a:srgbClr val="439639"/>
      </a:accent1>
      <a:accent2>
        <a:srgbClr val="1B6CB5"/>
      </a:accent2>
      <a:accent3>
        <a:srgbClr val="72CDF4"/>
      </a:accent3>
      <a:accent4>
        <a:srgbClr val="7BC143"/>
      </a:accent4>
      <a:accent5>
        <a:srgbClr val="D98C24"/>
      </a:accent5>
      <a:accent6>
        <a:srgbClr val="EE3224"/>
      </a:accent6>
      <a:hlink>
        <a:srgbClr val="1B6CB5"/>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Ameren Theme">
      <a:dk1>
        <a:sysClr val="windowText" lastClr="000000"/>
      </a:dk1>
      <a:lt1>
        <a:sysClr val="window" lastClr="FFFFFF"/>
      </a:lt1>
      <a:dk2>
        <a:srgbClr val="555555"/>
      </a:dk2>
      <a:lt2>
        <a:srgbClr val="CCCCCC"/>
      </a:lt2>
      <a:accent1>
        <a:srgbClr val="439639"/>
      </a:accent1>
      <a:accent2>
        <a:srgbClr val="1B6CB5"/>
      </a:accent2>
      <a:accent3>
        <a:srgbClr val="72CDF4"/>
      </a:accent3>
      <a:accent4>
        <a:srgbClr val="7BC143"/>
      </a:accent4>
      <a:accent5>
        <a:srgbClr val="D98C24"/>
      </a:accent5>
      <a:accent6>
        <a:srgbClr val="EE3224"/>
      </a:accent6>
      <a:hlink>
        <a:srgbClr val="1B6CB5"/>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19928</TotalTime>
  <Words>1251</Words>
  <Application>Microsoft Office PowerPoint</Application>
  <PresentationFormat>On-screen Show (4:3)</PresentationFormat>
  <Paragraphs>134</Paragraphs>
  <Slides>22</Slides>
  <Notes>12</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22</vt:i4>
      </vt:variant>
    </vt:vector>
  </HeadingPairs>
  <TitlesOfParts>
    <vt:vector size="39" baseType="lpstr">
      <vt:lpstr>Microsoft JhengHei Light</vt:lpstr>
      <vt:lpstr>Microsoft YaHei Light</vt:lpstr>
      <vt:lpstr>Microsoft YaHei UI Light</vt:lpstr>
      <vt:lpstr>ＭＳ Ｐゴシック</vt:lpstr>
      <vt:lpstr>Arial</vt:lpstr>
      <vt:lpstr>Big Caslon Medium</vt:lpstr>
      <vt:lpstr>Calibri</vt:lpstr>
      <vt:lpstr>Calibri Light</vt:lpstr>
      <vt:lpstr>Elephant</vt:lpstr>
      <vt:lpstr>GE Inspira Pitch</vt:lpstr>
      <vt:lpstr>Times New Roman</vt:lpstr>
      <vt:lpstr>Trebuchet MS</vt:lpstr>
      <vt:lpstr>Office Theme</vt:lpstr>
      <vt:lpstr>1_GE Theme</vt:lpstr>
      <vt:lpstr>1_Office Theme</vt:lpstr>
      <vt:lpstr>Office Theme</vt:lpstr>
      <vt:lpstr>2_Office Theme</vt:lpstr>
      <vt:lpstr>Measurement and Control Track: Regulators;           Regulator Station and  Commercial Applications</vt:lpstr>
      <vt:lpstr>Regulators, Design criteria, Commercial Applications</vt:lpstr>
      <vt:lpstr>PowerPoint Presentation</vt:lpstr>
      <vt:lpstr>PowerPoint Presentation</vt:lpstr>
      <vt:lpstr>Regulator &amp; system Features to Consider</vt:lpstr>
      <vt:lpstr>PowerPoint Presentation</vt:lpstr>
      <vt:lpstr>Self Operated , Direct Acting;  Relieving or Non-Relieving</vt:lpstr>
      <vt:lpstr>PowerPoint Presentation</vt:lpstr>
      <vt:lpstr>Regulators with Integrated Monitor</vt:lpstr>
      <vt:lpstr>PowerPoint Presentation</vt:lpstr>
      <vt:lpstr>What is an Enhanced Relief Regulator? </vt:lpstr>
      <vt:lpstr>Pilot Operated Regulators</vt:lpstr>
      <vt:lpstr>PowerPoint Presentation</vt:lpstr>
      <vt:lpstr>Pilot Operated Regulator- Unloading Type </vt:lpstr>
      <vt:lpstr>Commercial MSA &amp; Regulator Stations </vt:lpstr>
      <vt:lpstr>Applications – Pilot Operated Styles </vt:lpstr>
      <vt:lpstr>Low flow Applications</vt:lpstr>
      <vt:lpstr>Sulfur – be aware and increase internal inspections for sulfur attaching to reg internals &amp; small orifices in Pilots.. </vt:lpstr>
      <vt:lpstr>Check for debris, Iron oxide, sand, dirt,weld slag , Sulfur in pipeline which can clog Pilot Filters &amp; wear internal parts, even metal,  at higher flow rates.</vt:lpstr>
      <vt:lpstr>How can you protect the Regulators  &amp; equipment, etc. ? </vt:lpstr>
      <vt:lpstr>Questions?</vt:lpstr>
      <vt:lpstr>PowerPoint Presentation</vt:lpstr>
    </vt:vector>
  </TitlesOfParts>
  <Company>Ameren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e37161</dc:creator>
  <cp:lastModifiedBy>Robert Clarillos</cp:lastModifiedBy>
  <cp:revision>125</cp:revision>
  <cp:lastPrinted>2013-09-16T13:55:52Z</cp:lastPrinted>
  <dcterms:created xsi:type="dcterms:W3CDTF">2010-10-01T14:28:01Z</dcterms:created>
  <dcterms:modified xsi:type="dcterms:W3CDTF">2025-07-28T19:46:08Z</dcterms:modified>
</cp:coreProperties>
</file>